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7"/>
  </p:notesMasterIdLst>
  <p:handoutMasterIdLst>
    <p:handoutMasterId r:id="rId8"/>
  </p:handoutMasterIdLst>
  <p:sldIdLst>
    <p:sldId id="380" r:id="rId2"/>
    <p:sldId id="370" r:id="rId3"/>
    <p:sldId id="377" r:id="rId4"/>
    <p:sldId id="379" r:id="rId5"/>
    <p:sldId id="378" r:id="rId6"/>
  </p:sldIdLst>
  <p:sldSz cx="9144000" cy="6858000" type="screen4x3"/>
  <p:notesSz cx="6858000" cy="9144000"/>
  <p:defaultTextStyle>
    <a:defPPr>
      <a:defRPr lang="en-U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A8A8C"/>
    <a:srgbClr val="000000"/>
    <a:srgbClr val="AD3615"/>
    <a:srgbClr val="F2A792"/>
    <a:srgbClr val="6BA8C0"/>
    <a:srgbClr val="8B8D8D"/>
    <a:srgbClr val="8FB6C5"/>
    <a:srgbClr val="C5C5C5"/>
    <a:srgbClr val="11293B"/>
    <a:srgbClr val="1A405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66" autoAdjust="0"/>
    <p:restoredTop sz="88351" autoAdjust="0"/>
  </p:normalViewPr>
  <p:slideViewPr>
    <p:cSldViewPr snapToGrid="0" showGuides="1">
      <p:cViewPr varScale="1">
        <p:scale>
          <a:sx n="80" d="100"/>
          <a:sy n="80" d="100"/>
        </p:scale>
        <p:origin x="-1440" y="-96"/>
      </p:cViewPr>
      <p:guideLst>
        <p:guide orient="horz" pos="250"/>
        <p:guide orient="horz" pos="1501"/>
        <p:guide orient="horz" pos="3904"/>
        <p:guide orient="horz" pos="976"/>
        <p:guide orient="horz" pos="717"/>
        <p:guide pos="2878"/>
        <p:guide pos="5388"/>
        <p:guide pos="3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notesViewPr>
    <p:cSldViewPr snapToGrid="0" showGuides="1">
      <p:cViewPr varScale="1">
        <p:scale>
          <a:sx n="64" d="100"/>
          <a:sy n="64" d="100"/>
        </p:scale>
        <p:origin x="-286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DE8FD-5626-B546-913D-0BD35C982942}" type="datetimeFigureOut">
              <a:rPr lang="en-US" smtClean="0">
                <a:latin typeface="Arial"/>
              </a:rPr>
              <a:pPr/>
              <a:t>6/23/2017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FA910-8E7B-BC49-95A8-F1CF6FE3DB2E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0663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029DBA80-8BA2-4056-A772-B272BB7B967B}" type="datetimeFigureOut">
              <a:rPr lang="en-US" smtClean="0"/>
              <a:pPr/>
              <a:t>6/23/2017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9548" y="685800"/>
            <a:ext cx="5516380" cy="413728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991724"/>
            <a:ext cx="5486400" cy="3466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CEDA74A6-C03A-405C-8627-CBC0DB1DF0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35793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54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1pPr>
    <a:lvl2pPr marL="165100" indent="-165100" algn="l" defTabSz="914354" rtl="0" eaLnBrk="1" latinLnBrk="0" hangingPunct="1">
      <a:buFont typeface="Arial" panose="020B0604020202020204" pitchFamily="34" charset="0"/>
      <a:buChar char="•"/>
      <a:defRPr sz="1000" kern="1200">
        <a:solidFill>
          <a:schemeClr val="tx1"/>
        </a:solidFill>
        <a:latin typeface="Arial"/>
        <a:ea typeface="+mn-ea"/>
        <a:cs typeface="Arial"/>
      </a:defRPr>
    </a:lvl2pPr>
    <a:lvl3pPr marL="914354" algn="l" defTabSz="914354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532" algn="l" defTabSz="914354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709" algn="l" defTabSz="914354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ckedLogo_Whi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17" y="848649"/>
            <a:ext cx="1317300" cy="8077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2731009"/>
            <a:ext cx="7959090" cy="1089213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6634" y="4607310"/>
            <a:ext cx="7926816" cy="1590290"/>
          </a:xfrm>
        </p:spPr>
        <p:txBody>
          <a:bodyPr/>
          <a:lstStyle>
            <a:lvl1pPr marL="0" indent="0" algn="l" defTabSz="914354" rtl="0" eaLnBrk="1" latinLnBrk="0" hangingPunct="1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400" b="0" i="0" kern="1200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233351" indent="0">
              <a:buNone/>
              <a:defRPr sz="2400">
                <a:solidFill>
                  <a:schemeClr val="accent3"/>
                </a:solidFill>
              </a:defRPr>
            </a:lvl2pPr>
            <a:lvl3pPr marL="396855" indent="0">
              <a:buFont typeface="Arial" panose="020B0604020202020204" pitchFamily="34" charset="0"/>
              <a:buNone/>
              <a:defRPr sz="1400">
                <a:solidFill>
                  <a:schemeClr val="accent3"/>
                </a:solidFill>
              </a:defRPr>
            </a:lvl3pPr>
            <a:lvl4pPr marL="1371532" indent="0">
              <a:buNone/>
              <a:defRPr sz="2800">
                <a:solidFill>
                  <a:schemeClr val="accent3"/>
                </a:solidFill>
              </a:defRPr>
            </a:lvl4pPr>
            <a:lvl5pPr marL="1828709" indent="0">
              <a:buNone/>
              <a:defRPr sz="2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DATE OF PRESENTATION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94360" y="3770376"/>
            <a:ext cx="7959090" cy="688848"/>
          </a:xfrm>
        </p:spPr>
        <p:txBody>
          <a:bodyPr/>
          <a:lstStyle>
            <a:lvl1pPr marL="0" indent="0" algn="l" defTabSz="914354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 lang="en-US" sz="6000" b="0" i="0" kern="1200" dirty="0" smtClean="0">
                <a:solidFill>
                  <a:schemeClr val="accent3"/>
                </a:solidFill>
                <a:latin typeface="Arial"/>
                <a:ea typeface="+mj-ea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Sub 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772374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98106" y="106352"/>
            <a:ext cx="7847397" cy="1138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96658" y="223476"/>
            <a:ext cx="6808787" cy="261158"/>
          </a:xfrm>
        </p:spPr>
        <p:txBody>
          <a:bodyPr/>
          <a:lstStyle>
            <a:lvl1pPr marL="117475" indent="-117475">
              <a:buNone/>
              <a:defRPr lang="en-US" sz="900" b="0" i="0" kern="1200" smtClean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98488" y="2362200"/>
            <a:ext cx="7954962" cy="38354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89877" y="1693333"/>
            <a:ext cx="8063573" cy="644349"/>
          </a:xfrm>
        </p:spPr>
        <p:txBody>
          <a:bodyPr anchor="b" anchorCtr="0"/>
          <a:lstStyle>
            <a:lvl1pPr marL="0" indent="0">
              <a:spcBef>
                <a:spcPts val="1800"/>
              </a:spcBef>
              <a:buNone/>
              <a:defRPr sz="1600">
                <a:solidFill>
                  <a:schemeClr val="tx1"/>
                </a:solidFill>
              </a:defRPr>
            </a:lvl1pPr>
            <a:lvl2pPr marL="233351" indent="0">
              <a:buNone/>
              <a:defRPr>
                <a:solidFill>
                  <a:schemeClr val="tx1"/>
                </a:solidFill>
              </a:defRPr>
            </a:lvl2pPr>
            <a:lvl3pPr marL="396855" indent="0">
              <a:buNone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98127" y="1342259"/>
            <a:ext cx="7838305" cy="3810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0804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A16F1963-98F3-47E6-91BE-8A85AB905B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21868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Content - no sub headin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250066"/>
            <a:ext cx="9144000" cy="56079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3033361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048044" y="0"/>
            <a:ext cx="3034849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97576" y="0"/>
            <a:ext cx="3046424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0804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</a:lstStyle>
          <a:p>
            <a:fld id="{A16F1963-98F3-47E6-91BE-8A85AB905B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986528"/>
            <a:ext cx="3035808" cy="1871473"/>
          </a:xfrm>
          <a:gradFill flip="none" rotWithShape="1">
            <a:gsLst>
              <a:gs pos="0">
                <a:srgbClr val="000000">
                  <a:alpha val="50196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</p:spPr>
        <p:txBody>
          <a:bodyPr lIns="365760" rIns="365760" bIns="320040" anchor="b" anchorCtr="0"/>
          <a:lstStyle>
            <a:lvl1pPr marL="0" indent="0">
              <a:lnSpc>
                <a:spcPct val="80000"/>
              </a:lnSpc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0" hasCustomPrompt="1"/>
          </p:nvPr>
        </p:nvSpPr>
        <p:spPr>
          <a:xfrm>
            <a:off x="3022402" y="4986528"/>
            <a:ext cx="3061405" cy="1871473"/>
          </a:xfrm>
          <a:gradFill flip="none" rotWithShape="1">
            <a:gsLst>
              <a:gs pos="0">
                <a:srgbClr val="000000">
                  <a:alpha val="50196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</p:spPr>
        <p:txBody>
          <a:bodyPr lIns="365760" rIns="365760" bIns="320040" anchor="b" anchorCtr="0"/>
          <a:lstStyle>
            <a:lvl1pPr marL="0" indent="0">
              <a:lnSpc>
                <a:spcPct val="80000"/>
              </a:lnSpc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6083808" y="4986528"/>
            <a:ext cx="3060191" cy="1871473"/>
          </a:xfrm>
          <a:gradFill flip="none" rotWithShape="1">
            <a:gsLst>
              <a:gs pos="0">
                <a:srgbClr val="000000">
                  <a:alpha val="50196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</p:spPr>
        <p:txBody>
          <a:bodyPr lIns="365760" rIns="365760" bIns="320040" anchor="b" anchorCtr="0"/>
          <a:lstStyle>
            <a:lvl1pPr marL="0" indent="0">
              <a:lnSpc>
                <a:spcPct val="80000"/>
              </a:lnSpc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36883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&amp; Content - no sub headin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250066"/>
            <a:ext cx="9144000" cy="56079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1253066"/>
            <a:ext cx="3033361" cy="560493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048044" y="1253066"/>
            <a:ext cx="3034849" cy="560493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97576" y="1253066"/>
            <a:ext cx="3046424" cy="560493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98106" y="106352"/>
            <a:ext cx="7847397" cy="1138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96658" y="223476"/>
            <a:ext cx="6808787" cy="261158"/>
          </a:xfrm>
        </p:spPr>
        <p:txBody>
          <a:bodyPr/>
          <a:lstStyle>
            <a:lvl1pPr marL="117475" indent="-117475">
              <a:buNone/>
              <a:defRPr lang="en-US" sz="900" b="0" i="0" kern="1200" smtClean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0804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</a:lstStyle>
          <a:p>
            <a:fld id="{A16F1963-98F3-47E6-91BE-8A85AB905B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986528"/>
            <a:ext cx="3035808" cy="1871473"/>
          </a:xfrm>
          <a:gradFill flip="none" rotWithShape="1">
            <a:gsLst>
              <a:gs pos="0">
                <a:srgbClr val="000000">
                  <a:alpha val="50196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</p:spPr>
        <p:txBody>
          <a:bodyPr lIns="365760" rIns="365760" bIns="320040" anchor="b" anchorCtr="0"/>
          <a:lstStyle>
            <a:lvl1pPr marL="0" indent="0">
              <a:lnSpc>
                <a:spcPct val="80000"/>
              </a:lnSpc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0" hasCustomPrompt="1"/>
          </p:nvPr>
        </p:nvSpPr>
        <p:spPr>
          <a:xfrm>
            <a:off x="3022402" y="4986528"/>
            <a:ext cx="3061405" cy="1871473"/>
          </a:xfrm>
          <a:gradFill flip="none" rotWithShape="1">
            <a:gsLst>
              <a:gs pos="0">
                <a:srgbClr val="000000">
                  <a:alpha val="50196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</p:spPr>
        <p:txBody>
          <a:bodyPr lIns="365760" rIns="365760" bIns="320040" anchor="b" anchorCtr="0"/>
          <a:lstStyle>
            <a:lvl1pPr marL="0" indent="0">
              <a:lnSpc>
                <a:spcPct val="80000"/>
              </a:lnSpc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6083808" y="4986528"/>
            <a:ext cx="3060191" cy="1871473"/>
          </a:xfrm>
          <a:gradFill flip="none" rotWithShape="1">
            <a:gsLst>
              <a:gs pos="0">
                <a:srgbClr val="000000">
                  <a:alpha val="50196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</p:spPr>
        <p:txBody>
          <a:bodyPr lIns="365760" rIns="365760" bIns="320040" anchor="b" anchorCtr="0"/>
          <a:lstStyle>
            <a:lvl1pPr marL="0" indent="0">
              <a:lnSpc>
                <a:spcPct val="80000"/>
              </a:lnSpc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694270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96658" y="223476"/>
            <a:ext cx="6808787" cy="261158"/>
          </a:xfrm>
        </p:spPr>
        <p:txBody>
          <a:bodyPr/>
          <a:lstStyle>
            <a:lvl1pPr marL="117475" indent="-117475">
              <a:buNone/>
              <a:defRPr lang="en-US" sz="900" b="0" i="0" kern="1200" smtClean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0804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A16F1963-98F3-47E6-91BE-8A85AB905B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65047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iz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26037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592545"/>
            <a:ext cx="7977188" cy="1918689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StackedLogo_Whit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672517" y="428569"/>
            <a:ext cx="1317300" cy="403889"/>
          </a:xfrm>
          <a:prstGeom prst="rect">
            <a:avLst/>
          </a:prstGeom>
        </p:spPr>
      </p:pic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0804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A16F1963-98F3-47E6-91BE-8A85AB905B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10288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0804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8A8A8C"/>
                </a:solidFill>
                <a:latin typeface="Arial"/>
              </a:defRPr>
            </a:lvl1pPr>
          </a:lstStyle>
          <a:p>
            <a:fld id="{A16F1963-98F3-47E6-91BE-8A85AB905B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6808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- blue bac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0804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8A8A8C"/>
                </a:solidFill>
                <a:latin typeface="Arial"/>
              </a:defRPr>
            </a:lvl1pPr>
          </a:lstStyle>
          <a:p>
            <a:fld id="{A16F1963-98F3-47E6-91BE-8A85AB905B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5330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 1 full bleed pi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tackedLogo_Whit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672517" y="848649"/>
            <a:ext cx="1317300" cy="403889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2569029"/>
            <a:ext cx="9144000" cy="4288971"/>
          </a:xfrm>
          <a:solidFill>
            <a:schemeClr val="bg2"/>
          </a:solidFill>
          <a:ln>
            <a:noFill/>
          </a:ln>
          <a:effectLst/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1136790"/>
            <a:ext cx="7959090" cy="1417335"/>
          </a:xfrm>
        </p:spPr>
        <p:txBody>
          <a:bodyPr>
            <a:noAutofit/>
          </a:bodyPr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5794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98106" y="106352"/>
            <a:ext cx="8055344" cy="1138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96658" y="223476"/>
            <a:ext cx="6808787" cy="261158"/>
          </a:xfrm>
        </p:spPr>
        <p:txBody>
          <a:bodyPr/>
          <a:lstStyle>
            <a:lvl1pPr marL="117475" indent="-117475">
              <a:buNone/>
              <a:defRPr lang="en-US" sz="900" b="0" i="0" kern="1200" smtClean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89877" y="2107716"/>
            <a:ext cx="8063573" cy="3886200"/>
          </a:xfrm>
        </p:spPr>
        <p:txBody>
          <a:bodyPr/>
          <a:lstStyle>
            <a:lvl1pPr>
              <a:spcBef>
                <a:spcPts val="18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98127" y="1342259"/>
            <a:ext cx="8055323" cy="3810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0804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A16F1963-98F3-47E6-91BE-8A85AB905B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31934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SUB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98106" y="106352"/>
            <a:ext cx="8055344" cy="1138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96658" y="223476"/>
            <a:ext cx="6808787" cy="261158"/>
          </a:xfrm>
        </p:spPr>
        <p:txBody>
          <a:bodyPr/>
          <a:lstStyle>
            <a:lvl1pPr marL="117475" indent="-117475">
              <a:buNone/>
              <a:defRPr lang="en-US" sz="900" b="0" i="0" kern="1200" smtClean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89878" y="2107716"/>
            <a:ext cx="3849894" cy="4089884"/>
          </a:xfrm>
        </p:spPr>
        <p:txBody>
          <a:bodyPr/>
          <a:lstStyle>
            <a:lvl1pPr>
              <a:spcBef>
                <a:spcPts val="18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98127" y="1342259"/>
            <a:ext cx="8055323" cy="3810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703556" y="2107716"/>
            <a:ext cx="3849894" cy="4089884"/>
          </a:xfrm>
        </p:spPr>
        <p:txBody>
          <a:bodyPr/>
          <a:lstStyle>
            <a:lvl1pPr>
              <a:spcBef>
                <a:spcPts val="18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0804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A16F1963-98F3-47E6-91BE-8A85AB905B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52668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, SUB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98106" y="106352"/>
            <a:ext cx="8055344" cy="1138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96658" y="223476"/>
            <a:ext cx="6808787" cy="261158"/>
          </a:xfrm>
        </p:spPr>
        <p:txBody>
          <a:bodyPr/>
          <a:lstStyle>
            <a:lvl1pPr marL="117475" indent="-117475">
              <a:buNone/>
              <a:defRPr lang="en-US" sz="900" b="0" i="0" kern="1200" smtClean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88173" y="2161504"/>
            <a:ext cx="2629942" cy="4089884"/>
          </a:xfrm>
        </p:spPr>
        <p:txBody>
          <a:bodyPr/>
          <a:lstStyle>
            <a:lvl1pPr>
              <a:spcBef>
                <a:spcPts val="1800"/>
              </a:spcBef>
              <a:defRPr sz="140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tx1"/>
                </a:solidFill>
              </a:defRPr>
            </a:lvl2pPr>
            <a:lvl3pPr>
              <a:defRPr sz="7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509493" y="1664148"/>
            <a:ext cx="2477867" cy="554874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105841" y="2161504"/>
            <a:ext cx="2629942" cy="4089884"/>
          </a:xfrm>
        </p:spPr>
        <p:txBody>
          <a:bodyPr/>
          <a:lstStyle>
            <a:lvl1pPr>
              <a:spcBef>
                <a:spcPts val="1800"/>
              </a:spcBef>
              <a:defRPr sz="140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tx1"/>
                </a:solidFill>
              </a:defRPr>
            </a:lvl2pPr>
            <a:lvl3pPr>
              <a:defRPr sz="7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0804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A16F1963-98F3-47E6-91BE-8A85AB905B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5923508" y="2161504"/>
            <a:ext cx="2629942" cy="4089884"/>
          </a:xfrm>
        </p:spPr>
        <p:txBody>
          <a:bodyPr/>
          <a:lstStyle>
            <a:lvl1pPr>
              <a:spcBef>
                <a:spcPts val="1800"/>
              </a:spcBef>
              <a:defRPr sz="140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tx1"/>
                </a:solidFill>
              </a:defRPr>
            </a:lvl2pPr>
            <a:lvl3pPr>
              <a:defRPr sz="7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3311962" y="1664148"/>
            <a:ext cx="2452336" cy="554874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0" hasCustomPrompt="1"/>
          </p:nvPr>
        </p:nvSpPr>
        <p:spPr>
          <a:xfrm>
            <a:off x="6055161" y="1664148"/>
            <a:ext cx="2490809" cy="554874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277397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98106" y="106352"/>
            <a:ext cx="8055344" cy="1138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96658" y="223476"/>
            <a:ext cx="6808787" cy="261158"/>
          </a:xfrm>
        </p:spPr>
        <p:txBody>
          <a:bodyPr/>
          <a:lstStyle>
            <a:lvl1pPr marL="117475" indent="-117475">
              <a:buNone/>
              <a:defRPr lang="en-US" sz="900" b="0" i="0" kern="1200" smtClean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98127" y="1342259"/>
            <a:ext cx="8055323" cy="3810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703556" y="2107716"/>
            <a:ext cx="3849894" cy="4089884"/>
          </a:xfrm>
        </p:spPr>
        <p:txBody>
          <a:bodyPr/>
          <a:lstStyle>
            <a:lvl1pPr>
              <a:spcBef>
                <a:spcPts val="18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98488" y="2201335"/>
            <a:ext cx="3970337" cy="3996265"/>
          </a:xfrm>
          <a:solidFill>
            <a:schemeClr val="bg2"/>
          </a:solidFill>
          <a:ln>
            <a:noFill/>
          </a:ln>
          <a:effectLst/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0804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A16F1963-98F3-47E6-91BE-8A85AB905B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530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SUB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98106" y="106352"/>
            <a:ext cx="8055344" cy="1138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96658" y="223476"/>
            <a:ext cx="6808787" cy="261158"/>
          </a:xfrm>
        </p:spPr>
        <p:txBody>
          <a:bodyPr/>
          <a:lstStyle>
            <a:lvl1pPr marL="117475" indent="-117475">
              <a:buNone/>
              <a:defRPr lang="en-US" sz="900" b="0" i="0" kern="1200" smtClean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98127" y="1342259"/>
            <a:ext cx="8055323" cy="3810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96886" y="2107716"/>
            <a:ext cx="5192714" cy="4089884"/>
          </a:xfrm>
        </p:spPr>
        <p:txBody>
          <a:bodyPr/>
          <a:lstStyle>
            <a:lvl1pPr>
              <a:spcBef>
                <a:spcPts val="18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960533" y="2201335"/>
            <a:ext cx="2592917" cy="3996265"/>
          </a:xfrm>
          <a:solidFill>
            <a:schemeClr val="bg2"/>
          </a:solidFill>
          <a:ln>
            <a:noFill/>
          </a:ln>
          <a:effectLst/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0804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A16F1963-98F3-47E6-91BE-8A85AB905B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67024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98106" y="106352"/>
            <a:ext cx="7847397" cy="113826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98127" y="1342259"/>
            <a:ext cx="7838305" cy="3810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96658" y="223476"/>
            <a:ext cx="6808787" cy="261158"/>
          </a:xfrm>
        </p:spPr>
        <p:txBody>
          <a:bodyPr/>
          <a:lstStyle>
            <a:lvl1pPr marL="117475" indent="-117475">
              <a:buNone/>
              <a:defRPr lang="en-US" sz="900" b="0" i="0" kern="1200" smtClean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0804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A16F1963-98F3-47E6-91BE-8A85AB905B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13261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98106" y="106352"/>
            <a:ext cx="7847397" cy="1138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96658" y="223476"/>
            <a:ext cx="6808787" cy="261158"/>
          </a:xfrm>
        </p:spPr>
        <p:txBody>
          <a:bodyPr/>
          <a:lstStyle>
            <a:lvl1pPr marL="117475" indent="-117475">
              <a:buNone/>
              <a:defRPr lang="en-US" sz="900" b="0" i="0" kern="1200" smtClean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89877" y="1694984"/>
            <a:ext cx="8063573" cy="4502616"/>
          </a:xfrm>
        </p:spPr>
        <p:txBody>
          <a:bodyPr/>
          <a:lstStyle>
            <a:lvl1pPr>
              <a:spcBef>
                <a:spcPts val="18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0804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A16F1963-98F3-47E6-91BE-8A85AB905B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0413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2823" y="2111159"/>
            <a:ext cx="8060627" cy="3707857"/>
          </a:xfrm>
          <a:prstGeom prst="rect">
            <a:avLst/>
          </a:prstGeom>
        </p:spPr>
        <p:txBody>
          <a:bodyPr vert="horz" lIns="91435" tIns="45718" rIns="91435" bIns="45718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1"/>
            <a:ext cx="9144000" cy="1252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109" y="396874"/>
            <a:ext cx="8055341" cy="847737"/>
          </a:xfrm>
          <a:prstGeom prst="rect">
            <a:avLst/>
          </a:prstGeom>
        </p:spPr>
        <p:txBody>
          <a:bodyPr vert="horz" lIns="91435" tIns="45718" rIns="91435" bIns="45718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0804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A16F1963-98F3-47E6-91BE-8A85AB905B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657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8" r:id="rId3"/>
    <p:sldLayoutId id="2147483726" r:id="rId4"/>
    <p:sldLayoutId id="2147483734" r:id="rId5"/>
    <p:sldLayoutId id="2147483732" r:id="rId6"/>
    <p:sldLayoutId id="2147483733" r:id="rId7"/>
    <p:sldLayoutId id="2147483719" r:id="rId8"/>
    <p:sldLayoutId id="2147483725" r:id="rId9"/>
    <p:sldLayoutId id="2147483731" r:id="rId10"/>
    <p:sldLayoutId id="2147483736" r:id="rId11"/>
    <p:sldLayoutId id="2147483737" r:id="rId12"/>
    <p:sldLayoutId id="2147483720" r:id="rId13"/>
    <p:sldLayoutId id="2147483724" r:id="rId14"/>
    <p:sldLayoutId id="2147483721" r:id="rId15"/>
    <p:sldLayoutId id="2147483722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000" b="0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33351" indent="-233351" algn="l" defTabSz="914354" rtl="0" eaLnBrk="1" latinLnBrk="0" hangingPunct="1">
        <a:spcBef>
          <a:spcPts val="1800"/>
        </a:spcBef>
        <a:buClr>
          <a:schemeClr val="accent3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398443" indent="-165092" algn="l" defTabSz="914354" rtl="0" eaLnBrk="1" latinLnBrk="0" hangingPunct="1">
        <a:spcBef>
          <a:spcPts val="600"/>
        </a:spcBef>
        <a:buClr>
          <a:schemeClr val="accent3"/>
        </a:buClr>
        <a:buFont typeface="Arial" panose="020B0604020202020204" pitchFamily="34" charset="0"/>
        <a:buChar char="–"/>
        <a:defRPr sz="12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568305" indent="-171450" algn="l" defTabSz="914354" rtl="0" eaLnBrk="1" latinLnBrk="0" hangingPunct="1">
        <a:spcBef>
          <a:spcPts val="600"/>
        </a:spcBef>
        <a:buClr>
          <a:schemeClr val="accent3"/>
        </a:buClr>
        <a:buFont typeface="Arial" panose="020B0604020202020204" pitchFamily="34" charset="0"/>
        <a:buChar char="•"/>
        <a:defRPr sz="9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1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BK Cen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329" y="1315705"/>
            <a:ext cx="4150611" cy="267071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507291" y="393597"/>
            <a:ext cx="6808787" cy="261158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  <a:latin typeface="Encorpada Sheraton" pitchFamily="50" charset="0"/>
              </a:rPr>
              <a:t>Local </a:t>
            </a:r>
            <a:r>
              <a:rPr lang="en-US" sz="2800" dirty="0" smtClean="0">
                <a:solidFill>
                  <a:schemeClr val="bg1"/>
                </a:solidFill>
                <a:latin typeface="Encorpada Sheraton" pitchFamily="50" charset="0"/>
              </a:rPr>
              <a:t>Attractions –Shopping Mall</a:t>
            </a:r>
            <a:endParaRPr lang="en-US" sz="2800" dirty="0">
              <a:solidFill>
                <a:schemeClr val="bg1"/>
              </a:solidFill>
              <a:latin typeface="Encorpada Sheraton" pitchFamily="50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6F1963-98F3-47E6-91BE-8A85AB905BC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1413" y="3678864"/>
            <a:ext cx="2516850" cy="340243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/>
          <a:lstStyle/>
          <a:p>
            <a:pPr indent="-984250" algn="ctr">
              <a:lnSpc>
                <a:spcPct val="90000"/>
              </a:lnSpc>
              <a:spcBef>
                <a:spcPts val="1349"/>
              </a:spcBef>
              <a:tabLst>
                <a:tab pos="5080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Encorpada Sheraton" pitchFamily="50" charset="0"/>
              </a:rPr>
              <a:t>MBK Center</a:t>
            </a:r>
            <a:endParaRPr lang="en-US" sz="1400" dirty="0">
              <a:solidFill>
                <a:schemeClr val="bg1"/>
              </a:solidFill>
              <a:latin typeface="Encorpada Sheraton" pitchFamily="50" charset="0"/>
            </a:endParaRPr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7695" y="1312611"/>
            <a:ext cx="4101637" cy="2663966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6305107" y="1283847"/>
            <a:ext cx="2449035" cy="353569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/>
          <a:lstStyle/>
          <a:p>
            <a:pPr indent="-984250" algn="ctr">
              <a:lnSpc>
                <a:spcPct val="90000"/>
              </a:lnSpc>
              <a:spcBef>
                <a:spcPts val="1349"/>
              </a:spcBef>
              <a:tabLst>
                <a:tab pos="5080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Encorpada Sheraton" pitchFamily="50" charset="0"/>
              </a:rPr>
              <a:t>Central World</a:t>
            </a:r>
            <a:endParaRPr lang="en-US" sz="1400" dirty="0">
              <a:solidFill>
                <a:schemeClr val="bg1"/>
              </a:solidFill>
              <a:latin typeface="Encorpada Sheraton" pitchFamily="50" charset="0"/>
            </a:endParaRPr>
          </a:p>
        </p:txBody>
      </p:sp>
      <p:pic>
        <p:nvPicPr>
          <p:cNvPr id="1032" name="Picture 8" descr="Image result for Siam Cen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8649" y="4114800"/>
            <a:ext cx="4082903" cy="2562446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4089515" y="6340548"/>
            <a:ext cx="2516850" cy="340243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/>
          <a:lstStyle/>
          <a:p>
            <a:pPr indent="-984250" algn="ctr">
              <a:lnSpc>
                <a:spcPct val="90000"/>
              </a:lnSpc>
              <a:spcBef>
                <a:spcPts val="1349"/>
              </a:spcBef>
              <a:tabLst>
                <a:tab pos="5080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Encorpada Sheraton" pitchFamily="50" charset="0"/>
              </a:rPr>
              <a:t>Siam Center</a:t>
            </a:r>
            <a:endParaRPr lang="en-US" sz="1400" dirty="0">
              <a:solidFill>
                <a:schemeClr val="bg1"/>
              </a:solidFill>
              <a:latin typeface="Encorpada Sheraton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07168" y="370621"/>
            <a:ext cx="6808787" cy="261158"/>
          </a:xfrm>
        </p:spPr>
        <p:txBody>
          <a:bodyPr/>
          <a:lstStyle/>
          <a:p>
            <a:pPr marL="91440"/>
            <a:r>
              <a:rPr lang="en-US" sz="2800" dirty="0">
                <a:solidFill>
                  <a:schemeClr val="bg1"/>
                </a:solidFill>
                <a:latin typeface="Encorpada Sheraton" pitchFamily="50" charset="0"/>
              </a:rPr>
              <a:t>Hotel to City Centre by BTS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6F1963-98F3-47E6-91BE-8A85AB905BC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806" y="1287517"/>
            <a:ext cx="5996151" cy="5423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4" descr="ผลการค้นหารูปภาพสำหรับ Central World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2641" y="2787869"/>
            <a:ext cx="1168401" cy="304800"/>
          </a:xfrm>
          <a:prstGeom prst="rect">
            <a:avLst/>
          </a:prstGeom>
          <a:ln w="317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8" descr="ผลการค้นหารูปภาพสำหรับ Siam Paragon Logo"/>
          <p:cNvPicPr>
            <a:picLocks noChangeAspect="1" noChangeArrowheads="1"/>
          </p:cNvPicPr>
          <p:nvPr/>
        </p:nvPicPr>
        <p:blipFill>
          <a:blip r:embed="rId4" cstate="print"/>
          <a:srcRect l="4449" t="22727" r="6576" b="27273"/>
          <a:stretch>
            <a:fillRect/>
          </a:stretch>
        </p:blipFill>
        <p:spPr bwMode="auto">
          <a:xfrm>
            <a:off x="3118945" y="2635469"/>
            <a:ext cx="987132" cy="38099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2" descr="ผลการค้นหารูปภาพสำหรับ MB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60834" y="3218793"/>
            <a:ext cx="710622" cy="31372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she172ko-187180-Knockout version Click thumbnail for more information a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82765" y="5249917"/>
            <a:ext cx="762000" cy="6096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5-Point Star 25"/>
          <p:cNvSpPr/>
          <p:nvPr/>
        </p:nvSpPr>
        <p:spPr>
          <a:xfrm>
            <a:off x="4729656" y="3605047"/>
            <a:ext cx="228600" cy="228600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Elbow Connector 26"/>
          <p:cNvCxnSpPr/>
          <p:nvPr/>
        </p:nvCxnSpPr>
        <p:spPr>
          <a:xfrm rot="5400000">
            <a:off x="4801913" y="3141280"/>
            <a:ext cx="457200" cy="381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16200000" flipH="1">
            <a:off x="3996558" y="3026980"/>
            <a:ext cx="533400" cy="5334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5-Point Star 28"/>
          <p:cNvSpPr/>
          <p:nvPr/>
        </p:nvSpPr>
        <p:spPr>
          <a:xfrm>
            <a:off x="4078015" y="3597166"/>
            <a:ext cx="228600" cy="228600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4445876" y="3594538"/>
            <a:ext cx="228600" cy="228600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hape 30"/>
          <p:cNvCxnSpPr/>
          <p:nvPr/>
        </p:nvCxnSpPr>
        <p:spPr>
          <a:xfrm>
            <a:off x="3981967" y="3396674"/>
            <a:ext cx="178956" cy="21968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hape 31"/>
          <p:cNvCxnSpPr/>
          <p:nvPr/>
        </p:nvCxnSpPr>
        <p:spPr>
          <a:xfrm flipV="1">
            <a:off x="3455276" y="4979276"/>
            <a:ext cx="152400" cy="5334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5-Point Star 32"/>
          <p:cNvSpPr/>
          <p:nvPr/>
        </p:nvSpPr>
        <p:spPr>
          <a:xfrm>
            <a:off x="3933497" y="4553607"/>
            <a:ext cx="228600" cy="228600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3507829" y="4779579"/>
            <a:ext cx="228600" cy="228600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29448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2" cstate="print"/>
          <a:srcRect l="29444" t="26667" r="4444" b="15555"/>
          <a:stretch>
            <a:fillRect/>
          </a:stretch>
        </p:blipFill>
        <p:spPr bwMode="auto">
          <a:xfrm>
            <a:off x="228599" y="1434540"/>
            <a:ext cx="8702750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538700" y="370620"/>
            <a:ext cx="6808787" cy="261158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  <a:latin typeface="Encorpada Sheraton" pitchFamily="50" charset="0"/>
              </a:rPr>
              <a:t>Hotel to City Centre by Car</a:t>
            </a:r>
          </a:p>
          <a:p>
            <a:endParaRPr lang="en-US" sz="10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6F1963-98F3-47E6-91BE-8A85AB905BC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 l="42222" t="68445" r="52444" b="28000"/>
          <a:stretch>
            <a:fillRect/>
          </a:stretch>
        </p:blipFill>
        <p:spPr bwMode="auto">
          <a:xfrm>
            <a:off x="5755186" y="2375704"/>
            <a:ext cx="1150109" cy="431291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Isosceles Triangle 8"/>
          <p:cNvSpPr/>
          <p:nvPr/>
        </p:nvSpPr>
        <p:spPr>
          <a:xfrm>
            <a:off x="6064836" y="2233448"/>
            <a:ext cx="152400" cy="1524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/>
          <a:srcRect l="50000" t="75556" r="44444" b="20000"/>
          <a:stretch>
            <a:fillRect/>
          </a:stretch>
        </p:blipFill>
        <p:spPr bwMode="auto">
          <a:xfrm>
            <a:off x="4397114" y="2753711"/>
            <a:ext cx="1020968" cy="510484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8" descr="ผลการค้นหารูปภาพสำหรับ Siam Paragon Logo"/>
          <p:cNvPicPr>
            <a:picLocks noChangeAspect="1" noChangeArrowheads="1"/>
          </p:cNvPicPr>
          <p:nvPr/>
        </p:nvPicPr>
        <p:blipFill>
          <a:blip r:embed="rId5" cstate="print"/>
          <a:srcRect l="4449" t="22727" r="6576" b="27273"/>
          <a:stretch>
            <a:fillRect/>
          </a:stretch>
        </p:blipFill>
        <p:spPr bwMode="auto">
          <a:xfrm>
            <a:off x="5794743" y="1816385"/>
            <a:ext cx="1017747" cy="39281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2" descr="ผลการค้นหารูปภาพสำหรับ MB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89595" y="2167452"/>
            <a:ext cx="863022" cy="381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Isosceles Triangle 12"/>
          <p:cNvSpPr/>
          <p:nvPr/>
        </p:nvSpPr>
        <p:spPr>
          <a:xfrm>
            <a:off x="4987158" y="2624103"/>
            <a:ext cx="152400" cy="1524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 descr="ผลการค้นหารูปภาพสำหรับ Central World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12912" y="1999019"/>
            <a:ext cx="1136950" cy="355297"/>
          </a:xfrm>
          <a:prstGeom prst="rect">
            <a:avLst/>
          </a:prstGeom>
          <a:ln w="317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Isosceles Triangle 15"/>
          <p:cNvSpPr/>
          <p:nvPr/>
        </p:nvSpPr>
        <p:spPr>
          <a:xfrm rot="10800000" flipH="1">
            <a:off x="7620000" y="2606563"/>
            <a:ext cx="199697" cy="945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 cstate="print"/>
          <a:srcRect l="59006" t="78223" r="36111" b="17333"/>
          <a:stretch>
            <a:fillRect/>
          </a:stretch>
        </p:blipFill>
        <p:spPr bwMode="auto">
          <a:xfrm>
            <a:off x="7940565" y="2477815"/>
            <a:ext cx="888124" cy="44406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Isosceles Triangle 18"/>
          <p:cNvSpPr/>
          <p:nvPr/>
        </p:nvSpPr>
        <p:spPr>
          <a:xfrm>
            <a:off x="8450317" y="2398985"/>
            <a:ext cx="152400" cy="1524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she172ko-187180-Knockout version Click thumbnail for more information ab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8905" y="5154224"/>
            <a:ext cx="762000" cy="6096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539187" y="393596"/>
            <a:ext cx="6808787" cy="261158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Encorpada Sheraton" pitchFamily="50" charset="0"/>
              </a:rPr>
              <a:t>Local Attractions</a:t>
            </a:r>
            <a:endParaRPr lang="en-US" sz="2800" dirty="0">
              <a:solidFill>
                <a:schemeClr val="bg1"/>
              </a:solidFill>
              <a:latin typeface="Encorpada Sheraton" pitchFamily="50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6F1963-98F3-47E6-91BE-8A85AB905BC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3554" name="Picture 2" descr="ผลการค้นหารูปภาพสำหรับ Exploring river by bo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841" y="1419446"/>
            <a:ext cx="4490852" cy="2567763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927559" y="1429157"/>
            <a:ext cx="2761401" cy="399644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/>
          <a:lstStyle/>
          <a:p>
            <a:pPr indent="-984250" algn="ctr">
              <a:lnSpc>
                <a:spcPct val="90000"/>
              </a:lnSpc>
              <a:spcBef>
                <a:spcPts val="1349"/>
              </a:spcBef>
              <a:tabLst>
                <a:tab pos="5080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Encorpada Sheraton" pitchFamily="50" charset="0"/>
              </a:rPr>
              <a:t>Exploring  Bangkok River</a:t>
            </a:r>
            <a:endParaRPr lang="en-US" sz="1400" dirty="0">
              <a:solidFill>
                <a:schemeClr val="bg1"/>
              </a:solidFill>
              <a:latin typeface="Encorpada Sheraton" pitchFamily="50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 r="1429" b="7857"/>
          <a:stretch>
            <a:fillRect/>
          </a:stretch>
        </p:blipFill>
        <p:spPr bwMode="auto">
          <a:xfrm>
            <a:off x="4860598" y="1424002"/>
            <a:ext cx="4081383" cy="2573839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4844423" y="3612375"/>
            <a:ext cx="2761401" cy="399644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/>
          <a:lstStyle/>
          <a:p>
            <a:pPr indent="-984250" algn="ctr">
              <a:lnSpc>
                <a:spcPct val="90000"/>
              </a:lnSpc>
              <a:spcBef>
                <a:spcPts val="1349"/>
              </a:spcBef>
              <a:tabLst>
                <a:tab pos="508000" algn="l"/>
              </a:tabLst>
            </a:pPr>
            <a:r>
              <a:rPr lang="en-US" sz="1400" dirty="0" err="1" smtClean="0">
                <a:solidFill>
                  <a:schemeClr val="bg1"/>
                </a:solidFill>
                <a:latin typeface="Encorpada Sheraton" pitchFamily="50" charset="0"/>
              </a:rPr>
              <a:t>Chatuchak</a:t>
            </a:r>
            <a:r>
              <a:rPr lang="en-US" sz="1400" dirty="0" smtClean="0">
                <a:solidFill>
                  <a:schemeClr val="bg1"/>
                </a:solidFill>
                <a:latin typeface="Encorpada Sheraton" pitchFamily="50" charset="0"/>
              </a:rPr>
              <a:t> Weekend Market</a:t>
            </a:r>
            <a:endParaRPr lang="en-US" sz="1400" dirty="0">
              <a:solidFill>
                <a:schemeClr val="bg1"/>
              </a:solidFill>
              <a:latin typeface="Encorpada Sheraton" pitchFamily="50" charset="0"/>
            </a:endParaRPr>
          </a:p>
        </p:txBody>
      </p:sp>
      <p:sp>
        <p:nvSpPr>
          <p:cNvPr id="23557" name="AutoShape 5" descr="ผลการค้นหารูปภาพสำหรับ Asiatique The Riverfro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9" name="Picture 7" descr="ผลการค้นหารูปภาพสำหรับ Asiatique The Riverfr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765" y="4167963"/>
            <a:ext cx="4429296" cy="248778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201539" y="4158181"/>
            <a:ext cx="2761401" cy="399644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/>
          <a:lstStyle/>
          <a:p>
            <a:pPr indent="-984250" algn="ctr">
              <a:lnSpc>
                <a:spcPct val="90000"/>
              </a:lnSpc>
              <a:spcBef>
                <a:spcPts val="1349"/>
              </a:spcBef>
              <a:tabLst>
                <a:tab pos="508000" algn="l"/>
              </a:tabLst>
            </a:pPr>
            <a:r>
              <a:rPr lang="en-US" sz="1400" dirty="0" err="1" smtClean="0">
                <a:solidFill>
                  <a:schemeClr val="bg1"/>
                </a:solidFill>
                <a:latin typeface="Encorpada Sheraton" pitchFamily="50" charset="0"/>
              </a:rPr>
              <a:t>Asiatique</a:t>
            </a:r>
            <a:r>
              <a:rPr lang="en-US" sz="1400" dirty="0" smtClean="0">
                <a:solidFill>
                  <a:schemeClr val="bg1"/>
                </a:solidFill>
                <a:latin typeface="Encorpada Sheraton" pitchFamily="50" charset="0"/>
              </a:rPr>
              <a:t> The Riverfront</a:t>
            </a:r>
            <a:endParaRPr lang="en-US" sz="1400" dirty="0">
              <a:solidFill>
                <a:schemeClr val="bg1"/>
              </a:solidFill>
              <a:latin typeface="Encorpada Sheraton" pitchFamily="50" charset="0"/>
            </a:endParaRPr>
          </a:p>
        </p:txBody>
      </p:sp>
      <p:pic>
        <p:nvPicPr>
          <p:cNvPr id="23561" name="Picture 9" descr="ผลการค้นหารูปภาพสำหรับ The Grand Pala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6776" y="4167963"/>
            <a:ext cx="4084574" cy="2508531"/>
          </a:xfrm>
          <a:prstGeom prst="rect">
            <a:avLst/>
          </a:prstGeom>
          <a:ln w="190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6177037" y="6274059"/>
            <a:ext cx="2761401" cy="399644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/>
          <a:lstStyle/>
          <a:p>
            <a:pPr indent="-984250" algn="ctr">
              <a:lnSpc>
                <a:spcPct val="90000"/>
              </a:lnSpc>
              <a:spcBef>
                <a:spcPts val="1349"/>
              </a:spcBef>
              <a:tabLst>
                <a:tab pos="5080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Encorpada Sheraton" pitchFamily="50" charset="0"/>
              </a:rPr>
              <a:t>The Grand Palace</a:t>
            </a:r>
            <a:endParaRPr lang="en-US" sz="1400" dirty="0">
              <a:solidFill>
                <a:schemeClr val="bg1"/>
              </a:solidFill>
              <a:latin typeface="Encorpada Sheraton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30635" t="26413" r="8571" b="23048"/>
          <a:stretch>
            <a:fillRect/>
          </a:stretch>
        </p:blipFill>
        <p:spPr bwMode="auto">
          <a:xfrm>
            <a:off x="458466" y="1741461"/>
            <a:ext cx="8338457" cy="4332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96658" y="402152"/>
            <a:ext cx="6808787" cy="261158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  <a:latin typeface="Encorpada Sheraton" pitchFamily="50" charset="0"/>
              </a:rPr>
              <a:t>Hotel to </a:t>
            </a:r>
            <a:r>
              <a:rPr lang="en-US" sz="2800" dirty="0" smtClean="0">
                <a:solidFill>
                  <a:schemeClr val="bg1"/>
                </a:solidFill>
                <a:latin typeface="Encorpada Sheraton" pitchFamily="50" charset="0"/>
              </a:rPr>
              <a:t>Airport</a:t>
            </a:r>
            <a:endParaRPr lang="en-US" sz="2800" dirty="0">
              <a:solidFill>
                <a:schemeClr val="bg1"/>
              </a:solidFill>
              <a:latin typeface="Encorpada Sheraton" pitchFamily="50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6F1963-98F3-47E6-91BE-8A85AB905BC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58339" t="40381" r="36270" b="55845"/>
          <a:stretch>
            <a:fillRect/>
          </a:stretch>
        </p:blipFill>
        <p:spPr bwMode="auto">
          <a:xfrm>
            <a:off x="7623544" y="4780093"/>
            <a:ext cx="1147993" cy="440494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Isosceles Triangle 9"/>
          <p:cNvSpPr/>
          <p:nvPr/>
        </p:nvSpPr>
        <p:spPr>
          <a:xfrm>
            <a:off x="8112642" y="4688956"/>
            <a:ext cx="191386" cy="159489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Image result for suvarnabhumi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9781" y="4051005"/>
            <a:ext cx="902108" cy="63749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she172ko-187180-Knockout version Click thumbnail for more information a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85324" y="3963378"/>
            <a:ext cx="762000" cy="6096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raton Template">
  <a:themeElements>
    <a:clrScheme name="Sheraton New">
      <a:dk1>
        <a:srgbClr val="0C161F"/>
      </a:dk1>
      <a:lt1>
        <a:srgbClr val="FFFFFF"/>
      </a:lt1>
      <a:dk2>
        <a:srgbClr val="515151"/>
      </a:dk2>
      <a:lt2>
        <a:srgbClr val="C5C5C5"/>
      </a:lt2>
      <a:accent1>
        <a:srgbClr val="11293B"/>
      </a:accent1>
      <a:accent2>
        <a:srgbClr val="8FB6C5"/>
      </a:accent2>
      <a:accent3>
        <a:srgbClr val="8B8D8D"/>
      </a:accent3>
      <a:accent4>
        <a:srgbClr val="6BA8C0"/>
      </a:accent4>
      <a:accent5>
        <a:srgbClr val="EDE199"/>
      </a:accent5>
      <a:accent6>
        <a:srgbClr val="F2A792"/>
      </a:accent6>
      <a:hlink>
        <a:srgbClr val="EDE199"/>
      </a:hlink>
      <a:folHlink>
        <a:srgbClr val="909291"/>
      </a:folHlink>
    </a:clrScheme>
    <a:fontScheme name="Sheraton (NEW)">
      <a:majorFont>
        <a:latin typeface="Encorpada Classic"/>
        <a:ea typeface=""/>
        <a:cs typeface=""/>
      </a:majorFont>
      <a:minorFont>
        <a:latin typeface="Calibre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Sheraton BOD Template6 v1</Template>
  <TotalTime>6148</TotalTime>
  <Words>45</Words>
  <Application>Microsoft Office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Sheraton Template</vt:lpstr>
      <vt:lpstr>Slide 1</vt:lpstr>
      <vt:lpstr>Slide 2</vt:lpstr>
      <vt:lpstr>Slide 3</vt:lpstr>
      <vt:lpstr>Slide 4</vt:lpstr>
      <vt:lpstr>Slide 5</vt:lpstr>
    </vt:vector>
  </TitlesOfParts>
  <Company>Starwood Hotels &amp; Resorts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Starwood Hotels &amp; Resorts</dc:creator>
  <cp:lastModifiedBy>simabia</cp:lastModifiedBy>
  <cp:revision>403</cp:revision>
  <cp:lastPrinted>2015-04-20T20:14:33Z</cp:lastPrinted>
  <dcterms:created xsi:type="dcterms:W3CDTF">2015-04-09T15:35:47Z</dcterms:created>
  <dcterms:modified xsi:type="dcterms:W3CDTF">2017-06-23T04:47:09Z</dcterms:modified>
</cp:coreProperties>
</file>