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6"/>
  </p:notesMasterIdLst>
  <p:sldIdLst>
    <p:sldId id="256" r:id="rId3"/>
    <p:sldId id="343" r:id="rId4"/>
    <p:sldId id="311" r:id="rId5"/>
    <p:sldId id="342" r:id="rId6"/>
    <p:sldId id="341" r:id="rId7"/>
    <p:sldId id="340" r:id="rId8"/>
    <p:sldId id="310" r:id="rId9"/>
    <p:sldId id="328" r:id="rId10"/>
    <p:sldId id="329" r:id="rId11"/>
    <p:sldId id="331" r:id="rId12"/>
    <p:sldId id="335" r:id="rId13"/>
    <p:sldId id="338" r:id="rId14"/>
    <p:sldId id="344" r:id="rId15"/>
  </p:sldIdLst>
  <p:sldSz cx="10693400" cy="7556500"/>
  <p:notesSz cx="6797675" cy="992822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lvl9pPr>
  </p:defaultTextStyle>
  <p:extLst>
    <p:ext uri="{521415D9-36F7-43E2-AB2F-B90AF26B5E84}">
      <p14:sectionLst xmlns:p14="http://schemas.microsoft.com/office/powerpoint/2010/main">
        <p14:section name="Sección predeterminada" id="{AA4DE1B4-68D1-49E7-8831-2791A66F76CE}">
          <p14:sldIdLst>
            <p14:sldId id="256"/>
          </p14:sldIdLst>
        </p14:section>
        <p14:section name="Sección sin título" id="{ED6D34E4-C73B-463F-87AA-81AA7CE2B0B3}">
          <p14:sldIdLst>
            <p14:sldId id="343"/>
            <p14:sldId id="311"/>
            <p14:sldId id="342"/>
            <p14:sldId id="341"/>
            <p14:sldId id="340"/>
            <p14:sldId id="310"/>
            <p14:sldId id="328"/>
            <p14:sldId id="329"/>
            <p14:sldId id="331"/>
            <p14:sldId id="335"/>
            <p14:sldId id="338"/>
            <p14:sldId id="344"/>
          </p14:sldIdLst>
        </p14:section>
      </p14:sectionLst>
    </p:ext>
    <p:ext uri="{EFAFB233-063F-42B5-8137-9DF3F51BA10A}">
      <p15:sldGuideLst xmlns:p15="http://schemas.microsoft.com/office/powerpoint/2012/main">
        <p15:guide id="1" orient="horz" pos="2380">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4"/>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FD7E7"/>
          </a:solidFill>
        </a:fill>
      </a:tcStyle>
    </a:wholeTbl>
    <a:band2H>
      <a:tcTxStyle/>
      <a:tcStyle>
        <a:tcBdr/>
        <a:fill>
          <a:solidFill>
            <a:srgbClr val="E8ECF4"/>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3">
              <a:lumOff val="44000"/>
            </a:schemeClr>
          </a:solidFill>
        </a:fill>
      </a:tcStyle>
    </a:firstRow>
  </a:tblStyle>
  <a:tblStyle styleId="{EEE7283C-3CF3-47DC-8721-378D4A62B228}"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E3CECE"/>
          </a:solidFill>
        </a:fill>
      </a:tcStyle>
    </a:wholeTbl>
    <a:band2H>
      <a:tcTxStyle/>
      <a:tcStyle>
        <a:tcBdr/>
        <a:fill>
          <a:solidFill>
            <a:srgbClr val="F1E8E8"/>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chemeClr val="accent3">
              <a:lumOff val="44000"/>
            </a:schemeClr>
          </a:solidFill>
        </a:fill>
      </a:tcStyle>
    </a:band2H>
    <a:firstCol>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3">
              <a:lumOff val="44000"/>
            </a:schemeClr>
          </a:solidFill>
        </a:fill>
      </a:tcStyle>
    </a:lastRow>
    <a:firstRow>
      <a:tcTxStyle b="on" i="off">
        <a:font>
          <a:latin typeface="Arial"/>
          <a:ea typeface="Arial"/>
          <a:cs typeface="Arial"/>
        </a:font>
        <a:schemeClr val="accent3">
          <a:lumOff val="44000"/>
        </a:schemeClr>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000000"/>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Col>
    <a:la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38100" cap="flat">
              <a:solidFill>
                <a:schemeClr val="accent3">
                  <a:lumOff val="44000"/>
                </a:schemeClr>
              </a:solidFill>
              <a:prstDash val="solid"/>
              <a:round/>
            </a:ln>
          </a:top>
          <a:bottom>
            <a:ln w="127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lastRow>
    <a:firstRow>
      <a:tcTxStyle b="on" i="off">
        <a:font>
          <a:latin typeface="Arial"/>
          <a:ea typeface="Arial"/>
          <a:cs typeface="Arial"/>
        </a:font>
        <a:schemeClr val="accent3">
          <a:lumOff val="44000"/>
        </a:schemeClr>
      </a:tcTxStyle>
      <a:tcStyle>
        <a:tcBdr>
          <a:left>
            <a:ln w="12700" cap="flat">
              <a:solidFill>
                <a:schemeClr val="accent3">
                  <a:lumOff val="44000"/>
                </a:schemeClr>
              </a:solidFill>
              <a:prstDash val="solid"/>
              <a:round/>
            </a:ln>
          </a:left>
          <a:right>
            <a:ln w="12700" cap="flat">
              <a:solidFill>
                <a:schemeClr val="accent3">
                  <a:lumOff val="44000"/>
                </a:schemeClr>
              </a:solidFill>
              <a:prstDash val="solid"/>
              <a:round/>
            </a:ln>
          </a:right>
          <a:top>
            <a:ln w="12700" cap="flat">
              <a:solidFill>
                <a:schemeClr val="accent3">
                  <a:lumOff val="44000"/>
                </a:schemeClr>
              </a:solidFill>
              <a:prstDash val="solid"/>
              <a:round/>
            </a:ln>
          </a:top>
          <a:bottom>
            <a:ln w="38100" cap="flat">
              <a:solidFill>
                <a:schemeClr val="accent3">
                  <a:lumOff val="44000"/>
                </a:schemeClr>
              </a:solidFill>
              <a:prstDash val="solid"/>
              <a:round/>
            </a:ln>
          </a:bottom>
          <a:insideH>
            <a:ln w="12700" cap="flat">
              <a:solidFill>
                <a:schemeClr val="accent3">
                  <a:lumOff val="44000"/>
                </a:schemeClr>
              </a:solidFill>
              <a:prstDash val="solid"/>
              <a:round/>
            </a:ln>
          </a:insideH>
          <a:insideV>
            <a:ln w="12700" cap="flat">
              <a:solidFill>
                <a:schemeClr val="accent3">
                  <a:lumOff val="44000"/>
                </a:schemeClr>
              </a:solidFill>
              <a:prstDash val="solid"/>
              <a:round/>
            </a:ln>
          </a:insideV>
        </a:tcBdr>
        <a:fill>
          <a:solidFill>
            <a:srgbClr val="000000"/>
          </a:solidFill>
        </a:fill>
      </a:tcStyle>
    </a:firstRow>
  </a:tblStyle>
  <a:tblStyle styleId="{2708684C-4D16-4618-839F-0558EEFCDFE6}" styleName="">
    <a:tblBg/>
    <a:wholeTbl>
      <a:tcTxStyle b="off"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chemeClr val="accent3">
              <a:lumOff val="44000"/>
            </a:schemeClr>
          </a:solidFill>
        </a:fill>
      </a:tcStyle>
    </a:band2H>
    <a:firstCol>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Arial"/>
          <a:ea typeface="Arial"/>
          <a:cs typeface="Arial"/>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09" autoAdjust="0"/>
    <p:restoredTop sz="88221" autoAdjust="0"/>
  </p:normalViewPr>
  <p:slideViewPr>
    <p:cSldViewPr snapToGrid="0">
      <p:cViewPr>
        <p:scale>
          <a:sx n="80" d="100"/>
          <a:sy n="80" d="100"/>
        </p:scale>
        <p:origin x="822" y="60"/>
      </p:cViewPr>
      <p:guideLst>
        <p:guide orient="horz" pos="2380"/>
        <p:guide pos="336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xfrm>
            <a:off x="765175" y="744538"/>
            <a:ext cx="5267325" cy="3722687"/>
          </a:xfrm>
          <a:prstGeom prst="rect">
            <a:avLst/>
          </a:prstGeom>
        </p:spPr>
        <p:txBody>
          <a:bodyPr/>
          <a:lstStyle/>
          <a:p>
            <a:endParaRPr/>
          </a:p>
        </p:txBody>
      </p:sp>
      <p:sp>
        <p:nvSpPr>
          <p:cNvPr id="168" name="Shape 168"/>
          <p:cNvSpPr>
            <a:spLocks noGrp="1"/>
          </p:cNvSpPr>
          <p:nvPr>
            <p:ph type="body" sz="quarter" idx="1"/>
          </p:nvPr>
        </p:nvSpPr>
        <p:spPr>
          <a:xfrm>
            <a:off x="906357" y="4715907"/>
            <a:ext cx="4984962" cy="4467701"/>
          </a:xfrm>
          <a:prstGeom prst="rect">
            <a:avLst/>
          </a:prstGeom>
        </p:spPr>
        <p:txBody>
          <a:bodyPr/>
          <a:lstStyle/>
          <a:p>
            <a:endParaRPr/>
          </a:p>
        </p:txBody>
      </p:sp>
    </p:spTree>
    <p:extLst>
      <p:ext uri="{BB962C8B-B14F-4D97-AF65-F5344CB8AC3E}">
        <p14:creationId xmlns:p14="http://schemas.microsoft.com/office/powerpoint/2010/main" val="3875353092"/>
      </p:ext>
    </p:extLst>
  </p:cSld>
  <p:clrMap bg1="lt1" tx1="dk1" bg2="lt2" tx2="dk2" accent1="accent1" accent2="accent2" accent3="accent3" accent4="accent4" accent5="accent5" accent6="accent6" hlink="hlink" folHlink="folHlink"/>
  <p:notesStyle>
    <a:lvl1pPr defTabSz="1042987" latinLnBrk="0">
      <a:spcBef>
        <a:spcPts val="500"/>
      </a:spcBef>
      <a:defRPr sz="1400">
        <a:latin typeface="+mn-lt"/>
        <a:ea typeface="+mn-ea"/>
        <a:cs typeface="+mn-cs"/>
        <a:sym typeface="Calibri"/>
      </a:defRPr>
    </a:lvl1pPr>
    <a:lvl2pPr indent="228600" defTabSz="1042987" latinLnBrk="0">
      <a:spcBef>
        <a:spcPts val="500"/>
      </a:spcBef>
      <a:defRPr sz="1400">
        <a:latin typeface="+mn-lt"/>
        <a:ea typeface="+mn-ea"/>
        <a:cs typeface="+mn-cs"/>
        <a:sym typeface="Calibri"/>
      </a:defRPr>
    </a:lvl2pPr>
    <a:lvl3pPr indent="457200" defTabSz="1042987" latinLnBrk="0">
      <a:spcBef>
        <a:spcPts val="500"/>
      </a:spcBef>
      <a:defRPr sz="1400">
        <a:latin typeface="+mn-lt"/>
        <a:ea typeface="+mn-ea"/>
        <a:cs typeface="+mn-cs"/>
        <a:sym typeface="Calibri"/>
      </a:defRPr>
    </a:lvl3pPr>
    <a:lvl4pPr indent="685800" defTabSz="1042987" latinLnBrk="0">
      <a:spcBef>
        <a:spcPts val="500"/>
      </a:spcBef>
      <a:defRPr sz="1400">
        <a:latin typeface="+mn-lt"/>
        <a:ea typeface="+mn-ea"/>
        <a:cs typeface="+mn-cs"/>
        <a:sym typeface="Calibri"/>
      </a:defRPr>
    </a:lvl4pPr>
    <a:lvl5pPr indent="914400" defTabSz="1042987" latinLnBrk="0">
      <a:spcBef>
        <a:spcPts val="500"/>
      </a:spcBef>
      <a:defRPr sz="1400">
        <a:latin typeface="+mn-lt"/>
        <a:ea typeface="+mn-ea"/>
        <a:cs typeface="+mn-cs"/>
        <a:sym typeface="Calibri"/>
      </a:defRPr>
    </a:lvl5pPr>
    <a:lvl6pPr indent="1143000" defTabSz="1042987" latinLnBrk="0">
      <a:spcBef>
        <a:spcPts val="500"/>
      </a:spcBef>
      <a:defRPr sz="1400">
        <a:latin typeface="+mn-lt"/>
        <a:ea typeface="+mn-ea"/>
        <a:cs typeface="+mn-cs"/>
        <a:sym typeface="Calibri"/>
      </a:defRPr>
    </a:lvl6pPr>
    <a:lvl7pPr indent="1371600" defTabSz="1042987" latinLnBrk="0">
      <a:spcBef>
        <a:spcPts val="500"/>
      </a:spcBef>
      <a:defRPr sz="1400">
        <a:latin typeface="+mn-lt"/>
        <a:ea typeface="+mn-ea"/>
        <a:cs typeface="+mn-cs"/>
        <a:sym typeface="Calibri"/>
      </a:defRPr>
    </a:lvl7pPr>
    <a:lvl8pPr indent="1600200" defTabSz="1042987" latinLnBrk="0">
      <a:spcBef>
        <a:spcPts val="500"/>
      </a:spcBef>
      <a:defRPr sz="1400">
        <a:latin typeface="+mn-lt"/>
        <a:ea typeface="+mn-ea"/>
        <a:cs typeface="+mn-cs"/>
        <a:sym typeface="Calibri"/>
      </a:defRPr>
    </a:lvl8pPr>
    <a:lvl9pPr indent="1828800" defTabSz="1042987" latinLnBrk="0">
      <a:spcBef>
        <a:spcPts val="500"/>
      </a:spcBef>
      <a:defRPr sz="14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r>
              <a:rPr lang="en-US" baseline="0" dirty="0"/>
              <a:t>Recap on the work of the OIEWG and progress made, including development of the Sendai Framework Monitor</a:t>
            </a:r>
          </a:p>
          <a:p>
            <a:pPr marL="285750" indent="-285750">
              <a:buFont typeface="Arial" panose="020B0604020202020204" pitchFamily="34" charset="0"/>
              <a:buChar char="•"/>
            </a:pPr>
            <a:r>
              <a:rPr lang="en-US" dirty="0"/>
              <a:t>Progress on the integrated monitoring and</a:t>
            </a:r>
            <a:r>
              <a:rPr lang="en-US" baseline="0" dirty="0"/>
              <a:t> reporting </a:t>
            </a:r>
            <a:r>
              <a:rPr lang="en-US" dirty="0"/>
              <a:t>with</a:t>
            </a:r>
            <a:r>
              <a:rPr lang="en-US" baseline="0" dirty="0"/>
              <a:t> the 2030 Agenda for SD</a:t>
            </a:r>
          </a:p>
          <a:p>
            <a:pPr marL="285750" indent="-285750">
              <a:buFont typeface="Arial" panose="020B0604020202020204" pitchFamily="34" charset="0"/>
              <a:buChar char="•"/>
            </a:pPr>
            <a:r>
              <a:rPr lang="en-US" baseline="0" dirty="0"/>
              <a:t>Ongoing and forthcoming work</a:t>
            </a:r>
          </a:p>
          <a:p>
            <a:pPr marL="285750" indent="-285750">
              <a:buFont typeface="Arial" panose="020B0604020202020204" pitchFamily="34" charset="0"/>
              <a:buChar char="•"/>
            </a:pPr>
            <a:endParaRPr lang="en-US" baseline="0" dirty="0"/>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35703901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400" dirty="0">
                <a:effectLst/>
                <a:latin typeface="+mn-lt"/>
                <a:ea typeface="+mn-ea"/>
                <a:cs typeface="+mn-cs"/>
                <a:sym typeface="Calibri"/>
              </a:rPr>
              <a:t>Experts recommended the establishment of a Global Risk Assessment Framework (GRAF) that would represent the state of the art across a wider spectrum of hazards, with a greatly reinforced emphasis on, and understanding of, vulnerability, exposure and impact, at relevant and appropriate scale across sectors and geographies.  The GRAF will allow a more complete articulation of risk that is relevant and simple enough to affect decision-making, policy guidance and provide possible solutions.  The GRAF will examine systemic vulnerabilities that are the key drivers of disaster risk as well as potential solutions for risk reduction, and allow a contextualization of the progress reported by countries in implementing the Sendai Framework and the 2030 Agenda.</a:t>
            </a:r>
          </a:p>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400" dirty="0">
                <a:solidFill>
                  <a:srgbClr val="004084"/>
                </a:solidFill>
                <a:latin typeface="+mn-ea"/>
              </a:rPr>
              <a:t>enhance capacity of SIDS and LDCs</a:t>
            </a:r>
          </a:p>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endParaRPr lang="en-GB" sz="1400" dirty="0">
              <a:effectLst/>
              <a:latin typeface="+mn-lt"/>
              <a:ea typeface="+mn-ea"/>
              <a:cs typeface="+mn-cs"/>
              <a:sym typeface="Calibri"/>
            </a:endParaRPr>
          </a:p>
        </p:txBody>
      </p:sp>
    </p:spTree>
    <p:extLst>
      <p:ext uri="{BB962C8B-B14F-4D97-AF65-F5344CB8AC3E}">
        <p14:creationId xmlns:p14="http://schemas.microsoft.com/office/powerpoint/2010/main" val="2104013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t>While over 100 experts could attend the expert meeting in Geneva in person,</a:t>
            </a:r>
            <a:r>
              <a:rPr lang="en-US" baseline="0" dirty="0"/>
              <a:t> additional 160 + expressed interest to work on the GRAF, such as ESRI, CYMMIT, NOA, UN-GGIM, </a:t>
            </a:r>
            <a:r>
              <a:rPr lang="en-US" baseline="0" dirty="0" err="1"/>
              <a:t>Pardee</a:t>
            </a:r>
            <a:r>
              <a:rPr lang="en-US" baseline="0" dirty="0"/>
              <a:t> RAND, the Mo Ibrahim Foundation etc. </a:t>
            </a:r>
            <a:endParaRPr lang="en-GB" dirty="0"/>
          </a:p>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endParaRPr lang="en-GB" sz="1400" dirty="0">
              <a:effectLst/>
              <a:latin typeface="+mn-lt"/>
              <a:ea typeface="+mn-ea"/>
              <a:cs typeface="+mn-cs"/>
              <a:sym typeface="Calibri"/>
            </a:endParaRPr>
          </a:p>
        </p:txBody>
      </p:sp>
    </p:spTree>
    <p:extLst>
      <p:ext uri="{BB962C8B-B14F-4D97-AF65-F5344CB8AC3E}">
        <p14:creationId xmlns:p14="http://schemas.microsoft.com/office/powerpoint/2010/main" val="3233149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dirty="0"/>
              <a:t>While over 100 experts could attend the expert meeting in Geneva in person,</a:t>
            </a:r>
            <a:r>
              <a:rPr lang="en-US" baseline="0" dirty="0"/>
              <a:t> additional 160 + expressed interest to work on the GRAF, such as ESRI, CYMMIT, NOA, UN-GGIM, </a:t>
            </a:r>
            <a:r>
              <a:rPr lang="en-US" baseline="0" dirty="0" err="1"/>
              <a:t>Pardee</a:t>
            </a:r>
            <a:r>
              <a:rPr lang="en-US" baseline="0" dirty="0"/>
              <a:t> RAND, the Mo Ibrahim Foundation etc. </a:t>
            </a:r>
            <a:endParaRPr lang="en-GB" dirty="0"/>
          </a:p>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endParaRPr lang="en-GB" sz="1400" dirty="0">
              <a:effectLst/>
              <a:latin typeface="+mn-lt"/>
              <a:ea typeface="+mn-ea"/>
              <a:cs typeface="+mn-cs"/>
              <a:sym typeface="Calibri"/>
            </a:endParaRPr>
          </a:p>
        </p:txBody>
      </p:sp>
    </p:spTree>
    <p:extLst>
      <p:ext uri="{BB962C8B-B14F-4D97-AF65-F5344CB8AC3E}">
        <p14:creationId xmlns:p14="http://schemas.microsoft.com/office/powerpoint/2010/main" val="1627054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400" dirty="0">
                <a:solidFill>
                  <a:srgbClr val="004084"/>
                </a:solidFill>
                <a:latin typeface="Calibri" panose="020F0502020204030204" pitchFamily="34" charset="0"/>
                <a:ea typeface="Calibri" panose="020F0502020204030204" pitchFamily="34" charset="0"/>
              </a:rPr>
              <a:t>The</a:t>
            </a:r>
            <a:r>
              <a:rPr lang="en-US" sz="1400" baseline="0" dirty="0">
                <a:solidFill>
                  <a:srgbClr val="004084"/>
                </a:solidFill>
                <a:latin typeface="Calibri" panose="020F0502020204030204" pitchFamily="34" charset="0"/>
                <a:ea typeface="Calibri" panose="020F0502020204030204" pitchFamily="34" charset="0"/>
              </a:rPr>
              <a:t> Global Risk Assessment outputs were published </a:t>
            </a:r>
            <a:r>
              <a:rPr lang="en-US" sz="1400" dirty="0">
                <a:solidFill>
                  <a:srgbClr val="004084"/>
                </a:solidFill>
                <a:latin typeface="Calibri" panose="020F0502020204030204" pitchFamily="34" charset="0"/>
                <a:ea typeface="Calibri" panose="020F0502020204030204" pitchFamily="34" charset="0"/>
              </a:rPr>
              <a:t>through GAR 2013 and 2015 and the GAR Atlas 2017.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8332810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400" dirty="0">
                <a:solidFill>
                  <a:srgbClr val="004084"/>
                </a:solidFill>
                <a:latin typeface="Calibri" panose="020F0502020204030204" pitchFamily="34" charset="0"/>
                <a:ea typeface="Calibri" panose="020F0502020204030204" pitchFamily="34" charset="0"/>
              </a:rPr>
              <a:t>The</a:t>
            </a:r>
            <a:r>
              <a:rPr lang="en-US" sz="1400" baseline="0" dirty="0">
                <a:solidFill>
                  <a:srgbClr val="004084"/>
                </a:solidFill>
                <a:latin typeface="Calibri" panose="020F0502020204030204" pitchFamily="34" charset="0"/>
                <a:ea typeface="Calibri" panose="020F0502020204030204" pitchFamily="34" charset="0"/>
              </a:rPr>
              <a:t> Global Risk Assessment outputs were published </a:t>
            </a:r>
            <a:r>
              <a:rPr lang="en-US" sz="1400" dirty="0">
                <a:solidFill>
                  <a:srgbClr val="004084"/>
                </a:solidFill>
                <a:latin typeface="Calibri" panose="020F0502020204030204" pitchFamily="34" charset="0"/>
                <a:ea typeface="Calibri" panose="020F0502020204030204" pitchFamily="34" charset="0"/>
              </a:rPr>
              <a:t>through GAR 2013 and 2015 and the GAR Atlas 2017.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75146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400" dirty="0">
                <a:solidFill>
                  <a:srgbClr val="004084"/>
                </a:solidFill>
                <a:latin typeface="Calibri" panose="020F0502020204030204" pitchFamily="34" charset="0"/>
                <a:ea typeface="Calibri" panose="020F0502020204030204" pitchFamily="34" charset="0"/>
              </a:rPr>
              <a:t>The</a:t>
            </a:r>
            <a:r>
              <a:rPr lang="en-US" sz="1400" baseline="0" dirty="0">
                <a:solidFill>
                  <a:srgbClr val="004084"/>
                </a:solidFill>
                <a:latin typeface="Calibri" panose="020F0502020204030204" pitchFamily="34" charset="0"/>
                <a:ea typeface="Calibri" panose="020F0502020204030204" pitchFamily="34" charset="0"/>
              </a:rPr>
              <a:t> Global Risk Assessment outputs were published </a:t>
            </a:r>
            <a:r>
              <a:rPr lang="en-US" sz="1400" dirty="0">
                <a:solidFill>
                  <a:srgbClr val="004084"/>
                </a:solidFill>
                <a:latin typeface="Calibri" panose="020F0502020204030204" pitchFamily="34" charset="0"/>
                <a:ea typeface="Calibri" panose="020F0502020204030204" pitchFamily="34" charset="0"/>
              </a:rPr>
              <a:t>through GAR 2013 and 2015 and the GAR Atlas 2017.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690416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400" dirty="0">
                <a:solidFill>
                  <a:srgbClr val="004084"/>
                </a:solidFill>
                <a:latin typeface="Calibri" panose="020F0502020204030204" pitchFamily="34" charset="0"/>
                <a:ea typeface="Calibri" panose="020F0502020204030204" pitchFamily="34" charset="0"/>
              </a:rPr>
              <a:t>The</a:t>
            </a:r>
            <a:r>
              <a:rPr lang="en-US" sz="1400" baseline="0" dirty="0">
                <a:solidFill>
                  <a:srgbClr val="004084"/>
                </a:solidFill>
                <a:latin typeface="Calibri" panose="020F0502020204030204" pitchFamily="34" charset="0"/>
                <a:ea typeface="Calibri" panose="020F0502020204030204" pitchFamily="34" charset="0"/>
              </a:rPr>
              <a:t> Global Risk Assessment outputs were published </a:t>
            </a:r>
            <a:r>
              <a:rPr lang="en-US" sz="1400" dirty="0">
                <a:solidFill>
                  <a:srgbClr val="004084"/>
                </a:solidFill>
                <a:latin typeface="Calibri" panose="020F0502020204030204" pitchFamily="34" charset="0"/>
                <a:ea typeface="Calibri" panose="020F0502020204030204" pitchFamily="34" charset="0"/>
              </a:rPr>
              <a:t>through GAR 2013 and 2015 and the GAR Atlas 2017.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280344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400" dirty="0">
                <a:solidFill>
                  <a:srgbClr val="004084"/>
                </a:solidFill>
                <a:latin typeface="Calibri" panose="020F0502020204030204" pitchFamily="34" charset="0"/>
                <a:ea typeface="Calibri" panose="020F0502020204030204" pitchFamily="34" charset="0"/>
              </a:rPr>
              <a:t>The</a:t>
            </a:r>
            <a:r>
              <a:rPr lang="en-US" sz="1400" baseline="0" dirty="0">
                <a:solidFill>
                  <a:srgbClr val="004084"/>
                </a:solidFill>
                <a:latin typeface="Calibri" panose="020F0502020204030204" pitchFamily="34" charset="0"/>
                <a:ea typeface="Calibri" panose="020F0502020204030204" pitchFamily="34" charset="0"/>
              </a:rPr>
              <a:t> Global Risk Assessment outputs were published </a:t>
            </a:r>
            <a:r>
              <a:rPr lang="en-US" sz="1400" dirty="0">
                <a:solidFill>
                  <a:srgbClr val="004084"/>
                </a:solidFill>
                <a:latin typeface="Calibri" panose="020F0502020204030204" pitchFamily="34" charset="0"/>
                <a:ea typeface="Calibri" panose="020F0502020204030204" pitchFamily="34" charset="0"/>
              </a:rPr>
              <a:t>through GAR 2013 and 2015 and the GAR Atlas 2017. </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2171906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3" indent="-285750">
              <a:buFont typeface="Arial" panose="020B0604020202020204" pitchFamily="34" charset="0"/>
              <a:buChar char="•"/>
            </a:pPr>
            <a:endParaRPr lang="en-GB" dirty="0"/>
          </a:p>
        </p:txBody>
      </p:sp>
    </p:spTree>
    <p:extLst>
      <p:ext uri="{BB962C8B-B14F-4D97-AF65-F5344CB8AC3E}">
        <p14:creationId xmlns:p14="http://schemas.microsoft.com/office/powerpoint/2010/main" val="18838334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r>
              <a:rPr lang="fr-CH" sz="1400" dirty="0">
                <a:solidFill>
                  <a:srgbClr val="004084"/>
                </a:solidFill>
                <a:latin typeface="Calibri" panose="020F0502020204030204" pitchFamily="34" charset="0"/>
                <a:ea typeface="Calibri" panose="020F0502020204030204" pitchFamily="34" charset="0"/>
              </a:rPr>
              <a:t>The</a:t>
            </a:r>
            <a:r>
              <a:rPr lang="fr-CH" sz="1400" baseline="0" dirty="0">
                <a:solidFill>
                  <a:srgbClr val="004084"/>
                </a:solidFill>
                <a:latin typeface="Calibri" panose="020F0502020204030204" pitchFamily="34" charset="0"/>
                <a:ea typeface="Calibri" panose="020F0502020204030204" pitchFamily="34" charset="0"/>
              </a:rPr>
              <a:t> GRA </a:t>
            </a:r>
            <a:r>
              <a:rPr lang="fr-CH" sz="1400" baseline="0" dirty="0" err="1">
                <a:solidFill>
                  <a:srgbClr val="004084"/>
                </a:solidFill>
                <a:latin typeface="Calibri" panose="020F0502020204030204" pitchFamily="34" charset="0"/>
                <a:ea typeface="Calibri" panose="020F0502020204030204" pitchFamily="34" charset="0"/>
              </a:rPr>
              <a:t>was</a:t>
            </a:r>
            <a:r>
              <a:rPr lang="fr-CH" sz="1400" baseline="0" dirty="0">
                <a:solidFill>
                  <a:srgbClr val="004084"/>
                </a:solidFill>
                <a:latin typeface="Calibri" panose="020F0502020204030204" pitchFamily="34" charset="0"/>
                <a:ea typeface="Calibri" panose="020F0502020204030204" pitchFamily="34" charset="0"/>
              </a:rPr>
              <a:t> </a:t>
            </a:r>
            <a:r>
              <a:rPr lang="fr-CH" sz="1400" baseline="0" dirty="0" err="1">
                <a:solidFill>
                  <a:srgbClr val="004084"/>
                </a:solidFill>
                <a:latin typeface="Calibri" panose="020F0502020204030204" pitchFamily="34" charset="0"/>
                <a:ea typeface="Calibri" panose="020F0502020204030204" pitchFamily="34" charset="0"/>
              </a:rPr>
              <a:t>missing</a:t>
            </a:r>
            <a:r>
              <a:rPr lang="fr-CH" sz="1400" baseline="0" dirty="0">
                <a:solidFill>
                  <a:srgbClr val="004084"/>
                </a:solidFill>
                <a:latin typeface="Calibri" panose="020F0502020204030204" pitchFamily="34" charset="0"/>
                <a:ea typeface="Calibri" panose="020F0502020204030204" pitchFamily="34" charset="0"/>
              </a:rPr>
              <a:t> </a:t>
            </a:r>
            <a:r>
              <a:rPr lang="fr-CH" sz="1400" baseline="0" dirty="0" err="1">
                <a:solidFill>
                  <a:srgbClr val="004084"/>
                </a:solidFill>
                <a:latin typeface="Calibri" panose="020F0502020204030204" pitchFamily="34" charset="0"/>
                <a:ea typeface="Calibri" panose="020F0502020204030204" pitchFamily="34" charset="0"/>
              </a:rPr>
              <a:t>drought</a:t>
            </a:r>
            <a:r>
              <a:rPr lang="fr-CH" sz="1400" baseline="0" dirty="0">
                <a:solidFill>
                  <a:srgbClr val="004084"/>
                </a:solidFill>
                <a:latin typeface="Calibri" panose="020F0502020204030204" pitchFamily="34" charset="0"/>
                <a:ea typeface="Calibri" panose="020F0502020204030204" pitchFamily="34" charset="0"/>
              </a:rPr>
              <a:t> for </a:t>
            </a:r>
            <a:r>
              <a:rPr lang="fr-CH" sz="1400" baseline="0" dirty="0" err="1">
                <a:solidFill>
                  <a:srgbClr val="004084"/>
                </a:solidFill>
                <a:latin typeface="Calibri" panose="020F0502020204030204" pitchFamily="34" charset="0"/>
                <a:ea typeface="Calibri" panose="020F0502020204030204" pitchFamily="34" charset="0"/>
              </a:rPr>
              <a:t>example</a:t>
            </a:r>
            <a:r>
              <a:rPr lang="fr-CH" sz="1400" baseline="0" dirty="0">
                <a:solidFill>
                  <a:srgbClr val="004084"/>
                </a:solidFill>
                <a:latin typeface="Calibri" panose="020F0502020204030204" pitchFamily="34" charset="0"/>
                <a:ea typeface="Calibri" panose="020F0502020204030204" pitchFamily="34" charset="0"/>
              </a:rPr>
              <a:t> </a:t>
            </a:r>
            <a:r>
              <a:rPr lang="fr-CH" sz="1400" baseline="0" dirty="0" err="1">
                <a:solidFill>
                  <a:srgbClr val="004084"/>
                </a:solidFill>
                <a:latin typeface="Calibri" panose="020F0502020204030204" pitchFamily="34" charset="0"/>
                <a:ea typeface="Calibri" panose="020F0502020204030204" pitchFamily="34" charset="0"/>
              </a:rPr>
              <a:t>which</a:t>
            </a:r>
            <a:r>
              <a:rPr lang="fr-CH" sz="1400" baseline="0" dirty="0">
                <a:solidFill>
                  <a:srgbClr val="004084"/>
                </a:solidFill>
                <a:latin typeface="Calibri" panose="020F0502020204030204" pitchFamily="34" charset="0"/>
                <a:ea typeface="Calibri" panose="020F0502020204030204" pitchFamily="34" charset="0"/>
              </a:rPr>
              <a:t> made </a:t>
            </a:r>
            <a:r>
              <a:rPr lang="fr-CH" sz="1400" baseline="0" dirty="0" err="1">
                <a:solidFill>
                  <a:srgbClr val="004084"/>
                </a:solidFill>
                <a:latin typeface="Calibri" panose="020F0502020204030204" pitchFamily="34" charset="0"/>
                <a:ea typeface="Calibri" panose="020F0502020204030204" pitchFamily="34" charset="0"/>
              </a:rPr>
              <a:t>Africa</a:t>
            </a:r>
            <a:r>
              <a:rPr lang="fr-CH" sz="1400" baseline="0" dirty="0">
                <a:solidFill>
                  <a:srgbClr val="004084"/>
                </a:solidFill>
                <a:latin typeface="Calibri" panose="020F0502020204030204" pitchFamily="34" charset="0"/>
                <a:ea typeface="Calibri" panose="020F0502020204030204" pitchFamily="34" charset="0"/>
              </a:rPr>
              <a:t> </a:t>
            </a:r>
            <a:r>
              <a:rPr lang="fr-CH" sz="1400" baseline="0" dirty="0" err="1">
                <a:solidFill>
                  <a:srgbClr val="004084"/>
                </a:solidFill>
                <a:latin typeface="Calibri" panose="020F0502020204030204" pitchFamily="34" charset="0"/>
                <a:ea typeface="Calibri" panose="020F0502020204030204" pitchFamily="34" charset="0"/>
              </a:rPr>
              <a:t>Region</a:t>
            </a:r>
            <a:r>
              <a:rPr lang="fr-CH" sz="1400" baseline="0" dirty="0">
                <a:solidFill>
                  <a:srgbClr val="004084"/>
                </a:solidFill>
                <a:latin typeface="Calibri" panose="020F0502020204030204" pitchFamily="34" charset="0"/>
                <a:ea typeface="Calibri" panose="020F0502020204030204" pitchFamily="34" charset="0"/>
              </a:rPr>
              <a:t> a </a:t>
            </a:r>
            <a:r>
              <a:rPr lang="fr-CH" sz="1400" baseline="0" dirty="0" err="1">
                <a:solidFill>
                  <a:srgbClr val="004084"/>
                </a:solidFill>
                <a:latin typeface="Calibri" panose="020F0502020204030204" pitchFamily="34" charset="0"/>
                <a:ea typeface="Calibri" panose="020F0502020204030204" pitchFamily="34" charset="0"/>
              </a:rPr>
              <a:t>blind</a:t>
            </a:r>
            <a:r>
              <a:rPr lang="fr-CH" sz="1400" baseline="0" dirty="0">
                <a:solidFill>
                  <a:srgbClr val="004084"/>
                </a:solidFill>
                <a:latin typeface="Calibri" panose="020F0502020204030204" pitchFamily="34" charset="0"/>
                <a:ea typeface="Calibri" panose="020F0502020204030204" pitchFamily="34" charset="0"/>
              </a:rPr>
              <a:t> spot on the </a:t>
            </a:r>
            <a:r>
              <a:rPr lang="fr-CH" sz="1400" baseline="0" dirty="0" err="1">
                <a:solidFill>
                  <a:srgbClr val="004084"/>
                </a:solidFill>
                <a:latin typeface="Calibri" panose="020F0502020204030204" pitchFamily="34" charset="0"/>
                <a:ea typeface="Calibri" panose="020F0502020204030204" pitchFamily="34" charset="0"/>
              </a:rPr>
              <a:t>risk</a:t>
            </a:r>
            <a:r>
              <a:rPr lang="fr-CH" sz="1400" baseline="0" dirty="0">
                <a:solidFill>
                  <a:srgbClr val="004084"/>
                </a:solidFill>
                <a:latin typeface="Calibri" panose="020F0502020204030204" pitchFamily="34" charset="0"/>
                <a:ea typeface="Calibri" panose="020F0502020204030204" pitchFamily="34" charset="0"/>
              </a:rPr>
              <a:t> </a:t>
            </a:r>
            <a:r>
              <a:rPr lang="fr-CH" sz="1400" baseline="0" dirty="0" err="1">
                <a:solidFill>
                  <a:srgbClr val="004084"/>
                </a:solidFill>
                <a:latin typeface="Calibri" panose="020F0502020204030204" pitchFamily="34" charset="0"/>
                <a:ea typeface="Calibri" panose="020F0502020204030204" pitchFamily="34" charset="0"/>
              </a:rPr>
              <a:t>map</a:t>
            </a:r>
            <a:r>
              <a:rPr lang="fr-CH" sz="1400" baseline="0" dirty="0">
                <a:solidFill>
                  <a:srgbClr val="004084"/>
                </a:solidFill>
                <a:latin typeface="Calibri" panose="020F0502020204030204" pitchFamily="34" charset="0"/>
                <a:ea typeface="Calibri" panose="020F0502020204030204" pitchFamily="34" charset="0"/>
              </a:rPr>
              <a:t>, and </a:t>
            </a:r>
            <a:r>
              <a:rPr lang="fr-CH" sz="1400" baseline="0" dirty="0" err="1">
                <a:solidFill>
                  <a:srgbClr val="004084"/>
                </a:solidFill>
                <a:latin typeface="Calibri" panose="020F0502020204030204" pitchFamily="34" charset="0"/>
                <a:ea typeface="Calibri" panose="020F0502020204030204" pitchFamily="34" charset="0"/>
              </a:rPr>
              <a:t>focused</a:t>
            </a:r>
            <a:r>
              <a:rPr lang="fr-CH" sz="1400" baseline="0" dirty="0">
                <a:solidFill>
                  <a:srgbClr val="004084"/>
                </a:solidFill>
                <a:latin typeface="Calibri" panose="020F0502020204030204" pitchFamily="34" charset="0"/>
                <a:ea typeface="Calibri" panose="020F0502020204030204" pitchFamily="34" charset="0"/>
              </a:rPr>
              <a:t> on </a:t>
            </a:r>
            <a:r>
              <a:rPr lang="fr-CH" sz="1400" baseline="0" dirty="0" err="1">
                <a:solidFill>
                  <a:srgbClr val="004084"/>
                </a:solidFill>
                <a:latin typeface="Calibri" panose="020F0502020204030204" pitchFamily="34" charset="0"/>
                <a:ea typeface="Calibri" panose="020F0502020204030204" pitchFamily="34" charset="0"/>
              </a:rPr>
              <a:t>economic</a:t>
            </a:r>
            <a:r>
              <a:rPr lang="fr-CH" sz="1400" baseline="0" dirty="0">
                <a:solidFill>
                  <a:srgbClr val="004084"/>
                </a:solidFill>
                <a:latin typeface="Calibri" panose="020F0502020204030204" pitchFamily="34" charset="0"/>
                <a:ea typeface="Calibri" panose="020F0502020204030204" pitchFamily="34" charset="0"/>
              </a:rPr>
              <a:t> impacts </a:t>
            </a:r>
            <a:r>
              <a:rPr lang="fr-CH" sz="1400" baseline="0" dirty="0" err="1">
                <a:solidFill>
                  <a:srgbClr val="004084"/>
                </a:solidFill>
                <a:latin typeface="Calibri" panose="020F0502020204030204" pitchFamily="34" charset="0"/>
                <a:ea typeface="Calibri" panose="020F0502020204030204" pitchFamily="34" charset="0"/>
              </a:rPr>
              <a:t>rather</a:t>
            </a:r>
            <a:r>
              <a:rPr lang="fr-CH" sz="1400" baseline="0" dirty="0">
                <a:solidFill>
                  <a:srgbClr val="004084"/>
                </a:solidFill>
                <a:latin typeface="Calibri" panose="020F0502020204030204" pitchFamily="34" charset="0"/>
                <a:ea typeface="Calibri" panose="020F0502020204030204" pitchFamily="34" charset="0"/>
              </a:rPr>
              <a:t> </a:t>
            </a:r>
            <a:r>
              <a:rPr lang="fr-CH" sz="1400" baseline="0" dirty="0" err="1">
                <a:solidFill>
                  <a:srgbClr val="004084"/>
                </a:solidFill>
                <a:latin typeface="Calibri" panose="020F0502020204030204" pitchFamily="34" charset="0"/>
                <a:ea typeface="Calibri" panose="020F0502020204030204" pitchFamily="34" charset="0"/>
              </a:rPr>
              <a:t>than</a:t>
            </a:r>
            <a:r>
              <a:rPr lang="fr-CH" sz="1400" baseline="0" dirty="0">
                <a:solidFill>
                  <a:srgbClr val="004084"/>
                </a:solidFill>
                <a:latin typeface="Calibri" panose="020F0502020204030204" pitchFamily="34" charset="0"/>
                <a:ea typeface="Calibri" panose="020F0502020204030204" pitchFamily="34" charset="0"/>
              </a:rPr>
              <a:t> </a:t>
            </a:r>
            <a:r>
              <a:rPr lang="fr-CH" sz="1400" baseline="0" dirty="0" err="1">
                <a:solidFill>
                  <a:srgbClr val="004084"/>
                </a:solidFill>
                <a:latin typeface="Calibri" panose="020F0502020204030204" pitchFamily="34" charset="0"/>
                <a:ea typeface="Calibri" panose="020F0502020204030204" pitchFamily="34" charset="0"/>
              </a:rPr>
              <a:t>including</a:t>
            </a:r>
            <a:r>
              <a:rPr lang="fr-CH" sz="1400" baseline="0" dirty="0">
                <a:solidFill>
                  <a:srgbClr val="004084"/>
                </a:solidFill>
                <a:latin typeface="Calibri" panose="020F0502020204030204" pitchFamily="34" charset="0"/>
                <a:ea typeface="Calibri" panose="020F0502020204030204" pitchFamily="34" charset="0"/>
              </a:rPr>
              <a:t> social and </a:t>
            </a:r>
            <a:r>
              <a:rPr lang="fr-CH" sz="1400" baseline="0" dirty="0" err="1">
                <a:solidFill>
                  <a:srgbClr val="004084"/>
                </a:solidFill>
                <a:latin typeface="Calibri" panose="020F0502020204030204" pitchFamily="34" charset="0"/>
                <a:ea typeface="Calibri" panose="020F0502020204030204" pitchFamily="34" charset="0"/>
              </a:rPr>
              <a:t>environmental</a:t>
            </a:r>
            <a:r>
              <a:rPr lang="fr-CH" sz="1400" baseline="0" dirty="0">
                <a:solidFill>
                  <a:srgbClr val="004084"/>
                </a:solidFill>
                <a:latin typeface="Calibri" panose="020F0502020204030204" pitchFamily="34" charset="0"/>
                <a:ea typeface="Calibri" panose="020F0502020204030204" pitchFamily="34" charset="0"/>
              </a:rPr>
              <a:t> impacts. </a:t>
            </a:r>
            <a:endParaRPr lang="en-US" sz="1400" dirty="0">
              <a:solidFill>
                <a:srgbClr val="004084"/>
              </a:solidFill>
              <a:latin typeface="Calibri" panose="020F0502020204030204" pitchFamily="34" charset="0"/>
              <a:ea typeface="Calibri" panose="020F0502020204030204" pitchFamily="34" charset="0"/>
            </a:endParaRPr>
          </a:p>
          <a:p>
            <a:pPr marL="285750" marR="0" lvl="0" indent="-285750" defTabSz="1042987" eaLnBrk="1" fontAlgn="auto" latinLnBrk="0" hangingPunct="1">
              <a:lnSpc>
                <a:spcPct val="100000"/>
              </a:lnSpc>
              <a:spcBef>
                <a:spcPts val="500"/>
              </a:spcBef>
              <a:spcAft>
                <a:spcPts val="0"/>
              </a:spcAft>
              <a:buClrTx/>
              <a:buSzTx/>
              <a:buFont typeface="Arial" panose="020B0604020202020204" pitchFamily="34" charset="0"/>
              <a:buChar char="•"/>
              <a:tabLst/>
              <a:defRPr/>
            </a:pPr>
            <a:r>
              <a:rPr lang="fr-CH" sz="1400" baseline="0" dirty="0" err="1">
                <a:solidFill>
                  <a:srgbClr val="004084"/>
                </a:solidFill>
                <a:latin typeface="Calibri" panose="020F0502020204030204" pitchFamily="34" charset="0"/>
                <a:ea typeface="Calibri" panose="020F0502020204030204" pitchFamily="34" charset="0"/>
              </a:rPr>
              <a:t>Another</a:t>
            </a:r>
            <a:r>
              <a:rPr lang="fr-CH" sz="1400" baseline="0" dirty="0">
                <a:solidFill>
                  <a:srgbClr val="004084"/>
                </a:solidFill>
                <a:latin typeface="Calibri" panose="020F0502020204030204" pitchFamily="34" charset="0"/>
                <a:ea typeface="Calibri" panose="020F0502020204030204" pitchFamily="34" charset="0"/>
              </a:rPr>
              <a:t> </a:t>
            </a:r>
            <a:r>
              <a:rPr lang="fr-CH" sz="1400" baseline="0" dirty="0" err="1">
                <a:solidFill>
                  <a:srgbClr val="004084"/>
                </a:solidFill>
                <a:latin typeface="Calibri" panose="020F0502020204030204" pitchFamily="34" charset="0"/>
                <a:ea typeface="Calibri" panose="020F0502020204030204" pitchFamily="34" charset="0"/>
              </a:rPr>
              <a:t>reason</a:t>
            </a:r>
            <a:r>
              <a:rPr lang="fr-CH" sz="1400" baseline="0" dirty="0">
                <a:solidFill>
                  <a:srgbClr val="004084"/>
                </a:solidFill>
                <a:latin typeface="Calibri" panose="020F0502020204030204" pitchFamily="34" charset="0"/>
                <a:ea typeface="Calibri" panose="020F0502020204030204" pitchFamily="34" charset="0"/>
              </a:rPr>
              <a:t> for </a:t>
            </a:r>
            <a:r>
              <a:rPr lang="fr-CH" sz="1400" baseline="0" dirty="0" err="1">
                <a:solidFill>
                  <a:srgbClr val="004084"/>
                </a:solidFill>
                <a:latin typeface="Calibri" panose="020F0502020204030204" pitchFamily="34" charset="0"/>
                <a:ea typeface="Calibri" panose="020F0502020204030204" pitchFamily="34" charset="0"/>
              </a:rPr>
              <a:t>re-examination</a:t>
            </a:r>
            <a:r>
              <a:rPr lang="fr-CH" sz="1400" baseline="0" dirty="0">
                <a:solidFill>
                  <a:srgbClr val="004084"/>
                </a:solidFill>
                <a:latin typeface="Calibri" panose="020F0502020204030204" pitchFamily="34" charset="0"/>
                <a:ea typeface="Calibri" panose="020F0502020204030204" pitchFamily="34" charset="0"/>
              </a:rPr>
              <a:t> of the GRA </a:t>
            </a:r>
            <a:r>
              <a:rPr lang="fr-CH" sz="1400" baseline="0" dirty="0" err="1">
                <a:solidFill>
                  <a:srgbClr val="004084"/>
                </a:solidFill>
                <a:latin typeface="Calibri" panose="020F0502020204030204" pitchFamily="34" charset="0"/>
                <a:ea typeface="Calibri" panose="020F0502020204030204" pitchFamily="34" charset="0"/>
              </a:rPr>
              <a:t>approach</a:t>
            </a:r>
            <a:r>
              <a:rPr lang="fr-CH" sz="1400" baseline="0" dirty="0">
                <a:solidFill>
                  <a:srgbClr val="004084"/>
                </a:solidFill>
                <a:latin typeface="Calibri" panose="020F0502020204030204" pitchFamily="34" charset="0"/>
                <a:ea typeface="Calibri" panose="020F0502020204030204" pitchFamily="34" charset="0"/>
              </a:rPr>
              <a:t> </a:t>
            </a:r>
            <a:r>
              <a:rPr lang="fr-CH" sz="1400" baseline="0" dirty="0" err="1">
                <a:solidFill>
                  <a:srgbClr val="004084"/>
                </a:solidFill>
                <a:latin typeface="Calibri" panose="020F0502020204030204" pitchFamily="34" charset="0"/>
                <a:ea typeface="Calibri" panose="020F0502020204030204" pitchFamily="34" charset="0"/>
              </a:rPr>
              <a:t>is</a:t>
            </a:r>
            <a:r>
              <a:rPr lang="fr-CH" sz="1400" baseline="0" dirty="0">
                <a:solidFill>
                  <a:srgbClr val="004084"/>
                </a:solidFill>
                <a:latin typeface="Calibri" panose="020F0502020204030204" pitchFamily="34" charset="0"/>
                <a:ea typeface="Calibri" panose="020F0502020204030204" pitchFamily="34" charset="0"/>
              </a:rPr>
              <a:t> the </a:t>
            </a:r>
            <a:r>
              <a:rPr lang="fr-CH" sz="1400" baseline="0" dirty="0" err="1">
                <a:solidFill>
                  <a:srgbClr val="004084"/>
                </a:solidFill>
                <a:latin typeface="Calibri" panose="020F0502020204030204" pitchFamily="34" charset="0"/>
                <a:ea typeface="Calibri" panose="020F0502020204030204" pitchFamily="34" charset="0"/>
              </a:rPr>
              <a:t>small</a:t>
            </a:r>
            <a:r>
              <a:rPr lang="fr-CH" sz="1400" baseline="0" dirty="0">
                <a:solidFill>
                  <a:srgbClr val="004084"/>
                </a:solidFill>
                <a:latin typeface="Calibri" panose="020F0502020204030204" pitchFamily="34" charset="0"/>
                <a:ea typeface="Calibri" panose="020F0502020204030204" pitchFamily="34" charset="0"/>
              </a:rPr>
              <a:t> group of </a:t>
            </a:r>
            <a:r>
              <a:rPr lang="fr-CH" sz="1400" baseline="0" dirty="0" err="1">
                <a:solidFill>
                  <a:srgbClr val="004084"/>
                </a:solidFill>
                <a:latin typeface="Calibri" panose="020F0502020204030204" pitchFamily="34" charset="0"/>
                <a:ea typeface="Calibri" panose="020F0502020204030204" pitchFamily="34" charset="0"/>
              </a:rPr>
              <a:t>partners</a:t>
            </a:r>
            <a:r>
              <a:rPr lang="fr-CH" sz="1400" baseline="0" dirty="0">
                <a:solidFill>
                  <a:srgbClr val="004084"/>
                </a:solidFill>
                <a:latin typeface="Calibri" panose="020F0502020204030204" pitchFamily="34" charset="0"/>
                <a:ea typeface="Calibri" panose="020F0502020204030204" pitchFamily="34" charset="0"/>
              </a:rPr>
              <a:t> </a:t>
            </a:r>
            <a:r>
              <a:rPr lang="fr-CH" sz="1400" baseline="0" dirty="0" err="1">
                <a:solidFill>
                  <a:srgbClr val="004084"/>
                </a:solidFill>
                <a:latin typeface="Calibri" panose="020F0502020204030204" pitchFamily="34" charset="0"/>
                <a:ea typeface="Calibri" panose="020F0502020204030204" pitchFamily="34" charset="0"/>
              </a:rPr>
              <a:t>who</a:t>
            </a:r>
            <a:r>
              <a:rPr lang="fr-CH" sz="1400" baseline="0" dirty="0">
                <a:solidFill>
                  <a:srgbClr val="004084"/>
                </a:solidFill>
                <a:latin typeface="Calibri" panose="020F0502020204030204" pitchFamily="34" charset="0"/>
                <a:ea typeface="Calibri" panose="020F0502020204030204" pitchFamily="34" charset="0"/>
              </a:rPr>
              <a:t> </a:t>
            </a:r>
            <a:r>
              <a:rPr lang="fr-CH" sz="1400" baseline="0" dirty="0" err="1">
                <a:solidFill>
                  <a:srgbClr val="004084"/>
                </a:solidFill>
                <a:latin typeface="Calibri" panose="020F0502020204030204" pitchFamily="34" charset="0"/>
                <a:ea typeface="Calibri" panose="020F0502020204030204" pitchFamily="34" charset="0"/>
              </a:rPr>
              <a:t>used</a:t>
            </a:r>
            <a:r>
              <a:rPr lang="fr-CH" sz="1400" baseline="0" dirty="0">
                <a:solidFill>
                  <a:srgbClr val="004084"/>
                </a:solidFill>
                <a:latin typeface="Calibri" panose="020F0502020204030204" pitchFamily="34" charset="0"/>
                <a:ea typeface="Calibri" panose="020F0502020204030204" pitchFamily="34" charset="0"/>
              </a:rPr>
              <a:t> to </a:t>
            </a:r>
            <a:r>
              <a:rPr lang="fr-CH" sz="1400" baseline="0" dirty="0" err="1">
                <a:solidFill>
                  <a:srgbClr val="004084"/>
                </a:solidFill>
                <a:latin typeface="Calibri" panose="020F0502020204030204" pitchFamily="34" charset="0"/>
                <a:ea typeface="Calibri" panose="020F0502020204030204" pitchFamily="34" charset="0"/>
              </a:rPr>
              <a:t>work</a:t>
            </a:r>
            <a:r>
              <a:rPr lang="fr-CH" sz="1400" baseline="0" dirty="0">
                <a:solidFill>
                  <a:srgbClr val="004084"/>
                </a:solidFill>
                <a:latin typeface="Calibri" panose="020F0502020204030204" pitchFamily="34" charset="0"/>
                <a:ea typeface="Calibri" panose="020F0502020204030204" pitchFamily="34" charset="0"/>
              </a:rPr>
              <a:t> on the GRA. </a:t>
            </a:r>
            <a:endParaRPr lang="en-US" sz="1400" dirty="0">
              <a:solidFill>
                <a:srgbClr val="004084"/>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1314615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t>Countries</a:t>
            </a:r>
            <a:r>
              <a:rPr lang="en-GB" baseline="0" dirty="0"/>
              <a:t> that participated in the survey are Cape Verde, Kenya, South Africa, Canada, Colombia, Jamaica, Armenia, Tajikistan, Jordan, Lebanon and the Occupied Palestinian Territory.</a:t>
            </a:r>
            <a:endParaRPr lang="en-GB" dirty="0"/>
          </a:p>
        </p:txBody>
      </p:sp>
    </p:spTree>
    <p:extLst>
      <p:ext uri="{BB962C8B-B14F-4D97-AF65-F5344CB8AC3E}">
        <p14:creationId xmlns:p14="http://schemas.microsoft.com/office/powerpoint/2010/main" val="3762836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15" name="Shape 15"/>
          <p:cNvSpPr>
            <a:spLocks noGrp="1"/>
          </p:cNvSpPr>
          <p:nvPr>
            <p:ph type="title"/>
          </p:nvPr>
        </p:nvSpPr>
        <p:spPr>
          <a:xfrm>
            <a:off x="522164" y="308469"/>
            <a:ext cx="9090026" cy="1383930"/>
          </a:xfrm>
          <a:prstGeom prst="rect">
            <a:avLst/>
          </a:prstGeom>
        </p:spPr>
        <p:txBody>
          <a:bodyPr/>
          <a:lstStyle/>
          <a:p>
            <a:r>
              <a:t>Texte du titre</a:t>
            </a:r>
          </a:p>
        </p:txBody>
      </p:sp>
      <p:sp>
        <p:nvSpPr>
          <p:cNvPr id="16" name="Shape 16"/>
          <p:cNvSpPr>
            <a:spLocks noGrp="1"/>
          </p:cNvSpPr>
          <p:nvPr>
            <p:ph type="body" sz="quarter" idx="1"/>
          </p:nvPr>
        </p:nvSpPr>
        <p:spPr>
          <a:xfrm>
            <a:off x="530672" y="2052439"/>
            <a:ext cx="6544220" cy="1392983"/>
          </a:xfrm>
          <a:prstGeom prst="rect">
            <a:avLst/>
          </a:prstGeom>
        </p:spPr>
        <p:txBody>
          <a:bodyPr>
            <a:normAutofit/>
          </a:bodyPr>
          <a:lstStyle>
            <a:lvl1pPr marL="0" indent="0">
              <a:defRPr>
                <a:solidFill>
                  <a:srgbClr val="1D3074"/>
                </a:solidFill>
              </a:defRPr>
            </a:lvl1pPr>
            <a:lvl2pPr marL="0" indent="457200">
              <a:defRPr>
                <a:solidFill>
                  <a:srgbClr val="1D3074"/>
                </a:solidFill>
              </a:defRPr>
            </a:lvl2pPr>
            <a:lvl3pPr marL="0" indent="914400">
              <a:defRPr>
                <a:solidFill>
                  <a:srgbClr val="1D3074"/>
                </a:solidFill>
              </a:defRPr>
            </a:lvl3pPr>
            <a:lvl4pPr marL="0" indent="1371600">
              <a:defRPr>
                <a:solidFill>
                  <a:srgbClr val="1D3074"/>
                </a:solidFill>
              </a:defRPr>
            </a:lvl4pPr>
            <a:lvl5pPr marL="0" indent="1828800">
              <a:defRPr>
                <a:solidFill>
                  <a:srgbClr val="1D3074"/>
                </a:solidFill>
              </a:defRPr>
            </a:lvl5pPr>
          </a:lstStyle>
          <a:p>
            <a:r>
              <a:t>Texte niveau 1</a:t>
            </a:r>
          </a:p>
          <a:p>
            <a:pPr lvl="1"/>
            <a:r>
              <a:t>Texte niveau 2</a:t>
            </a:r>
          </a:p>
          <a:p>
            <a:pPr lvl="2"/>
            <a:r>
              <a:t>Texte niveau 3</a:t>
            </a:r>
          </a:p>
          <a:p>
            <a:pPr lvl="3"/>
            <a:r>
              <a:t>Texte niveau 4</a:t>
            </a:r>
          </a:p>
          <a:p>
            <a:pPr lvl="4"/>
            <a:r>
              <a:t>Texte niveau 5</a:t>
            </a:r>
          </a:p>
        </p:txBody>
      </p:sp>
      <p:sp>
        <p:nvSpPr>
          <p:cNvPr id="17" name="Shape 17"/>
          <p:cNvSpPr/>
          <p:nvPr/>
        </p:nvSpPr>
        <p:spPr>
          <a:xfrm>
            <a:off x="0" y="4141849"/>
            <a:ext cx="10693400" cy="3419414"/>
          </a:xfrm>
          <a:prstGeom prst="rect">
            <a:avLst/>
          </a:prstGeom>
          <a:solidFill>
            <a:srgbClr val="004084"/>
          </a:solidFill>
          <a:ln w="12700">
            <a:miter lim="400000"/>
          </a:ln>
        </p:spPr>
        <p:txBody>
          <a:bodyPr lIns="45719" rIns="45719" anchor="ctr"/>
          <a:lstStyle/>
          <a:p>
            <a:pPr algn="ctr">
              <a:defRPr>
                <a:solidFill>
                  <a:schemeClr val="accent3">
                    <a:lumOff val="44000"/>
                  </a:schemeClr>
                </a:solidFill>
              </a:defRPr>
            </a:pPr>
            <a:endParaRPr/>
          </a:p>
        </p:txBody>
      </p:sp>
      <p:pic>
        <p:nvPicPr>
          <p:cNvPr id="18" name="image1.jpg" descr="Barre.jpg"/>
          <p:cNvPicPr>
            <a:picLocks noChangeAspect="1"/>
          </p:cNvPicPr>
          <p:nvPr/>
        </p:nvPicPr>
        <p:blipFill>
          <a:blip r:embed="rId2">
            <a:extLst/>
          </a:blip>
          <a:stretch>
            <a:fillRect/>
          </a:stretch>
        </p:blipFill>
        <p:spPr>
          <a:xfrm>
            <a:off x="-1" y="4116449"/>
            <a:ext cx="10693401" cy="107951"/>
          </a:xfrm>
          <a:prstGeom prst="rect">
            <a:avLst/>
          </a:prstGeom>
          <a:ln w="12700">
            <a:miter lim="400000"/>
          </a:ln>
        </p:spPr>
      </p:pic>
      <p:pic>
        <p:nvPicPr>
          <p:cNvPr id="19"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pic>
        <p:nvPicPr>
          <p:cNvPr id="20"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pic>
        <p:nvPicPr>
          <p:cNvPr id="21" name="pasted-image.pdf"/>
          <p:cNvPicPr>
            <a:picLocks noChangeAspect="1"/>
          </p:cNvPicPr>
          <p:nvPr/>
        </p:nvPicPr>
        <p:blipFill>
          <a:blip r:embed="rId4">
            <a:extLst/>
          </a:blip>
          <a:stretch>
            <a:fillRect/>
          </a:stretch>
        </p:blipFill>
        <p:spPr>
          <a:xfrm>
            <a:off x="8319825" y="6699250"/>
            <a:ext cx="1844231" cy="608610"/>
          </a:xfrm>
          <a:prstGeom prst="rect">
            <a:avLst/>
          </a:prstGeom>
          <a:ln w="12700">
            <a:miter lim="400000"/>
          </a:ln>
        </p:spPr>
      </p:pic>
      <p:sp>
        <p:nvSpPr>
          <p:cNvPr id="22" name="Shape 2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Vertical Title and Text">
    <p:spTree>
      <p:nvGrpSpPr>
        <p:cNvPr id="1" name=""/>
        <p:cNvGrpSpPr/>
        <p:nvPr/>
      </p:nvGrpSpPr>
      <p:grpSpPr>
        <a:xfrm>
          <a:off x="0" y="0"/>
          <a:ext cx="0" cy="0"/>
          <a:chOff x="0" y="0"/>
          <a:chExt cx="0" cy="0"/>
        </a:xfrm>
      </p:grpSpPr>
      <p:grpSp>
        <p:nvGrpSpPr>
          <p:cNvPr id="142" name="Group 142"/>
          <p:cNvGrpSpPr/>
          <p:nvPr/>
        </p:nvGrpSpPr>
        <p:grpSpPr>
          <a:xfrm>
            <a:off x="0" y="6445250"/>
            <a:ext cx="10693400" cy="1116013"/>
            <a:chOff x="0" y="0"/>
            <a:chExt cx="10693400" cy="1116012"/>
          </a:xfrm>
        </p:grpSpPr>
        <p:sp>
          <p:nvSpPr>
            <p:cNvPr id="140" name="Shape 140"/>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41" name="Shape 141"/>
            <p:cNvSpPr/>
            <p:nvPr/>
          </p:nvSpPr>
          <p:spPr>
            <a:xfrm>
              <a:off x="0" y="364249"/>
              <a:ext cx="10693400" cy="3875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a:solidFill>
                    <a:schemeClr val="accent3">
                      <a:lumOff val="44000"/>
                    </a:schemeClr>
                  </a:solidFill>
                </a:defRPr>
              </a:lvl1pPr>
            </a:lstStyle>
            <a:p>
              <a:r>
                <a:t> </a:t>
              </a:r>
            </a:p>
          </p:txBody>
        </p:sp>
      </p:grpSp>
      <p:pic>
        <p:nvPicPr>
          <p:cNvPr id="143"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144"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sp>
        <p:nvSpPr>
          <p:cNvPr id="145" name="Shape 145"/>
          <p:cNvSpPr>
            <a:spLocks noGrp="1"/>
          </p:cNvSpPr>
          <p:nvPr>
            <p:ph type="title"/>
          </p:nvPr>
        </p:nvSpPr>
        <p:spPr>
          <a:xfrm>
            <a:off x="7753350" y="303213"/>
            <a:ext cx="2405064" cy="5925690"/>
          </a:xfrm>
          <a:prstGeom prst="rect">
            <a:avLst/>
          </a:prstGeom>
        </p:spPr>
        <p:txBody>
          <a:bodyPr/>
          <a:lstStyle/>
          <a:p>
            <a:r>
              <a:t>Texte du titre</a:t>
            </a:r>
          </a:p>
        </p:txBody>
      </p:sp>
      <p:sp>
        <p:nvSpPr>
          <p:cNvPr id="146" name="Shape 146"/>
          <p:cNvSpPr>
            <a:spLocks noGrp="1"/>
          </p:cNvSpPr>
          <p:nvPr>
            <p:ph type="body" idx="1"/>
          </p:nvPr>
        </p:nvSpPr>
        <p:spPr>
          <a:xfrm>
            <a:off x="534987" y="303213"/>
            <a:ext cx="7065963" cy="5925690"/>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pic>
        <p:nvPicPr>
          <p:cNvPr id="147"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148" name="Shape 14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1_WCDRR Template">
    <p:spTree>
      <p:nvGrpSpPr>
        <p:cNvPr id="1" name=""/>
        <p:cNvGrpSpPr/>
        <p:nvPr/>
      </p:nvGrpSpPr>
      <p:grpSpPr>
        <a:xfrm>
          <a:off x="0" y="0"/>
          <a:ext cx="0" cy="0"/>
          <a:chOff x="0" y="0"/>
          <a:chExt cx="0" cy="0"/>
        </a:xfrm>
      </p:grpSpPr>
      <p:grpSp>
        <p:nvGrpSpPr>
          <p:cNvPr id="157" name="Group 157"/>
          <p:cNvGrpSpPr/>
          <p:nvPr/>
        </p:nvGrpSpPr>
        <p:grpSpPr>
          <a:xfrm>
            <a:off x="0" y="6785264"/>
            <a:ext cx="10693400" cy="776001"/>
            <a:chOff x="0" y="131790"/>
            <a:chExt cx="10693400" cy="984224"/>
          </a:xfrm>
        </p:grpSpPr>
        <p:sp>
          <p:nvSpPr>
            <p:cNvPr id="155" name="Shape 155"/>
            <p:cNvSpPr/>
            <p:nvPr/>
          </p:nvSpPr>
          <p:spPr>
            <a:xfrm>
              <a:off x="0" y="131790"/>
              <a:ext cx="10693400" cy="984224"/>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56" name="Shape 156"/>
            <p:cNvSpPr/>
            <p:nvPr/>
          </p:nvSpPr>
          <p:spPr>
            <a:xfrm>
              <a:off x="0" y="364249"/>
              <a:ext cx="10693400" cy="3875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a:solidFill>
                    <a:schemeClr val="accent3">
                      <a:lumOff val="44000"/>
                    </a:schemeClr>
                  </a:solidFill>
                </a:defRPr>
              </a:lvl1pPr>
            </a:lstStyle>
            <a:p>
              <a:r>
                <a:t> </a:t>
              </a:r>
            </a:p>
          </p:txBody>
        </p:sp>
      </p:grpSp>
      <p:pic>
        <p:nvPicPr>
          <p:cNvPr id="158" name="image1.jpg" descr="Barre.jpg"/>
          <p:cNvPicPr>
            <a:picLocks noChangeAspect="1"/>
          </p:cNvPicPr>
          <p:nvPr/>
        </p:nvPicPr>
        <p:blipFill>
          <a:blip r:embed="rId2">
            <a:extLst/>
          </a:blip>
          <a:stretch>
            <a:fillRect/>
          </a:stretch>
        </p:blipFill>
        <p:spPr>
          <a:xfrm>
            <a:off x="0" y="6694346"/>
            <a:ext cx="10693400" cy="107950"/>
          </a:xfrm>
          <a:prstGeom prst="rect">
            <a:avLst/>
          </a:prstGeom>
          <a:ln w="12700">
            <a:miter lim="400000"/>
          </a:ln>
        </p:spPr>
      </p:pic>
      <p:pic>
        <p:nvPicPr>
          <p:cNvPr id="159" name="image3.png" descr="InSupport.png"/>
          <p:cNvPicPr>
            <a:picLocks noChangeAspect="1"/>
          </p:cNvPicPr>
          <p:nvPr/>
        </p:nvPicPr>
        <p:blipFill>
          <a:blip r:embed="rId3">
            <a:extLst/>
          </a:blip>
          <a:stretch>
            <a:fillRect/>
          </a:stretch>
        </p:blipFill>
        <p:spPr>
          <a:xfrm>
            <a:off x="450156" y="6950858"/>
            <a:ext cx="2465041" cy="472466"/>
          </a:xfrm>
          <a:prstGeom prst="rect">
            <a:avLst/>
          </a:prstGeom>
          <a:ln w="12700">
            <a:miter lim="400000"/>
          </a:ln>
        </p:spPr>
      </p:pic>
      <p:pic>
        <p:nvPicPr>
          <p:cNvPr id="160" name="pasted-image.pdf"/>
          <p:cNvPicPr>
            <a:picLocks noChangeAspect="1"/>
          </p:cNvPicPr>
          <p:nvPr/>
        </p:nvPicPr>
        <p:blipFill>
          <a:blip r:embed="rId4">
            <a:extLst/>
          </a:blip>
          <a:stretch>
            <a:fillRect/>
          </a:stretch>
        </p:blipFill>
        <p:spPr>
          <a:xfrm>
            <a:off x="8319825" y="6880515"/>
            <a:ext cx="1844231" cy="608610"/>
          </a:xfrm>
          <a:prstGeom prst="rect">
            <a:avLst/>
          </a:prstGeom>
          <a:ln w="12700">
            <a:miter lim="400000"/>
          </a:ln>
        </p:spPr>
      </p:pic>
      <p:sp>
        <p:nvSpPr>
          <p:cNvPr id="161" name="Shape 161"/>
          <p:cNvSpPr>
            <a:spLocks noGrp="1"/>
          </p:cNvSpPr>
          <p:nvPr>
            <p:ph type="sldNum" sz="quarter" idx="2"/>
          </p:nvPr>
        </p:nvSpPr>
        <p:spPr>
          <a:xfrm>
            <a:off x="5168476" y="6977203"/>
            <a:ext cx="2495128" cy="406401"/>
          </a:xfrm>
          <a:prstGeom prst="rect">
            <a:avLst/>
          </a:prstGeom>
        </p:spPr>
        <p:txBody>
          <a:bodyPr/>
          <a:lstStyle/>
          <a:p>
            <a:fld id="{86CB4B4D-7CA3-9044-876B-883B54F8677D}" type="slidenum">
              <a:t>‹#›</a:t>
            </a:fld>
            <a:endParaRPr dirty="0"/>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ver Slide">
    <p:spTree>
      <p:nvGrpSpPr>
        <p:cNvPr id="1" name=""/>
        <p:cNvGrpSpPr/>
        <p:nvPr/>
      </p:nvGrpSpPr>
      <p:grpSpPr>
        <a:xfrm>
          <a:off x="0" y="0"/>
          <a:ext cx="0" cy="0"/>
          <a:chOff x="0" y="0"/>
          <a:chExt cx="0" cy="0"/>
        </a:xfrm>
      </p:grpSpPr>
      <p:grpSp>
        <p:nvGrpSpPr>
          <p:cNvPr id="19" name="Group 18"/>
          <p:cNvGrpSpPr/>
          <p:nvPr userDrawn="1"/>
        </p:nvGrpSpPr>
        <p:grpSpPr bwMode="gray">
          <a:xfrm>
            <a:off x="2049569" y="3"/>
            <a:ext cx="8643832" cy="6805047"/>
            <a:chOff x="19140488" y="13674"/>
            <a:chExt cx="7443798" cy="6145827"/>
          </a:xfrm>
        </p:grpSpPr>
        <p:sp>
          <p:nvSpPr>
            <p:cNvPr id="23"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24"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28"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33"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34"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35"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36"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37"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38"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39"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579"/>
            </a:p>
          </p:txBody>
        </p:sp>
        <p:sp>
          <p:nvSpPr>
            <p:cNvPr id="40"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grpSp>
      <p:sp>
        <p:nvSpPr>
          <p:cNvPr id="15" name="Title 1"/>
          <p:cNvSpPr>
            <a:spLocks noGrp="1"/>
          </p:cNvSpPr>
          <p:nvPr>
            <p:ph type="ctrTitle" hasCustomPrompt="1"/>
          </p:nvPr>
        </p:nvSpPr>
        <p:spPr bwMode="white">
          <a:xfrm>
            <a:off x="2216653" y="923572"/>
            <a:ext cx="6248956" cy="1007533"/>
          </a:xfrm>
        </p:spPr>
        <p:txBody>
          <a:bodyPr anchor="t" anchorCtr="0">
            <a:noAutofit/>
          </a:bodyPr>
          <a:lstStyle>
            <a:lvl1pPr>
              <a:lnSpc>
                <a:spcPct val="90000"/>
              </a:lnSpc>
              <a:defRPr sz="2807" b="1" i="1" baseline="0">
                <a:solidFill>
                  <a:schemeClr val="bg1"/>
                </a:solidFill>
              </a:defRPr>
            </a:lvl1pPr>
          </a:lstStyle>
          <a:p>
            <a:r>
              <a:rPr lang="en-GB" noProof="0" dirty="0"/>
              <a:t>Click to add the presentation’s main title</a:t>
            </a:r>
          </a:p>
        </p:txBody>
      </p:sp>
      <p:sp>
        <p:nvSpPr>
          <p:cNvPr id="18" name="Subtitle 2"/>
          <p:cNvSpPr>
            <a:spLocks noGrp="1"/>
          </p:cNvSpPr>
          <p:nvPr>
            <p:ph type="subTitle" idx="1" hasCustomPrompt="1"/>
          </p:nvPr>
        </p:nvSpPr>
        <p:spPr bwMode="white">
          <a:xfrm>
            <a:off x="2216653" y="2015067"/>
            <a:ext cx="6248956" cy="1007534"/>
          </a:xfrm>
        </p:spPr>
        <p:txBody>
          <a:bodyPr>
            <a:noAutofit/>
          </a:bodyPr>
          <a:lstStyle>
            <a:lvl1pPr marL="0" indent="0" algn="l">
              <a:lnSpc>
                <a:spcPct val="90000"/>
              </a:lnSpc>
              <a:spcAft>
                <a:spcPts val="0"/>
              </a:spcAft>
              <a:buNone/>
              <a:defRPr sz="2807" baseline="0">
                <a:solidFill>
                  <a:schemeClr val="bg1"/>
                </a:solidFill>
                <a:latin typeface="+mj-lt"/>
              </a:defRPr>
            </a:lvl1pPr>
            <a:lvl2pPr marL="0" indent="0" algn="l">
              <a:buNone/>
              <a:defRPr sz="1579">
                <a:solidFill>
                  <a:schemeClr val="bg1"/>
                </a:solidFill>
                <a:latin typeface="+mj-lt"/>
              </a:defRPr>
            </a:lvl2pPr>
            <a:lvl3pPr marL="401010" indent="0" algn="l">
              <a:buNone/>
              <a:defRPr sz="1579">
                <a:solidFill>
                  <a:schemeClr val="bg1"/>
                </a:solidFill>
                <a:latin typeface="+mj-lt"/>
              </a:defRPr>
            </a:lvl3pPr>
            <a:lvl4pPr marL="802020" indent="0" algn="l">
              <a:buNone/>
              <a:defRPr sz="1579">
                <a:solidFill>
                  <a:schemeClr val="bg1"/>
                </a:solidFill>
                <a:latin typeface="+mj-lt"/>
              </a:defRPr>
            </a:lvl4pPr>
            <a:lvl5pPr marL="1203030" indent="0" algn="l">
              <a:buNone/>
              <a:defRPr sz="1579">
                <a:solidFill>
                  <a:schemeClr val="bg1"/>
                </a:solidFill>
                <a:latin typeface="+mj-lt"/>
              </a:defRPr>
            </a:lvl5pPr>
            <a:lvl6pPr marL="1604040" indent="0" algn="l">
              <a:buNone/>
              <a:defRPr sz="1579">
                <a:solidFill>
                  <a:schemeClr val="bg1"/>
                </a:solidFill>
                <a:latin typeface="+mj-lt"/>
              </a:defRPr>
            </a:lvl6pPr>
            <a:lvl7pPr marL="2005051" indent="0" algn="l">
              <a:buNone/>
              <a:defRPr sz="1579">
                <a:solidFill>
                  <a:schemeClr val="bg1"/>
                </a:solidFill>
                <a:latin typeface="+mj-lt"/>
              </a:defRPr>
            </a:lvl7pPr>
            <a:lvl8pPr marL="2406061" indent="0" algn="l">
              <a:buNone/>
              <a:defRPr sz="1579">
                <a:solidFill>
                  <a:schemeClr val="bg1"/>
                </a:solidFill>
                <a:latin typeface="+mj-lt"/>
              </a:defRPr>
            </a:lvl8pPr>
            <a:lvl9pPr marL="2807071" indent="0" algn="l">
              <a:buNone/>
              <a:defRPr sz="1579">
                <a:solidFill>
                  <a:schemeClr val="bg1"/>
                </a:solidFill>
                <a:latin typeface="+mj-lt"/>
              </a:defRPr>
            </a:lvl9pPr>
          </a:lstStyle>
          <a:p>
            <a:r>
              <a:rPr lang="en-GB" noProof="0" dirty="0"/>
              <a:t>Subtitle and date (move higher if title is only one line)</a:t>
            </a:r>
          </a:p>
        </p:txBody>
      </p:sp>
      <p:sp>
        <p:nvSpPr>
          <p:cNvPr id="21" name="Text Placeholder 31"/>
          <p:cNvSpPr>
            <a:spLocks noGrp="1"/>
          </p:cNvSpPr>
          <p:nvPr>
            <p:ph type="body" sz="quarter" idx="10" hasCustomPrompt="1"/>
          </p:nvPr>
        </p:nvSpPr>
        <p:spPr bwMode="white">
          <a:xfrm>
            <a:off x="2216653" y="413089"/>
            <a:ext cx="4801337" cy="161205"/>
          </a:xfrm>
        </p:spPr>
        <p:txBody>
          <a:bodyPr/>
          <a:lstStyle>
            <a:lvl1pPr>
              <a:defRPr sz="965">
                <a:solidFill>
                  <a:schemeClr val="bg1"/>
                </a:solidFill>
                <a:latin typeface="Arial" pitchFamily="34" charset="0"/>
                <a:cs typeface="Arial" pitchFamily="34" charset="0"/>
              </a:defRPr>
            </a:lvl1pPr>
            <a:lvl2pPr>
              <a:defRPr sz="877">
                <a:solidFill>
                  <a:schemeClr val="bg1"/>
                </a:solidFill>
                <a:latin typeface="Arial" pitchFamily="34" charset="0"/>
                <a:cs typeface="Arial" pitchFamily="34" charset="0"/>
              </a:defRPr>
            </a:lvl2pPr>
            <a:lvl3pPr>
              <a:defRPr sz="877">
                <a:solidFill>
                  <a:schemeClr val="bg1"/>
                </a:solidFill>
                <a:latin typeface="Arial" pitchFamily="34" charset="0"/>
                <a:cs typeface="Arial" pitchFamily="34" charset="0"/>
              </a:defRPr>
            </a:lvl3pPr>
            <a:lvl4pPr>
              <a:defRPr sz="877">
                <a:solidFill>
                  <a:schemeClr val="bg1"/>
                </a:solidFill>
                <a:latin typeface="Arial" pitchFamily="34" charset="0"/>
                <a:cs typeface="Arial" pitchFamily="34" charset="0"/>
              </a:defRPr>
            </a:lvl4pPr>
            <a:lvl5pPr>
              <a:defRPr sz="877">
                <a:solidFill>
                  <a:schemeClr val="bg1"/>
                </a:solidFill>
                <a:latin typeface="Arial" pitchFamily="34" charset="0"/>
                <a:cs typeface="Arial" pitchFamily="34" charset="0"/>
              </a:defRPr>
            </a:lvl5pPr>
          </a:lstStyle>
          <a:p>
            <a:pPr lvl="0"/>
            <a:r>
              <a:rPr lang="en-GB" noProof="0" dirty="0" err="1"/>
              <a:t>www.pwc.com</a:t>
            </a:r>
            <a:endParaRPr lang="en-GB" noProof="0" dirty="0"/>
          </a:p>
        </p:txBody>
      </p:sp>
      <p:grpSp>
        <p:nvGrpSpPr>
          <p:cNvPr id="16" name="Group 32"/>
          <p:cNvGrpSpPr/>
          <p:nvPr userDrawn="1"/>
        </p:nvGrpSpPr>
        <p:grpSpPr>
          <a:xfrm>
            <a:off x="1132715" y="6799519"/>
            <a:ext cx="1069340" cy="587815"/>
            <a:chOff x="518032" y="978681"/>
            <a:chExt cx="4572000" cy="2667393"/>
          </a:xfrm>
        </p:grpSpPr>
        <p:sp>
          <p:nvSpPr>
            <p:cNvPr id="1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noProof="0"/>
            </a:p>
          </p:txBody>
        </p:sp>
        <p:sp>
          <p:nvSpPr>
            <p:cNvPr id="20"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579" noProof="0"/>
            </a:p>
          </p:txBody>
        </p:sp>
      </p:grpSp>
    </p:spTree>
    <p:extLst>
      <p:ext uri="{BB962C8B-B14F-4D97-AF65-F5344CB8AC3E}">
        <p14:creationId xmlns:p14="http://schemas.microsoft.com/office/powerpoint/2010/main" val="8628845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ontent: One">
    <p:spTree>
      <p:nvGrpSpPr>
        <p:cNvPr id="1" name=""/>
        <p:cNvGrpSpPr/>
        <p:nvPr/>
      </p:nvGrpSpPr>
      <p:grpSpPr>
        <a:xfrm>
          <a:off x="0" y="0"/>
          <a:ext cx="0" cy="0"/>
          <a:chOff x="0" y="0"/>
          <a:chExt cx="0" cy="0"/>
        </a:xfrm>
      </p:grpSpPr>
      <p:sp>
        <p:nvSpPr>
          <p:cNvPr id="2" name="Title 1"/>
          <p:cNvSpPr>
            <a:spLocks noGrp="1"/>
          </p:cNvSpPr>
          <p:nvPr>
            <p:ph type="title"/>
          </p:nvPr>
        </p:nvSpPr>
        <p:spPr>
          <a:xfrm>
            <a:off x="623782" y="755650"/>
            <a:ext cx="9445837" cy="1007533"/>
          </a:xfrm>
        </p:spPr>
        <p:txBody>
          <a:bodyPr/>
          <a:lstStyle>
            <a:lvl1pPr>
              <a:defRPr/>
            </a:lvl1pPr>
          </a:lstStyle>
          <a:p>
            <a:r>
              <a:rPr lang="en-GB" noProof="0" dirty="0"/>
              <a:t>Click to edit Master title style</a:t>
            </a:r>
          </a:p>
        </p:txBody>
      </p:sp>
      <p:sp>
        <p:nvSpPr>
          <p:cNvPr id="31" name="Content Placeholder 26"/>
          <p:cNvSpPr>
            <a:spLocks noGrp="1"/>
          </p:cNvSpPr>
          <p:nvPr>
            <p:ph sz="quarter" idx="15"/>
          </p:nvPr>
        </p:nvSpPr>
        <p:spPr>
          <a:xfrm>
            <a:off x="623782" y="1931106"/>
            <a:ext cx="9445837" cy="4869744"/>
          </a:xfrm>
        </p:spPr>
        <p:txBody>
          <a:bodyPr/>
          <a:lstStyle>
            <a:lvl1pPr>
              <a:defRPr baseline="0"/>
            </a:lvl1p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cxnSp>
        <p:nvCxnSpPr>
          <p:cNvPr id="15" name="Shape 14"/>
          <p:cNvCxnSpPr/>
          <p:nvPr/>
        </p:nvCxnSpPr>
        <p:spPr>
          <a:xfrm rot="5400000" flipH="1" flipV="1">
            <a:off x="5173630" y="-4056380"/>
            <a:ext cx="167921" cy="962406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87385" y="7136695"/>
            <a:ext cx="1785798" cy="167922"/>
          </a:xfrm>
          <a:prstGeom prst="rect">
            <a:avLst/>
          </a:prstGeom>
        </p:spPr>
        <p:txBody>
          <a:bodyPr lIns="0" tIns="0" rIns="0" bIns="0" anchor="t" anchorCtr="0">
            <a:noAutofit/>
          </a:bodyPr>
          <a:lstStyle>
            <a:lvl1pPr algn="r">
              <a:defRPr sz="877">
                <a:solidFill>
                  <a:schemeClr val="tx1"/>
                </a:solidFill>
                <a:latin typeface="Arial" pitchFamily="34" charset="0"/>
                <a:cs typeface="Arial" pitchFamily="34" charset="0"/>
              </a:defRPr>
            </a:lvl1pPr>
          </a:lstStyle>
          <a:p>
            <a:fld id="{9EBD5762-3BDC-484D-9503-7EA6D5A9A8CE}" type="slidenum">
              <a:rPr lang="en-GB" smtClean="0"/>
              <a:pPr/>
              <a:t>‹#›</a:t>
            </a:fld>
            <a:endParaRPr lang="en-GB" dirty="0"/>
          </a:p>
        </p:txBody>
      </p:sp>
      <p:sp>
        <p:nvSpPr>
          <p:cNvPr id="10" name="Date Placeholder 3"/>
          <p:cNvSpPr>
            <a:spLocks noGrp="1"/>
          </p:cNvSpPr>
          <p:nvPr>
            <p:ph type="dt" sz="half" idx="2"/>
          </p:nvPr>
        </p:nvSpPr>
        <p:spPr>
          <a:xfrm>
            <a:off x="8287385" y="6968772"/>
            <a:ext cx="1782233" cy="167922"/>
          </a:xfrm>
          <a:prstGeom prst="rect">
            <a:avLst/>
          </a:prstGeom>
        </p:spPr>
        <p:txBody>
          <a:bodyPr lIns="0" tIns="0" rIns="0" bIns="0" anchor="t" anchorCtr="0">
            <a:noAutofit/>
          </a:bodyPr>
          <a:lstStyle>
            <a:lvl1pPr algn="r">
              <a:defRPr sz="877">
                <a:solidFill>
                  <a:schemeClr val="tx1"/>
                </a:solidFill>
                <a:latin typeface="Arial" pitchFamily="34" charset="0"/>
                <a:cs typeface="Arial" pitchFamily="34" charset="0"/>
              </a:defRPr>
            </a:lvl1pPr>
          </a:lstStyle>
          <a:p>
            <a:r>
              <a:rPr lang="en-GB"/>
              <a:t>October 2014</a:t>
            </a:r>
            <a:endParaRPr lang="en-GB" dirty="0"/>
          </a:p>
        </p:txBody>
      </p:sp>
    </p:spTree>
    <p:extLst>
      <p:ext uri="{BB962C8B-B14F-4D97-AF65-F5344CB8AC3E}">
        <p14:creationId xmlns:p14="http://schemas.microsoft.com/office/powerpoint/2010/main" val="2967069382"/>
      </p:ext>
    </p:extLst>
  </p:cSld>
  <p:clrMapOvr>
    <a:masterClrMapping/>
  </p:clrMapOvr>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ection Divider: Colour">
    <p:bg>
      <p:bgPr>
        <a:solidFill>
          <a:schemeClr val="tx2"/>
        </a:solidFill>
        <a:effectLst/>
      </p:bgPr>
    </p:bg>
    <p:spTree>
      <p:nvGrpSpPr>
        <p:cNvPr id="1" name=""/>
        <p:cNvGrpSpPr/>
        <p:nvPr/>
      </p:nvGrpSpPr>
      <p:grpSpPr>
        <a:xfrm>
          <a:off x="0" y="0"/>
          <a:ext cx="0" cy="0"/>
          <a:chOff x="0" y="0"/>
          <a:chExt cx="0" cy="0"/>
        </a:xfrm>
      </p:grpSpPr>
      <p:sp>
        <p:nvSpPr>
          <p:cNvPr id="57" name="Title 1"/>
          <p:cNvSpPr>
            <a:spLocks noGrp="1"/>
          </p:cNvSpPr>
          <p:nvPr>
            <p:ph type="ctrTitle"/>
          </p:nvPr>
        </p:nvSpPr>
        <p:spPr bwMode="black">
          <a:xfrm>
            <a:off x="623782" y="755650"/>
            <a:ext cx="9445837" cy="1175456"/>
          </a:xfrm>
        </p:spPr>
        <p:txBody>
          <a:bodyPr anchor="t" anchorCtr="0">
            <a:noAutofit/>
          </a:bodyPr>
          <a:lstStyle>
            <a:lvl1pPr>
              <a:lnSpc>
                <a:spcPct val="90000"/>
              </a:lnSpc>
              <a:defRPr sz="2807" baseline="0">
                <a:solidFill>
                  <a:schemeClr val="bg1"/>
                </a:solidFill>
              </a:defRPr>
            </a:lvl1pPr>
          </a:lstStyle>
          <a:p>
            <a:r>
              <a:rPr lang="en-GB" noProof="0" dirty="0"/>
              <a:t>Click to edit Master title style</a:t>
            </a:r>
          </a:p>
        </p:txBody>
      </p:sp>
      <p:sp>
        <p:nvSpPr>
          <p:cNvPr id="22" name="Subtitle 2"/>
          <p:cNvSpPr>
            <a:spLocks noGrp="1"/>
          </p:cNvSpPr>
          <p:nvPr>
            <p:ph type="subTitle" idx="1"/>
          </p:nvPr>
        </p:nvSpPr>
        <p:spPr bwMode="black">
          <a:xfrm>
            <a:off x="623782" y="2099028"/>
            <a:ext cx="9445837" cy="1511300"/>
          </a:xfrm>
        </p:spPr>
        <p:txBody>
          <a:bodyPr>
            <a:noAutofit/>
          </a:bodyPr>
          <a:lstStyle>
            <a:lvl1pPr marL="0" indent="0" algn="l">
              <a:lnSpc>
                <a:spcPct val="90000"/>
              </a:lnSpc>
              <a:buNone/>
              <a:defRPr sz="2807" baseline="0">
                <a:solidFill>
                  <a:schemeClr val="bg1"/>
                </a:solidFill>
                <a:latin typeface="+mj-lt"/>
              </a:defRPr>
            </a:lvl1pPr>
            <a:lvl2pPr marL="0" indent="0" algn="l">
              <a:buNone/>
              <a:defRPr sz="1579">
                <a:solidFill>
                  <a:schemeClr val="bg1"/>
                </a:solidFill>
                <a:latin typeface="+mj-lt"/>
              </a:defRPr>
            </a:lvl2pPr>
            <a:lvl3pPr marL="401010" indent="0" algn="l">
              <a:buNone/>
              <a:defRPr sz="1579">
                <a:solidFill>
                  <a:schemeClr val="bg1"/>
                </a:solidFill>
                <a:latin typeface="+mj-lt"/>
              </a:defRPr>
            </a:lvl3pPr>
            <a:lvl4pPr marL="802020" indent="0" algn="l">
              <a:buNone/>
              <a:defRPr sz="1579">
                <a:solidFill>
                  <a:schemeClr val="bg1"/>
                </a:solidFill>
                <a:latin typeface="+mj-lt"/>
              </a:defRPr>
            </a:lvl4pPr>
            <a:lvl5pPr marL="1203030" indent="0" algn="l">
              <a:buNone/>
              <a:defRPr sz="1579">
                <a:solidFill>
                  <a:schemeClr val="bg1"/>
                </a:solidFill>
                <a:latin typeface="+mj-lt"/>
              </a:defRPr>
            </a:lvl5pPr>
            <a:lvl6pPr marL="1604040" indent="0" algn="l">
              <a:buNone/>
              <a:defRPr sz="1579">
                <a:solidFill>
                  <a:schemeClr val="bg1"/>
                </a:solidFill>
                <a:latin typeface="+mj-lt"/>
              </a:defRPr>
            </a:lvl6pPr>
            <a:lvl7pPr marL="2005051" indent="0" algn="l">
              <a:buNone/>
              <a:defRPr sz="1579">
                <a:solidFill>
                  <a:schemeClr val="bg1"/>
                </a:solidFill>
                <a:latin typeface="+mj-lt"/>
              </a:defRPr>
            </a:lvl7pPr>
            <a:lvl8pPr marL="2406061" indent="0" algn="l">
              <a:buNone/>
              <a:defRPr sz="1579">
                <a:solidFill>
                  <a:schemeClr val="bg1"/>
                </a:solidFill>
                <a:latin typeface="+mj-lt"/>
              </a:defRPr>
            </a:lvl8pPr>
            <a:lvl9pPr marL="2807071" indent="0" algn="l">
              <a:buNone/>
              <a:defRPr sz="1579">
                <a:solidFill>
                  <a:schemeClr val="bg1"/>
                </a:solidFill>
                <a:latin typeface="+mj-lt"/>
              </a:defRPr>
            </a:lvl9pPr>
          </a:lstStyle>
          <a:p>
            <a:r>
              <a:rPr lang="en-GB" noProof="0" dirty="0"/>
              <a:t>Click to edit Master subtitle style</a:t>
            </a:r>
          </a:p>
        </p:txBody>
      </p:sp>
      <p:sp>
        <p:nvSpPr>
          <p:cNvPr id="37" name="Footer Placeholder 4"/>
          <p:cNvSpPr>
            <a:spLocks noGrp="1"/>
          </p:cNvSpPr>
          <p:nvPr>
            <p:ph type="ftr" sz="quarter" idx="3"/>
          </p:nvPr>
        </p:nvSpPr>
        <p:spPr>
          <a:xfrm>
            <a:off x="623782" y="6968772"/>
            <a:ext cx="6148705" cy="167922"/>
          </a:xfrm>
          <a:prstGeom prst="rect">
            <a:avLst/>
          </a:prstGeom>
        </p:spPr>
        <p:txBody>
          <a:bodyPr vert="horz" lIns="0" tIns="0" rIns="0" bIns="0" anchor="b" anchorCtr="0">
            <a:noAutofit/>
          </a:bodyPr>
          <a:lstStyle>
            <a:lvl1pPr algn="l">
              <a:defRPr sz="877">
                <a:solidFill>
                  <a:schemeClr val="bg1"/>
                </a:solidFill>
                <a:latin typeface="Arial" pitchFamily="34" charset="0"/>
                <a:cs typeface="Arial" pitchFamily="34" charset="0"/>
              </a:defRPr>
            </a:lvl1pPr>
          </a:lstStyle>
          <a:p>
            <a:r>
              <a:rPr lang="en-GB"/>
              <a:t>Daimler EP&amp;L 2014 </a:t>
            </a:r>
            <a:endParaRPr lang="en-GB" dirty="0"/>
          </a:p>
        </p:txBody>
      </p:sp>
      <p:cxnSp>
        <p:nvCxnSpPr>
          <p:cNvPr id="11" name="Shape 10"/>
          <p:cNvCxnSpPr/>
          <p:nvPr/>
        </p:nvCxnSpPr>
        <p:spPr>
          <a:xfrm rot="5400000" flipH="1" flipV="1">
            <a:off x="5173630" y="-4056380"/>
            <a:ext cx="167921" cy="962406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Slide Number Placeholder 5"/>
          <p:cNvSpPr>
            <a:spLocks noGrp="1"/>
          </p:cNvSpPr>
          <p:nvPr>
            <p:ph type="sldNum" sz="quarter" idx="4"/>
          </p:nvPr>
        </p:nvSpPr>
        <p:spPr>
          <a:xfrm>
            <a:off x="8287385" y="7136695"/>
            <a:ext cx="1785798" cy="167922"/>
          </a:xfrm>
          <a:prstGeom prst="rect">
            <a:avLst/>
          </a:prstGeom>
        </p:spPr>
        <p:txBody>
          <a:bodyPr lIns="0" tIns="0" rIns="0" bIns="0" anchor="t" anchorCtr="0">
            <a:noAutofit/>
          </a:bodyPr>
          <a:lstStyle>
            <a:lvl1pPr algn="r">
              <a:defRPr sz="877">
                <a:solidFill>
                  <a:schemeClr val="bg1"/>
                </a:solidFill>
                <a:latin typeface="Arial" pitchFamily="34" charset="0"/>
                <a:cs typeface="Arial" pitchFamily="34" charset="0"/>
              </a:defRPr>
            </a:lvl1pPr>
          </a:lstStyle>
          <a:p>
            <a:fld id="{9EBD5762-3BDC-484D-9503-7EA6D5A9A8CE}" type="slidenum">
              <a:rPr lang="en-GB" smtClean="0"/>
              <a:pPr/>
              <a:t>‹#›</a:t>
            </a:fld>
            <a:endParaRPr lang="en-GB" dirty="0"/>
          </a:p>
        </p:txBody>
      </p:sp>
      <p:sp>
        <p:nvSpPr>
          <p:cNvPr id="10" name="Date Placeholder 3"/>
          <p:cNvSpPr>
            <a:spLocks noGrp="1"/>
          </p:cNvSpPr>
          <p:nvPr>
            <p:ph type="dt" sz="half" idx="2"/>
          </p:nvPr>
        </p:nvSpPr>
        <p:spPr>
          <a:xfrm>
            <a:off x="8287385" y="6968772"/>
            <a:ext cx="1782233" cy="167922"/>
          </a:xfrm>
          <a:prstGeom prst="rect">
            <a:avLst/>
          </a:prstGeom>
        </p:spPr>
        <p:txBody>
          <a:bodyPr lIns="0" tIns="0" rIns="0" bIns="0" anchor="t" anchorCtr="0">
            <a:noAutofit/>
          </a:bodyPr>
          <a:lstStyle>
            <a:lvl1pPr algn="r">
              <a:defRPr sz="877">
                <a:solidFill>
                  <a:schemeClr val="bg1"/>
                </a:solidFill>
                <a:latin typeface="Arial" pitchFamily="34" charset="0"/>
                <a:cs typeface="Arial" pitchFamily="34" charset="0"/>
              </a:defRPr>
            </a:lvl1pPr>
          </a:lstStyle>
          <a:p>
            <a:r>
              <a:rPr lang="en-GB"/>
              <a:t>October 2014</a:t>
            </a:r>
            <a:endParaRPr lang="en-GB" dirty="0"/>
          </a:p>
        </p:txBody>
      </p:sp>
      <p:sp>
        <p:nvSpPr>
          <p:cNvPr id="12" name="PwCFirm"/>
          <p:cNvSpPr txBox="1"/>
          <p:nvPr userDrawn="1"/>
        </p:nvSpPr>
        <p:spPr>
          <a:xfrm>
            <a:off x="623782" y="7136696"/>
            <a:ext cx="3029797" cy="167923"/>
          </a:xfrm>
          <a:prstGeom prst="rect">
            <a:avLst/>
          </a:prstGeom>
          <a:noFill/>
        </p:spPr>
        <p:txBody>
          <a:bodyPr vert="horz" wrap="square" lIns="0" tIns="0" rIns="0" bIns="0" rtlCol="0" anchor="t" anchorCtr="0">
            <a:noAutofit/>
          </a:bodyPr>
          <a:lstStyle/>
          <a:p>
            <a:r>
              <a:rPr lang="en-GB" sz="877" noProof="0" dirty="0">
                <a:solidFill>
                  <a:schemeClr val="bg1"/>
                </a:solidFill>
                <a:latin typeface="Arial" pitchFamily="34" charset="0"/>
                <a:cs typeface="Arial" pitchFamily="34" charset="0"/>
              </a:rPr>
              <a:t>PwC</a:t>
            </a:r>
          </a:p>
        </p:txBody>
      </p:sp>
    </p:spTree>
    <p:extLst>
      <p:ext uri="{BB962C8B-B14F-4D97-AF65-F5344CB8AC3E}">
        <p14:creationId xmlns:p14="http://schemas.microsoft.com/office/powerpoint/2010/main" val="2489525532"/>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ver Slide: Client Logo">
    <p:spTree>
      <p:nvGrpSpPr>
        <p:cNvPr id="1" name=""/>
        <p:cNvGrpSpPr/>
        <p:nvPr/>
      </p:nvGrpSpPr>
      <p:grpSpPr>
        <a:xfrm>
          <a:off x="0" y="0"/>
          <a:ext cx="0" cy="0"/>
          <a:chOff x="0" y="0"/>
          <a:chExt cx="0" cy="0"/>
        </a:xfrm>
      </p:grpSpPr>
      <p:grpSp>
        <p:nvGrpSpPr>
          <p:cNvPr id="32" name="Group 31"/>
          <p:cNvGrpSpPr/>
          <p:nvPr userDrawn="1"/>
        </p:nvGrpSpPr>
        <p:grpSpPr bwMode="gray">
          <a:xfrm>
            <a:off x="2049569" y="3"/>
            <a:ext cx="8643832" cy="6805047"/>
            <a:chOff x="19140488" y="13674"/>
            <a:chExt cx="7443798" cy="6145827"/>
          </a:xfrm>
        </p:grpSpPr>
        <p:sp>
          <p:nvSpPr>
            <p:cNvPr id="35" name="Rectangle 17"/>
            <p:cNvSpPr>
              <a:spLocks noChangeArrowheads="1"/>
            </p:cNvSpPr>
            <p:nvPr/>
          </p:nvSpPr>
          <p:spPr bwMode="gray">
            <a:xfrm>
              <a:off x="19140488" y="4188799"/>
              <a:ext cx="2302206" cy="1970702"/>
            </a:xfrm>
            <a:prstGeom prst="rect">
              <a:avLst/>
            </a:prstGeom>
            <a:solidFill>
              <a:srgbClr val="9A170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36" name="Rectangle 7"/>
            <p:cNvSpPr>
              <a:spLocks noChangeArrowheads="1"/>
            </p:cNvSpPr>
            <p:nvPr/>
          </p:nvSpPr>
          <p:spPr bwMode="gray">
            <a:xfrm>
              <a:off x="25663403" y="4032250"/>
              <a:ext cx="920883" cy="2127250"/>
            </a:xfrm>
            <a:prstGeom prst="rect">
              <a:avLst/>
            </a:prstGeom>
            <a:solidFill>
              <a:srgbClr val="F3BE2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37" name="Rectangle 8"/>
            <p:cNvSpPr>
              <a:spLocks noChangeArrowheads="1"/>
            </p:cNvSpPr>
            <p:nvPr/>
          </p:nvSpPr>
          <p:spPr bwMode="gray">
            <a:xfrm>
              <a:off x="25049482" y="2899477"/>
              <a:ext cx="734694" cy="1289321"/>
            </a:xfrm>
            <a:prstGeom prst="rect">
              <a:avLst/>
            </a:prstGeom>
            <a:solidFill>
              <a:srgbClr val="F3BC87"/>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42" name="Rectangle 9"/>
            <p:cNvSpPr>
              <a:spLocks noChangeArrowheads="1"/>
            </p:cNvSpPr>
            <p:nvPr/>
          </p:nvSpPr>
          <p:spPr bwMode="gray">
            <a:xfrm>
              <a:off x="25049482" y="4032250"/>
              <a:ext cx="734693" cy="2127250"/>
            </a:xfrm>
            <a:prstGeom prst="rect">
              <a:avLst/>
            </a:prstGeom>
            <a:solidFill>
              <a:srgbClr val="E88C1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43" name="Rectangle 11"/>
            <p:cNvSpPr>
              <a:spLocks noChangeArrowheads="1"/>
            </p:cNvSpPr>
            <p:nvPr/>
          </p:nvSpPr>
          <p:spPr bwMode="gray">
            <a:xfrm>
              <a:off x="24665780" y="706365"/>
              <a:ext cx="477045" cy="2263848"/>
            </a:xfrm>
            <a:prstGeom prst="rect">
              <a:avLst/>
            </a:prstGeom>
            <a:solidFill>
              <a:srgbClr val="E669A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44" name="Rectangle 12"/>
            <p:cNvSpPr>
              <a:spLocks noChangeArrowheads="1"/>
            </p:cNvSpPr>
            <p:nvPr/>
          </p:nvSpPr>
          <p:spPr bwMode="gray">
            <a:xfrm>
              <a:off x="24665780" y="2899478"/>
              <a:ext cx="477045" cy="1289321"/>
            </a:xfrm>
            <a:prstGeom prst="rect">
              <a:avLst/>
            </a:prstGeom>
            <a:solidFill>
              <a:srgbClr val="DB4D56"/>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48" name="Rectangle 13"/>
            <p:cNvSpPr>
              <a:spLocks noChangeArrowheads="1"/>
            </p:cNvSpPr>
            <p:nvPr/>
          </p:nvSpPr>
          <p:spPr bwMode="gray">
            <a:xfrm>
              <a:off x="24665780" y="4032250"/>
              <a:ext cx="477045" cy="2127250"/>
            </a:xfrm>
            <a:prstGeom prst="rect">
              <a:avLst/>
            </a:prstGeom>
            <a:solidFill>
              <a:srgbClr val="D13A0D"/>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49" name="Rectangle 14"/>
            <p:cNvSpPr>
              <a:spLocks noChangeArrowheads="1"/>
            </p:cNvSpPr>
            <p:nvPr/>
          </p:nvSpPr>
          <p:spPr bwMode="gray">
            <a:xfrm>
              <a:off x="19140488" y="669925"/>
              <a:ext cx="5662612" cy="2300288"/>
            </a:xfrm>
            <a:prstGeom prst="rect">
              <a:avLst/>
            </a:prstGeom>
            <a:solidFill>
              <a:srgbClr val="D74021"/>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50" name="Rectangle 15"/>
            <p:cNvSpPr>
              <a:spLocks noChangeArrowheads="1"/>
            </p:cNvSpPr>
            <p:nvPr/>
          </p:nvSpPr>
          <p:spPr bwMode="gray">
            <a:xfrm>
              <a:off x="19140488" y="2899478"/>
              <a:ext cx="5662612" cy="1289321"/>
            </a:xfrm>
            <a:prstGeom prst="rect">
              <a:avLst/>
            </a:prstGeom>
            <a:solidFill>
              <a:srgbClr val="CD2F12"/>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sp>
          <p:nvSpPr>
            <p:cNvPr id="51" name="Freeform 16"/>
            <p:cNvSpPr>
              <a:spLocks/>
            </p:cNvSpPr>
            <p:nvPr/>
          </p:nvSpPr>
          <p:spPr bwMode="gray">
            <a:xfrm>
              <a:off x="19140488" y="4032250"/>
              <a:ext cx="5662612" cy="2127250"/>
            </a:xfrm>
            <a:custGeom>
              <a:avLst/>
              <a:gdLst/>
              <a:ahLst/>
              <a:cxnLst>
                <a:cxn ang="0">
                  <a:pos x="0" y="0"/>
                </a:cxn>
                <a:cxn ang="0">
                  <a:pos x="3567" y="0"/>
                </a:cxn>
                <a:cxn ang="0">
                  <a:pos x="3567" y="1340"/>
                </a:cxn>
                <a:cxn ang="0">
                  <a:pos x="1372" y="1340"/>
                </a:cxn>
                <a:cxn ang="0">
                  <a:pos x="1372" y="181"/>
                </a:cxn>
                <a:cxn ang="0">
                  <a:pos x="0" y="181"/>
                </a:cxn>
                <a:cxn ang="0">
                  <a:pos x="0" y="0"/>
                </a:cxn>
              </a:cxnLst>
              <a:rect l="0" t="0" r="r" b="b"/>
              <a:pathLst>
                <a:path w="3567" h="1340">
                  <a:moveTo>
                    <a:pt x="0" y="0"/>
                  </a:moveTo>
                  <a:lnTo>
                    <a:pt x="3567" y="0"/>
                  </a:lnTo>
                  <a:lnTo>
                    <a:pt x="3567" y="1340"/>
                  </a:lnTo>
                  <a:lnTo>
                    <a:pt x="1372" y="1340"/>
                  </a:lnTo>
                  <a:lnTo>
                    <a:pt x="1372" y="181"/>
                  </a:lnTo>
                  <a:lnTo>
                    <a:pt x="0" y="181"/>
                  </a:lnTo>
                  <a:lnTo>
                    <a:pt x="0" y="0"/>
                  </a:lnTo>
                  <a:close/>
                </a:path>
              </a:pathLst>
            </a:custGeom>
            <a:solidFill>
              <a:srgbClr val="C4230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579"/>
            </a:p>
          </p:txBody>
        </p:sp>
        <p:sp>
          <p:nvSpPr>
            <p:cNvPr id="52" name="Rectangle 10"/>
            <p:cNvSpPr>
              <a:spLocks noChangeArrowheads="1"/>
            </p:cNvSpPr>
            <p:nvPr/>
          </p:nvSpPr>
          <p:spPr bwMode="gray">
            <a:xfrm>
              <a:off x="19140488" y="13674"/>
              <a:ext cx="5662612" cy="692692"/>
            </a:xfrm>
            <a:prstGeom prst="rect">
              <a:avLst/>
            </a:prstGeom>
            <a:solidFill>
              <a:srgbClr val="EE9C34"/>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a:p>
          </p:txBody>
        </p:sp>
      </p:grpSp>
      <p:sp>
        <p:nvSpPr>
          <p:cNvPr id="31" name="Picture Placeholder 76"/>
          <p:cNvSpPr>
            <a:spLocks noGrp="1"/>
          </p:cNvSpPr>
          <p:nvPr>
            <p:ph type="pic" sz="quarter" idx="13"/>
          </p:nvPr>
        </p:nvSpPr>
        <p:spPr>
          <a:xfrm>
            <a:off x="712894" y="3358445"/>
            <a:ext cx="1069340" cy="839611"/>
          </a:xfrm>
        </p:spPr>
        <p:txBody>
          <a:bodyPr/>
          <a:lstStyle>
            <a:lvl1pPr>
              <a:defRPr sz="1228"/>
            </a:lvl1pPr>
          </a:lstStyle>
          <a:p>
            <a:r>
              <a:rPr lang="en-US" noProof="0"/>
              <a:t>Click icon to add picture</a:t>
            </a:r>
            <a:endParaRPr lang="en-GB" noProof="0" dirty="0"/>
          </a:p>
        </p:txBody>
      </p:sp>
      <p:grpSp>
        <p:nvGrpSpPr>
          <p:cNvPr id="3" name="Group 31"/>
          <p:cNvGrpSpPr/>
          <p:nvPr/>
        </p:nvGrpSpPr>
        <p:grpSpPr>
          <a:xfrm>
            <a:off x="571960" y="3197242"/>
            <a:ext cx="1414738" cy="166621"/>
            <a:chOff x="489087" y="2521685"/>
            <a:chExt cx="1209752" cy="151219"/>
          </a:xfrm>
        </p:grpSpPr>
        <p:cxnSp>
          <p:nvCxnSpPr>
            <p:cNvPr id="33" name="Straight Connector 32"/>
            <p:cNvCxnSpPr/>
            <p:nvPr userDrawn="1"/>
          </p:nvCxnSpPr>
          <p:spPr>
            <a:xfrm rot="10800000">
              <a:off x="489087" y="2521686"/>
              <a:ext cx="1209752"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userDrawn="1"/>
          </p:nvCxnSpPr>
          <p:spPr>
            <a:xfrm rot="5400000">
              <a:off x="413478" y="2597295"/>
              <a:ext cx="151219" cy="0"/>
            </a:xfrm>
            <a:prstGeom prst="line">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45" name="Title 1"/>
          <p:cNvSpPr>
            <a:spLocks noGrp="1"/>
          </p:cNvSpPr>
          <p:nvPr>
            <p:ph type="ctrTitle" hasCustomPrompt="1"/>
          </p:nvPr>
        </p:nvSpPr>
        <p:spPr bwMode="white">
          <a:xfrm>
            <a:off x="2216653" y="923572"/>
            <a:ext cx="6248956" cy="1007533"/>
          </a:xfrm>
        </p:spPr>
        <p:txBody>
          <a:bodyPr anchor="t" anchorCtr="0">
            <a:noAutofit/>
          </a:bodyPr>
          <a:lstStyle>
            <a:lvl1pPr>
              <a:lnSpc>
                <a:spcPct val="90000"/>
              </a:lnSpc>
              <a:defRPr sz="2807" b="1" i="1" baseline="0">
                <a:solidFill>
                  <a:schemeClr val="bg1"/>
                </a:solidFill>
              </a:defRPr>
            </a:lvl1pPr>
          </a:lstStyle>
          <a:p>
            <a:r>
              <a:rPr lang="en-GB" noProof="0" dirty="0"/>
              <a:t>Click to add the presentation’s main title</a:t>
            </a:r>
          </a:p>
        </p:txBody>
      </p:sp>
      <p:sp>
        <p:nvSpPr>
          <p:cNvPr id="46" name="Subtitle 2"/>
          <p:cNvSpPr>
            <a:spLocks noGrp="1"/>
          </p:cNvSpPr>
          <p:nvPr>
            <p:ph type="subTitle" idx="1" hasCustomPrompt="1"/>
          </p:nvPr>
        </p:nvSpPr>
        <p:spPr bwMode="white">
          <a:xfrm>
            <a:off x="2216653" y="2015067"/>
            <a:ext cx="6248956" cy="1007534"/>
          </a:xfrm>
        </p:spPr>
        <p:txBody>
          <a:bodyPr>
            <a:noAutofit/>
          </a:bodyPr>
          <a:lstStyle>
            <a:lvl1pPr marL="0" indent="0" algn="l">
              <a:lnSpc>
                <a:spcPct val="90000"/>
              </a:lnSpc>
              <a:spcAft>
                <a:spcPts val="0"/>
              </a:spcAft>
              <a:buNone/>
              <a:defRPr sz="2807" baseline="0">
                <a:solidFill>
                  <a:schemeClr val="bg1"/>
                </a:solidFill>
                <a:latin typeface="+mj-lt"/>
              </a:defRPr>
            </a:lvl1pPr>
            <a:lvl2pPr marL="0" indent="0" algn="l">
              <a:buNone/>
              <a:defRPr sz="1579">
                <a:solidFill>
                  <a:schemeClr val="bg1"/>
                </a:solidFill>
                <a:latin typeface="+mj-lt"/>
              </a:defRPr>
            </a:lvl2pPr>
            <a:lvl3pPr marL="401010" indent="0" algn="l">
              <a:buNone/>
              <a:defRPr sz="1579">
                <a:solidFill>
                  <a:schemeClr val="bg1"/>
                </a:solidFill>
                <a:latin typeface="+mj-lt"/>
              </a:defRPr>
            </a:lvl3pPr>
            <a:lvl4pPr marL="802020" indent="0" algn="l">
              <a:buNone/>
              <a:defRPr sz="1579">
                <a:solidFill>
                  <a:schemeClr val="bg1"/>
                </a:solidFill>
                <a:latin typeface="+mj-lt"/>
              </a:defRPr>
            </a:lvl4pPr>
            <a:lvl5pPr marL="1203030" indent="0" algn="l">
              <a:buNone/>
              <a:defRPr sz="1579">
                <a:solidFill>
                  <a:schemeClr val="bg1"/>
                </a:solidFill>
                <a:latin typeface="+mj-lt"/>
              </a:defRPr>
            </a:lvl5pPr>
            <a:lvl6pPr marL="1604040" indent="0" algn="l">
              <a:buNone/>
              <a:defRPr sz="1579">
                <a:solidFill>
                  <a:schemeClr val="bg1"/>
                </a:solidFill>
                <a:latin typeface="+mj-lt"/>
              </a:defRPr>
            </a:lvl6pPr>
            <a:lvl7pPr marL="2005051" indent="0" algn="l">
              <a:buNone/>
              <a:defRPr sz="1579">
                <a:solidFill>
                  <a:schemeClr val="bg1"/>
                </a:solidFill>
                <a:latin typeface="+mj-lt"/>
              </a:defRPr>
            </a:lvl7pPr>
            <a:lvl8pPr marL="2406061" indent="0" algn="l">
              <a:buNone/>
              <a:defRPr sz="1579">
                <a:solidFill>
                  <a:schemeClr val="bg1"/>
                </a:solidFill>
                <a:latin typeface="+mj-lt"/>
              </a:defRPr>
            </a:lvl8pPr>
            <a:lvl9pPr marL="2807071" indent="0" algn="l">
              <a:buNone/>
              <a:defRPr sz="1579">
                <a:solidFill>
                  <a:schemeClr val="bg1"/>
                </a:solidFill>
                <a:latin typeface="+mj-lt"/>
              </a:defRPr>
            </a:lvl9pPr>
          </a:lstStyle>
          <a:p>
            <a:r>
              <a:rPr lang="en-GB" noProof="0" dirty="0"/>
              <a:t>Subtitle and date (move higher if title is only one line)</a:t>
            </a:r>
          </a:p>
        </p:txBody>
      </p:sp>
      <p:sp>
        <p:nvSpPr>
          <p:cNvPr id="47" name="Text Placeholder 31"/>
          <p:cNvSpPr>
            <a:spLocks noGrp="1"/>
          </p:cNvSpPr>
          <p:nvPr>
            <p:ph type="body" sz="quarter" idx="10" hasCustomPrompt="1"/>
          </p:nvPr>
        </p:nvSpPr>
        <p:spPr bwMode="white">
          <a:xfrm>
            <a:off x="2216653" y="413089"/>
            <a:ext cx="4801337" cy="161205"/>
          </a:xfrm>
        </p:spPr>
        <p:txBody>
          <a:bodyPr/>
          <a:lstStyle>
            <a:lvl1pPr>
              <a:defRPr sz="965">
                <a:solidFill>
                  <a:schemeClr val="bg1"/>
                </a:solidFill>
                <a:latin typeface="Arial" pitchFamily="34" charset="0"/>
                <a:cs typeface="Arial" pitchFamily="34" charset="0"/>
              </a:defRPr>
            </a:lvl1pPr>
            <a:lvl2pPr>
              <a:defRPr sz="877">
                <a:solidFill>
                  <a:schemeClr val="bg1"/>
                </a:solidFill>
                <a:latin typeface="Arial" pitchFamily="34" charset="0"/>
                <a:cs typeface="Arial" pitchFamily="34" charset="0"/>
              </a:defRPr>
            </a:lvl2pPr>
            <a:lvl3pPr>
              <a:defRPr sz="877">
                <a:solidFill>
                  <a:schemeClr val="bg1"/>
                </a:solidFill>
                <a:latin typeface="Arial" pitchFamily="34" charset="0"/>
                <a:cs typeface="Arial" pitchFamily="34" charset="0"/>
              </a:defRPr>
            </a:lvl3pPr>
            <a:lvl4pPr>
              <a:defRPr sz="877">
                <a:solidFill>
                  <a:schemeClr val="bg1"/>
                </a:solidFill>
                <a:latin typeface="Arial" pitchFamily="34" charset="0"/>
                <a:cs typeface="Arial" pitchFamily="34" charset="0"/>
              </a:defRPr>
            </a:lvl4pPr>
            <a:lvl5pPr>
              <a:defRPr sz="877">
                <a:solidFill>
                  <a:schemeClr val="bg1"/>
                </a:solidFill>
                <a:latin typeface="Arial" pitchFamily="34" charset="0"/>
                <a:cs typeface="Arial" pitchFamily="34" charset="0"/>
              </a:defRPr>
            </a:lvl5pPr>
          </a:lstStyle>
          <a:p>
            <a:pPr lvl="0"/>
            <a:r>
              <a:rPr lang="en-GB" noProof="0" dirty="0"/>
              <a:t>www.pwc.com</a:t>
            </a:r>
          </a:p>
        </p:txBody>
      </p:sp>
      <p:grpSp>
        <p:nvGrpSpPr>
          <p:cNvPr id="96" name="Group 32"/>
          <p:cNvGrpSpPr/>
          <p:nvPr/>
        </p:nvGrpSpPr>
        <p:grpSpPr>
          <a:xfrm>
            <a:off x="1132715" y="6799519"/>
            <a:ext cx="1069340" cy="587815"/>
            <a:chOff x="518032" y="978681"/>
            <a:chExt cx="4572000" cy="2667393"/>
          </a:xfrm>
        </p:grpSpPr>
        <p:sp>
          <p:nvSpPr>
            <p:cNvPr id="97" name="Rectangle 37"/>
            <p:cNvSpPr>
              <a:spLocks noChangeArrowheads="1"/>
            </p:cNvSpPr>
            <p:nvPr userDrawn="1"/>
          </p:nvSpPr>
          <p:spPr bwMode="black">
            <a:xfrm>
              <a:off x="3295650" y="978681"/>
              <a:ext cx="1143000" cy="263229"/>
            </a:xfrm>
            <a:prstGeom prst="rect">
              <a:avLst/>
            </a:prstGeom>
            <a:solidFill>
              <a:srgbClr val="A10000"/>
            </a:solid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en-GB" sz="1579" noProof="0"/>
            </a:p>
          </p:txBody>
        </p:sp>
        <p:sp>
          <p:nvSpPr>
            <p:cNvPr id="98" name="Freeform 7"/>
            <p:cNvSpPr>
              <a:spLocks noEditPoints="1"/>
            </p:cNvSpPr>
            <p:nvPr userDrawn="1"/>
          </p:nvSpPr>
          <p:spPr bwMode="black">
            <a:xfrm>
              <a:off x="518032" y="1922794"/>
              <a:ext cx="4572000" cy="1723280"/>
            </a:xfrm>
            <a:custGeom>
              <a:avLst/>
              <a:gdLst/>
              <a:ahLst/>
              <a:cxnLst>
                <a:cxn ang="0">
                  <a:pos x="581" y="233"/>
                </a:cxn>
                <a:cxn ang="0">
                  <a:pos x="538" y="949"/>
                </a:cxn>
                <a:cxn ang="0">
                  <a:pos x="630" y="946"/>
                </a:cxn>
                <a:cxn ang="0">
                  <a:pos x="793" y="880"/>
                </a:cxn>
                <a:cxn ang="0">
                  <a:pos x="886" y="728"/>
                </a:cxn>
                <a:cxn ang="0">
                  <a:pos x="905" y="505"/>
                </a:cxn>
                <a:cxn ang="0">
                  <a:pos x="850" y="329"/>
                </a:cxn>
                <a:cxn ang="0">
                  <a:pos x="727" y="241"/>
                </a:cxn>
                <a:cxn ang="0">
                  <a:pos x="521" y="3"/>
                </a:cxn>
                <a:cxn ang="0">
                  <a:pos x="643" y="74"/>
                </a:cxn>
                <a:cxn ang="0">
                  <a:pos x="761" y="24"/>
                </a:cxn>
                <a:cxn ang="0">
                  <a:pos x="855" y="9"/>
                </a:cxn>
                <a:cxn ang="0">
                  <a:pos x="1026" y="40"/>
                </a:cxn>
                <a:cxn ang="0">
                  <a:pos x="1180" y="172"/>
                </a:cxn>
                <a:cxn ang="0">
                  <a:pos x="1265" y="383"/>
                </a:cxn>
                <a:cxn ang="0">
                  <a:pos x="1265" y="641"/>
                </a:cxn>
                <a:cxn ang="0">
                  <a:pos x="1175" y="857"/>
                </a:cxn>
                <a:cxn ang="0">
                  <a:pos x="1005" y="1006"/>
                </a:cxn>
                <a:cxn ang="0">
                  <a:pos x="766" y="1074"/>
                </a:cxn>
                <a:cxn ang="0">
                  <a:pos x="601" y="1074"/>
                </a:cxn>
                <a:cxn ang="0">
                  <a:pos x="692" y="1447"/>
                </a:cxn>
                <a:cxn ang="0">
                  <a:pos x="171" y="1408"/>
                </a:cxn>
                <a:cxn ang="0">
                  <a:pos x="413" y="3"/>
                </a:cxn>
                <a:cxn ang="0">
                  <a:pos x="3876" y="20"/>
                </a:cxn>
                <a:cxn ang="0">
                  <a:pos x="4036" y="100"/>
                </a:cxn>
                <a:cxn ang="0">
                  <a:pos x="4113" y="232"/>
                </a:cxn>
                <a:cxn ang="0">
                  <a:pos x="4091" y="362"/>
                </a:cxn>
                <a:cxn ang="0">
                  <a:pos x="3995" y="436"/>
                </a:cxn>
                <a:cxn ang="0">
                  <a:pos x="3859" y="438"/>
                </a:cxn>
                <a:cxn ang="0">
                  <a:pos x="3757" y="114"/>
                </a:cxn>
                <a:cxn ang="0">
                  <a:pos x="3597" y="187"/>
                </a:cxn>
                <a:cxn ang="0">
                  <a:pos x="3508" y="339"/>
                </a:cxn>
                <a:cxn ang="0">
                  <a:pos x="3489" y="565"/>
                </a:cxn>
                <a:cxn ang="0">
                  <a:pos x="3547" y="753"/>
                </a:cxn>
                <a:cxn ang="0">
                  <a:pos x="3668" y="869"/>
                </a:cxn>
                <a:cxn ang="0">
                  <a:pos x="3821" y="896"/>
                </a:cxn>
                <a:cxn ang="0">
                  <a:pos x="3931" y="872"/>
                </a:cxn>
                <a:cxn ang="0">
                  <a:pos x="4079" y="810"/>
                </a:cxn>
                <a:cxn ang="0">
                  <a:pos x="4016" y="1024"/>
                </a:cxn>
                <a:cxn ang="0">
                  <a:pos x="3830" y="1080"/>
                </a:cxn>
                <a:cxn ang="0">
                  <a:pos x="3651" y="1095"/>
                </a:cxn>
                <a:cxn ang="0">
                  <a:pos x="3426" y="1060"/>
                </a:cxn>
                <a:cxn ang="0">
                  <a:pos x="3255" y="947"/>
                </a:cxn>
                <a:cxn ang="0">
                  <a:pos x="3140" y="772"/>
                </a:cxn>
                <a:cxn ang="0">
                  <a:pos x="3101" y="561"/>
                </a:cxn>
                <a:cxn ang="0">
                  <a:pos x="3153" y="318"/>
                </a:cxn>
                <a:cxn ang="0">
                  <a:pos x="3293" y="135"/>
                </a:cxn>
                <a:cxn ang="0">
                  <a:pos x="3508" y="27"/>
                </a:cxn>
                <a:cxn ang="0">
                  <a:pos x="2910" y="0"/>
                </a:cxn>
                <a:cxn ang="0">
                  <a:pos x="3040" y="52"/>
                </a:cxn>
                <a:cxn ang="0">
                  <a:pos x="3093" y="178"/>
                </a:cxn>
                <a:cxn ang="0">
                  <a:pos x="3071" y="277"/>
                </a:cxn>
                <a:cxn ang="0">
                  <a:pos x="3004" y="393"/>
                </a:cxn>
                <a:cxn ang="0">
                  <a:pos x="2876" y="561"/>
                </a:cxn>
                <a:cxn ang="0">
                  <a:pos x="1784" y="1078"/>
                </a:cxn>
                <a:cxn ang="0">
                  <a:pos x="1313" y="118"/>
                </a:cxn>
                <a:cxn ang="0">
                  <a:pos x="2247" y="25"/>
                </a:cxn>
                <a:cxn ang="0">
                  <a:pos x="2759" y="62"/>
                </a:cxn>
                <a:cxn ang="0">
                  <a:pos x="2872" y="4"/>
                </a:cxn>
              </a:cxnLst>
              <a:rect l="0" t="0" r="r" b="b"/>
              <a:pathLst>
                <a:path w="4127" h="1544">
                  <a:moveTo>
                    <a:pt x="640" y="229"/>
                  </a:moveTo>
                  <a:lnTo>
                    <a:pt x="622" y="229"/>
                  </a:lnTo>
                  <a:lnTo>
                    <a:pt x="603" y="230"/>
                  </a:lnTo>
                  <a:lnTo>
                    <a:pt x="581" y="233"/>
                  </a:lnTo>
                  <a:lnTo>
                    <a:pt x="553" y="235"/>
                  </a:lnTo>
                  <a:lnTo>
                    <a:pt x="521" y="241"/>
                  </a:lnTo>
                  <a:lnTo>
                    <a:pt x="521" y="947"/>
                  </a:lnTo>
                  <a:lnTo>
                    <a:pt x="538" y="949"/>
                  </a:lnTo>
                  <a:lnTo>
                    <a:pt x="553" y="949"/>
                  </a:lnTo>
                  <a:lnTo>
                    <a:pt x="566" y="949"/>
                  </a:lnTo>
                  <a:lnTo>
                    <a:pt x="578" y="949"/>
                  </a:lnTo>
                  <a:lnTo>
                    <a:pt x="630" y="946"/>
                  </a:lnTo>
                  <a:lnTo>
                    <a:pt x="677" y="937"/>
                  </a:lnTo>
                  <a:lnTo>
                    <a:pt x="720" y="924"/>
                  </a:lnTo>
                  <a:lnTo>
                    <a:pt x="758" y="905"/>
                  </a:lnTo>
                  <a:lnTo>
                    <a:pt x="793" y="880"/>
                  </a:lnTo>
                  <a:lnTo>
                    <a:pt x="824" y="850"/>
                  </a:lnTo>
                  <a:lnTo>
                    <a:pt x="849" y="815"/>
                  </a:lnTo>
                  <a:lnTo>
                    <a:pt x="870" y="775"/>
                  </a:lnTo>
                  <a:lnTo>
                    <a:pt x="886" y="728"/>
                  </a:lnTo>
                  <a:lnTo>
                    <a:pt x="897" y="678"/>
                  </a:lnTo>
                  <a:lnTo>
                    <a:pt x="905" y="622"/>
                  </a:lnTo>
                  <a:lnTo>
                    <a:pt x="907" y="561"/>
                  </a:lnTo>
                  <a:lnTo>
                    <a:pt x="905" y="505"/>
                  </a:lnTo>
                  <a:lnTo>
                    <a:pt x="897" y="452"/>
                  </a:lnTo>
                  <a:lnTo>
                    <a:pt x="886" y="407"/>
                  </a:lnTo>
                  <a:lnTo>
                    <a:pt x="870" y="366"/>
                  </a:lnTo>
                  <a:lnTo>
                    <a:pt x="850" y="329"/>
                  </a:lnTo>
                  <a:lnTo>
                    <a:pt x="826" y="299"/>
                  </a:lnTo>
                  <a:lnTo>
                    <a:pt x="797" y="274"/>
                  </a:lnTo>
                  <a:lnTo>
                    <a:pt x="763" y="254"/>
                  </a:lnTo>
                  <a:lnTo>
                    <a:pt x="727" y="241"/>
                  </a:lnTo>
                  <a:lnTo>
                    <a:pt x="686" y="232"/>
                  </a:lnTo>
                  <a:lnTo>
                    <a:pt x="640" y="229"/>
                  </a:lnTo>
                  <a:close/>
                  <a:moveTo>
                    <a:pt x="413" y="3"/>
                  </a:moveTo>
                  <a:lnTo>
                    <a:pt x="521" y="3"/>
                  </a:lnTo>
                  <a:lnTo>
                    <a:pt x="521" y="143"/>
                  </a:lnTo>
                  <a:lnTo>
                    <a:pt x="566" y="117"/>
                  </a:lnTo>
                  <a:lnTo>
                    <a:pt x="607" y="93"/>
                  </a:lnTo>
                  <a:lnTo>
                    <a:pt x="643" y="74"/>
                  </a:lnTo>
                  <a:lnTo>
                    <a:pt x="677" y="57"/>
                  </a:lnTo>
                  <a:lnTo>
                    <a:pt x="707" y="44"/>
                  </a:lnTo>
                  <a:lnTo>
                    <a:pt x="735" y="33"/>
                  </a:lnTo>
                  <a:lnTo>
                    <a:pt x="761" y="24"/>
                  </a:lnTo>
                  <a:lnTo>
                    <a:pt x="785" y="18"/>
                  </a:lnTo>
                  <a:lnTo>
                    <a:pt x="809" y="13"/>
                  </a:lnTo>
                  <a:lnTo>
                    <a:pt x="831" y="10"/>
                  </a:lnTo>
                  <a:lnTo>
                    <a:pt x="855" y="9"/>
                  </a:lnTo>
                  <a:lnTo>
                    <a:pt x="879" y="8"/>
                  </a:lnTo>
                  <a:lnTo>
                    <a:pt x="931" y="12"/>
                  </a:lnTo>
                  <a:lnTo>
                    <a:pt x="980" y="23"/>
                  </a:lnTo>
                  <a:lnTo>
                    <a:pt x="1026" y="40"/>
                  </a:lnTo>
                  <a:lnTo>
                    <a:pt x="1070" y="64"/>
                  </a:lnTo>
                  <a:lnTo>
                    <a:pt x="1110" y="94"/>
                  </a:lnTo>
                  <a:lnTo>
                    <a:pt x="1148" y="130"/>
                  </a:lnTo>
                  <a:lnTo>
                    <a:pt x="1180" y="172"/>
                  </a:lnTo>
                  <a:lnTo>
                    <a:pt x="1209" y="218"/>
                  </a:lnTo>
                  <a:lnTo>
                    <a:pt x="1233" y="268"/>
                  </a:lnTo>
                  <a:lnTo>
                    <a:pt x="1252" y="324"/>
                  </a:lnTo>
                  <a:lnTo>
                    <a:pt x="1265" y="383"/>
                  </a:lnTo>
                  <a:lnTo>
                    <a:pt x="1274" y="446"/>
                  </a:lnTo>
                  <a:lnTo>
                    <a:pt x="1278" y="512"/>
                  </a:lnTo>
                  <a:lnTo>
                    <a:pt x="1274" y="578"/>
                  </a:lnTo>
                  <a:lnTo>
                    <a:pt x="1265" y="641"/>
                  </a:lnTo>
                  <a:lnTo>
                    <a:pt x="1252" y="701"/>
                  </a:lnTo>
                  <a:lnTo>
                    <a:pt x="1232" y="756"/>
                  </a:lnTo>
                  <a:lnTo>
                    <a:pt x="1205" y="809"/>
                  </a:lnTo>
                  <a:lnTo>
                    <a:pt x="1175" y="857"/>
                  </a:lnTo>
                  <a:lnTo>
                    <a:pt x="1140" y="901"/>
                  </a:lnTo>
                  <a:lnTo>
                    <a:pt x="1099" y="941"/>
                  </a:lnTo>
                  <a:lnTo>
                    <a:pt x="1054" y="976"/>
                  </a:lnTo>
                  <a:lnTo>
                    <a:pt x="1005" y="1006"/>
                  </a:lnTo>
                  <a:lnTo>
                    <a:pt x="951" y="1031"/>
                  </a:lnTo>
                  <a:lnTo>
                    <a:pt x="894" y="1051"/>
                  </a:lnTo>
                  <a:lnTo>
                    <a:pt x="831" y="1065"/>
                  </a:lnTo>
                  <a:lnTo>
                    <a:pt x="766" y="1074"/>
                  </a:lnTo>
                  <a:lnTo>
                    <a:pt x="696" y="1078"/>
                  </a:lnTo>
                  <a:lnTo>
                    <a:pt x="670" y="1078"/>
                  </a:lnTo>
                  <a:lnTo>
                    <a:pt x="637" y="1076"/>
                  </a:lnTo>
                  <a:lnTo>
                    <a:pt x="601" y="1074"/>
                  </a:lnTo>
                  <a:lnTo>
                    <a:pt x="561" y="1071"/>
                  </a:lnTo>
                  <a:lnTo>
                    <a:pt x="521" y="1068"/>
                  </a:lnTo>
                  <a:lnTo>
                    <a:pt x="521" y="1408"/>
                  </a:lnTo>
                  <a:lnTo>
                    <a:pt x="692" y="1447"/>
                  </a:lnTo>
                  <a:lnTo>
                    <a:pt x="692" y="1544"/>
                  </a:lnTo>
                  <a:lnTo>
                    <a:pt x="18" y="1544"/>
                  </a:lnTo>
                  <a:lnTo>
                    <a:pt x="18" y="1447"/>
                  </a:lnTo>
                  <a:lnTo>
                    <a:pt x="171" y="1408"/>
                  </a:lnTo>
                  <a:lnTo>
                    <a:pt x="171" y="229"/>
                  </a:lnTo>
                  <a:lnTo>
                    <a:pt x="0" y="229"/>
                  </a:lnTo>
                  <a:lnTo>
                    <a:pt x="0" y="128"/>
                  </a:lnTo>
                  <a:lnTo>
                    <a:pt x="413" y="3"/>
                  </a:lnTo>
                  <a:close/>
                  <a:moveTo>
                    <a:pt x="3711" y="0"/>
                  </a:moveTo>
                  <a:lnTo>
                    <a:pt x="3770" y="3"/>
                  </a:lnTo>
                  <a:lnTo>
                    <a:pt x="3825" y="9"/>
                  </a:lnTo>
                  <a:lnTo>
                    <a:pt x="3876" y="20"/>
                  </a:lnTo>
                  <a:lnTo>
                    <a:pt x="3923" y="34"/>
                  </a:lnTo>
                  <a:lnTo>
                    <a:pt x="3965" y="53"/>
                  </a:lnTo>
                  <a:lnTo>
                    <a:pt x="4004" y="75"/>
                  </a:lnTo>
                  <a:lnTo>
                    <a:pt x="4036" y="100"/>
                  </a:lnTo>
                  <a:lnTo>
                    <a:pt x="4064" y="129"/>
                  </a:lnTo>
                  <a:lnTo>
                    <a:pt x="4086" y="160"/>
                  </a:lnTo>
                  <a:lnTo>
                    <a:pt x="4103" y="194"/>
                  </a:lnTo>
                  <a:lnTo>
                    <a:pt x="4113" y="232"/>
                  </a:lnTo>
                  <a:lnTo>
                    <a:pt x="4117" y="271"/>
                  </a:lnTo>
                  <a:lnTo>
                    <a:pt x="4114" y="304"/>
                  </a:lnTo>
                  <a:lnTo>
                    <a:pt x="4105" y="334"/>
                  </a:lnTo>
                  <a:lnTo>
                    <a:pt x="4091" y="362"/>
                  </a:lnTo>
                  <a:lnTo>
                    <a:pt x="4074" y="387"/>
                  </a:lnTo>
                  <a:lnTo>
                    <a:pt x="4051" y="407"/>
                  </a:lnTo>
                  <a:lnTo>
                    <a:pt x="4025" y="423"/>
                  </a:lnTo>
                  <a:lnTo>
                    <a:pt x="3995" y="436"/>
                  </a:lnTo>
                  <a:lnTo>
                    <a:pt x="3961" y="443"/>
                  </a:lnTo>
                  <a:lnTo>
                    <a:pt x="3925" y="446"/>
                  </a:lnTo>
                  <a:lnTo>
                    <a:pt x="3891" y="444"/>
                  </a:lnTo>
                  <a:lnTo>
                    <a:pt x="3859" y="438"/>
                  </a:lnTo>
                  <a:lnTo>
                    <a:pt x="3826" y="428"/>
                  </a:lnTo>
                  <a:lnTo>
                    <a:pt x="3792" y="413"/>
                  </a:lnTo>
                  <a:lnTo>
                    <a:pt x="3757" y="394"/>
                  </a:lnTo>
                  <a:lnTo>
                    <a:pt x="3757" y="114"/>
                  </a:lnTo>
                  <a:lnTo>
                    <a:pt x="3711" y="125"/>
                  </a:lnTo>
                  <a:lnTo>
                    <a:pt x="3668" y="140"/>
                  </a:lnTo>
                  <a:lnTo>
                    <a:pt x="3631" y="162"/>
                  </a:lnTo>
                  <a:lnTo>
                    <a:pt x="3597" y="187"/>
                  </a:lnTo>
                  <a:lnTo>
                    <a:pt x="3568" y="218"/>
                  </a:lnTo>
                  <a:lnTo>
                    <a:pt x="3543" y="253"/>
                  </a:lnTo>
                  <a:lnTo>
                    <a:pt x="3523" y="294"/>
                  </a:lnTo>
                  <a:lnTo>
                    <a:pt x="3508" y="339"/>
                  </a:lnTo>
                  <a:lnTo>
                    <a:pt x="3497" y="391"/>
                  </a:lnTo>
                  <a:lnTo>
                    <a:pt x="3489" y="447"/>
                  </a:lnTo>
                  <a:lnTo>
                    <a:pt x="3487" y="507"/>
                  </a:lnTo>
                  <a:lnTo>
                    <a:pt x="3489" y="565"/>
                  </a:lnTo>
                  <a:lnTo>
                    <a:pt x="3497" y="617"/>
                  </a:lnTo>
                  <a:lnTo>
                    <a:pt x="3509" y="667"/>
                  </a:lnTo>
                  <a:lnTo>
                    <a:pt x="3526" y="712"/>
                  </a:lnTo>
                  <a:lnTo>
                    <a:pt x="3547" y="753"/>
                  </a:lnTo>
                  <a:lnTo>
                    <a:pt x="3571" y="790"/>
                  </a:lnTo>
                  <a:lnTo>
                    <a:pt x="3600" y="821"/>
                  </a:lnTo>
                  <a:lnTo>
                    <a:pt x="3632" y="847"/>
                  </a:lnTo>
                  <a:lnTo>
                    <a:pt x="3668" y="869"/>
                  </a:lnTo>
                  <a:lnTo>
                    <a:pt x="3707" y="885"/>
                  </a:lnTo>
                  <a:lnTo>
                    <a:pt x="3750" y="894"/>
                  </a:lnTo>
                  <a:lnTo>
                    <a:pt x="3795" y="897"/>
                  </a:lnTo>
                  <a:lnTo>
                    <a:pt x="3821" y="896"/>
                  </a:lnTo>
                  <a:lnTo>
                    <a:pt x="3847" y="894"/>
                  </a:lnTo>
                  <a:lnTo>
                    <a:pt x="3874" y="889"/>
                  </a:lnTo>
                  <a:lnTo>
                    <a:pt x="3901" y="881"/>
                  </a:lnTo>
                  <a:lnTo>
                    <a:pt x="3931" y="872"/>
                  </a:lnTo>
                  <a:lnTo>
                    <a:pt x="3964" y="861"/>
                  </a:lnTo>
                  <a:lnTo>
                    <a:pt x="3999" y="846"/>
                  </a:lnTo>
                  <a:lnTo>
                    <a:pt x="4036" y="830"/>
                  </a:lnTo>
                  <a:lnTo>
                    <a:pt x="4079" y="810"/>
                  </a:lnTo>
                  <a:lnTo>
                    <a:pt x="4127" y="787"/>
                  </a:lnTo>
                  <a:lnTo>
                    <a:pt x="4127" y="976"/>
                  </a:lnTo>
                  <a:lnTo>
                    <a:pt x="4069" y="1001"/>
                  </a:lnTo>
                  <a:lnTo>
                    <a:pt x="4016" y="1024"/>
                  </a:lnTo>
                  <a:lnTo>
                    <a:pt x="3966" y="1041"/>
                  </a:lnTo>
                  <a:lnTo>
                    <a:pt x="3919" y="1058"/>
                  </a:lnTo>
                  <a:lnTo>
                    <a:pt x="3874" y="1070"/>
                  </a:lnTo>
                  <a:lnTo>
                    <a:pt x="3830" y="1080"/>
                  </a:lnTo>
                  <a:lnTo>
                    <a:pt x="3786" y="1086"/>
                  </a:lnTo>
                  <a:lnTo>
                    <a:pt x="3742" y="1091"/>
                  </a:lnTo>
                  <a:lnTo>
                    <a:pt x="3697" y="1094"/>
                  </a:lnTo>
                  <a:lnTo>
                    <a:pt x="3651" y="1095"/>
                  </a:lnTo>
                  <a:lnTo>
                    <a:pt x="3588" y="1093"/>
                  </a:lnTo>
                  <a:lnTo>
                    <a:pt x="3530" y="1086"/>
                  </a:lnTo>
                  <a:lnTo>
                    <a:pt x="3476" y="1075"/>
                  </a:lnTo>
                  <a:lnTo>
                    <a:pt x="3426" y="1060"/>
                  </a:lnTo>
                  <a:lnTo>
                    <a:pt x="3378" y="1039"/>
                  </a:lnTo>
                  <a:lnTo>
                    <a:pt x="3334" y="1014"/>
                  </a:lnTo>
                  <a:lnTo>
                    <a:pt x="3294" y="984"/>
                  </a:lnTo>
                  <a:lnTo>
                    <a:pt x="3255" y="947"/>
                  </a:lnTo>
                  <a:lnTo>
                    <a:pt x="3219" y="907"/>
                  </a:lnTo>
                  <a:lnTo>
                    <a:pt x="3188" y="865"/>
                  </a:lnTo>
                  <a:lnTo>
                    <a:pt x="3162" y="820"/>
                  </a:lnTo>
                  <a:lnTo>
                    <a:pt x="3140" y="772"/>
                  </a:lnTo>
                  <a:lnTo>
                    <a:pt x="3124" y="722"/>
                  </a:lnTo>
                  <a:lnTo>
                    <a:pt x="3111" y="670"/>
                  </a:lnTo>
                  <a:lnTo>
                    <a:pt x="3104" y="616"/>
                  </a:lnTo>
                  <a:lnTo>
                    <a:pt x="3101" y="561"/>
                  </a:lnTo>
                  <a:lnTo>
                    <a:pt x="3105" y="494"/>
                  </a:lnTo>
                  <a:lnTo>
                    <a:pt x="3115" y="433"/>
                  </a:lnTo>
                  <a:lnTo>
                    <a:pt x="3130" y="373"/>
                  </a:lnTo>
                  <a:lnTo>
                    <a:pt x="3153" y="318"/>
                  </a:lnTo>
                  <a:lnTo>
                    <a:pt x="3179" y="267"/>
                  </a:lnTo>
                  <a:lnTo>
                    <a:pt x="3213" y="219"/>
                  </a:lnTo>
                  <a:lnTo>
                    <a:pt x="3250" y="175"/>
                  </a:lnTo>
                  <a:lnTo>
                    <a:pt x="3293" y="135"/>
                  </a:lnTo>
                  <a:lnTo>
                    <a:pt x="3341" y="102"/>
                  </a:lnTo>
                  <a:lnTo>
                    <a:pt x="3392" y="72"/>
                  </a:lnTo>
                  <a:lnTo>
                    <a:pt x="3448" y="47"/>
                  </a:lnTo>
                  <a:lnTo>
                    <a:pt x="3508" y="27"/>
                  </a:lnTo>
                  <a:lnTo>
                    <a:pt x="3573" y="12"/>
                  </a:lnTo>
                  <a:lnTo>
                    <a:pt x="3640" y="3"/>
                  </a:lnTo>
                  <a:lnTo>
                    <a:pt x="3711" y="0"/>
                  </a:lnTo>
                  <a:close/>
                  <a:moveTo>
                    <a:pt x="2910" y="0"/>
                  </a:moveTo>
                  <a:lnTo>
                    <a:pt x="2948" y="4"/>
                  </a:lnTo>
                  <a:lnTo>
                    <a:pt x="2983" y="14"/>
                  </a:lnTo>
                  <a:lnTo>
                    <a:pt x="3014" y="30"/>
                  </a:lnTo>
                  <a:lnTo>
                    <a:pt x="3040" y="52"/>
                  </a:lnTo>
                  <a:lnTo>
                    <a:pt x="3063" y="78"/>
                  </a:lnTo>
                  <a:lnTo>
                    <a:pt x="3079" y="109"/>
                  </a:lnTo>
                  <a:lnTo>
                    <a:pt x="3089" y="142"/>
                  </a:lnTo>
                  <a:lnTo>
                    <a:pt x="3093" y="178"/>
                  </a:lnTo>
                  <a:lnTo>
                    <a:pt x="3091" y="203"/>
                  </a:lnTo>
                  <a:lnTo>
                    <a:pt x="3088" y="227"/>
                  </a:lnTo>
                  <a:lnTo>
                    <a:pt x="3081" y="252"/>
                  </a:lnTo>
                  <a:lnTo>
                    <a:pt x="3071" y="277"/>
                  </a:lnTo>
                  <a:lnTo>
                    <a:pt x="3060" y="303"/>
                  </a:lnTo>
                  <a:lnTo>
                    <a:pt x="3044" y="331"/>
                  </a:lnTo>
                  <a:lnTo>
                    <a:pt x="3025" y="361"/>
                  </a:lnTo>
                  <a:lnTo>
                    <a:pt x="3004" y="393"/>
                  </a:lnTo>
                  <a:lnTo>
                    <a:pt x="2978" y="429"/>
                  </a:lnTo>
                  <a:lnTo>
                    <a:pt x="2948" y="468"/>
                  </a:lnTo>
                  <a:lnTo>
                    <a:pt x="2914" y="512"/>
                  </a:lnTo>
                  <a:lnTo>
                    <a:pt x="2876" y="561"/>
                  </a:lnTo>
                  <a:lnTo>
                    <a:pt x="2472" y="1078"/>
                  </a:lnTo>
                  <a:lnTo>
                    <a:pt x="2182" y="1078"/>
                  </a:lnTo>
                  <a:lnTo>
                    <a:pt x="2182" y="424"/>
                  </a:lnTo>
                  <a:lnTo>
                    <a:pt x="1784" y="1078"/>
                  </a:lnTo>
                  <a:lnTo>
                    <a:pt x="1518" y="1078"/>
                  </a:lnTo>
                  <a:lnTo>
                    <a:pt x="1518" y="234"/>
                  </a:lnTo>
                  <a:lnTo>
                    <a:pt x="1313" y="214"/>
                  </a:lnTo>
                  <a:lnTo>
                    <a:pt x="1313" y="118"/>
                  </a:lnTo>
                  <a:lnTo>
                    <a:pt x="1690" y="25"/>
                  </a:lnTo>
                  <a:lnTo>
                    <a:pt x="1832" y="25"/>
                  </a:lnTo>
                  <a:lnTo>
                    <a:pt x="1832" y="713"/>
                  </a:lnTo>
                  <a:lnTo>
                    <a:pt x="2247" y="25"/>
                  </a:lnTo>
                  <a:lnTo>
                    <a:pt x="2497" y="25"/>
                  </a:lnTo>
                  <a:lnTo>
                    <a:pt x="2497" y="822"/>
                  </a:lnTo>
                  <a:lnTo>
                    <a:pt x="2759" y="473"/>
                  </a:lnTo>
                  <a:lnTo>
                    <a:pt x="2759" y="62"/>
                  </a:lnTo>
                  <a:lnTo>
                    <a:pt x="2779" y="44"/>
                  </a:lnTo>
                  <a:lnTo>
                    <a:pt x="2806" y="27"/>
                  </a:lnTo>
                  <a:lnTo>
                    <a:pt x="2837" y="13"/>
                  </a:lnTo>
                  <a:lnTo>
                    <a:pt x="2872" y="4"/>
                  </a:lnTo>
                  <a:lnTo>
                    <a:pt x="291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GB" sz="1579" noProof="0"/>
            </a:p>
          </p:txBody>
        </p:sp>
      </p:grpSp>
    </p:spTree>
    <p:extLst>
      <p:ext uri="{BB962C8B-B14F-4D97-AF65-F5344CB8AC3E}">
        <p14:creationId xmlns:p14="http://schemas.microsoft.com/office/powerpoint/2010/main" val="6640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osing Statement">
    <p:spTree>
      <p:nvGrpSpPr>
        <p:cNvPr id="1" name=""/>
        <p:cNvGrpSpPr/>
        <p:nvPr/>
      </p:nvGrpSpPr>
      <p:grpSpPr>
        <a:xfrm>
          <a:off x="0" y="0"/>
          <a:ext cx="0" cy="0"/>
          <a:chOff x="0" y="0"/>
          <a:chExt cx="0" cy="0"/>
        </a:xfrm>
      </p:grpSpPr>
      <p:sp>
        <p:nvSpPr>
          <p:cNvPr id="2" name="Title 1"/>
          <p:cNvSpPr>
            <a:spLocks noGrp="1"/>
          </p:cNvSpPr>
          <p:nvPr>
            <p:ph type="title"/>
          </p:nvPr>
        </p:nvSpPr>
        <p:spPr>
          <a:xfrm>
            <a:off x="623782" y="755650"/>
            <a:ext cx="9445837" cy="1007533"/>
          </a:xfrm>
        </p:spPr>
        <p:txBody>
          <a:bodyPr/>
          <a:lstStyle>
            <a:lvl1pPr>
              <a:defRPr sz="2807">
                <a:solidFill>
                  <a:schemeClr val="tx1"/>
                </a:solidFill>
              </a:defRPr>
            </a:lvl1pPr>
          </a:lstStyle>
          <a:p>
            <a:r>
              <a:rPr lang="en-GB" noProof="0" dirty="0"/>
              <a:t>Click to edit Master title style</a:t>
            </a:r>
          </a:p>
        </p:txBody>
      </p:sp>
      <p:sp>
        <p:nvSpPr>
          <p:cNvPr id="11" name="Text Placeholder 10"/>
          <p:cNvSpPr>
            <a:spLocks noGrp="1"/>
          </p:cNvSpPr>
          <p:nvPr>
            <p:ph type="body" sz="quarter" idx="10" hasCustomPrompt="1"/>
          </p:nvPr>
        </p:nvSpPr>
        <p:spPr>
          <a:xfrm>
            <a:off x="623782" y="6465006"/>
            <a:ext cx="5614035" cy="839611"/>
          </a:xfrm>
        </p:spPr>
        <p:txBody>
          <a:bodyPr anchor="b"/>
          <a:lstStyle>
            <a:lvl1pPr>
              <a:defRPr sz="789">
                <a:latin typeface="Arial" pitchFamily="34" charset="0"/>
                <a:cs typeface="Arial" pitchFamily="34" charset="0"/>
              </a:defRPr>
            </a:lvl1pPr>
          </a:lstStyle>
          <a:p>
            <a:pPr lvl="0"/>
            <a:r>
              <a:rPr lang="en-GB" noProof="0" dirty="0"/>
              <a:t>Add legal and copyright disclaimers here.</a:t>
            </a:r>
          </a:p>
        </p:txBody>
      </p:sp>
      <p:cxnSp>
        <p:nvCxnSpPr>
          <p:cNvPr id="7" name="Shape 6"/>
          <p:cNvCxnSpPr/>
          <p:nvPr/>
        </p:nvCxnSpPr>
        <p:spPr>
          <a:xfrm rot="5400000" flipH="1" flipV="1">
            <a:off x="5173630" y="-4056380"/>
            <a:ext cx="167921" cy="9624060"/>
          </a:xfrm>
          <a:prstGeom prst="bentConnector2">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91275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6603953"/>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Empty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7109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Key point: Colour">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782" y="755650"/>
            <a:ext cx="9445837" cy="1007533"/>
          </a:xfrm>
        </p:spPr>
        <p:txBody>
          <a:bodyPr/>
          <a:lstStyle>
            <a:lvl1pPr>
              <a:lnSpc>
                <a:spcPct val="100000"/>
              </a:lnSpc>
              <a:defRPr baseline="0">
                <a:solidFill>
                  <a:schemeClr val="bg1"/>
                </a:solidFill>
              </a:defRPr>
            </a:lvl1pPr>
          </a:lstStyle>
          <a:p>
            <a:r>
              <a:rPr lang="en-GB" noProof="0"/>
              <a:t>Click to edit Master title style</a:t>
            </a:r>
          </a:p>
        </p:txBody>
      </p:sp>
      <p:sp>
        <p:nvSpPr>
          <p:cNvPr id="3" name="Content Placeholder 2"/>
          <p:cNvSpPr>
            <a:spLocks noGrp="1"/>
          </p:cNvSpPr>
          <p:nvPr>
            <p:ph idx="1"/>
          </p:nvPr>
        </p:nvSpPr>
        <p:spPr>
          <a:xfrm>
            <a:off x="623782" y="1931106"/>
            <a:ext cx="9445837" cy="4869744"/>
          </a:xfrm>
        </p:spPr>
        <p:txBody>
          <a:bodyPr>
            <a:noAutofit/>
          </a:bodyPr>
          <a:lstStyle>
            <a:lvl1pPr>
              <a:lnSpc>
                <a:spcPts val="3158"/>
              </a:lnSpc>
              <a:spcBef>
                <a:spcPts val="0"/>
              </a:spcBef>
              <a:spcAft>
                <a:spcPts val="526"/>
              </a:spcAft>
              <a:defRPr sz="2807" baseline="0">
                <a:solidFill>
                  <a:schemeClr val="bg1"/>
                </a:solidFill>
              </a:defRPr>
            </a:lvl1pPr>
            <a:lvl2pPr marL="389871" indent="-231138">
              <a:lnSpc>
                <a:spcPts val="3158"/>
              </a:lnSpc>
              <a:spcBef>
                <a:spcPts val="0"/>
              </a:spcBef>
              <a:spcAft>
                <a:spcPts val="526"/>
              </a:spcAft>
              <a:buClr>
                <a:schemeClr val="bg1"/>
              </a:buClr>
              <a:defRPr sz="2807">
                <a:solidFill>
                  <a:schemeClr val="bg1"/>
                </a:solidFill>
              </a:defRPr>
            </a:lvl2pPr>
            <a:lvl3pPr marL="626578" indent="-233923">
              <a:lnSpc>
                <a:spcPts val="3158"/>
              </a:lnSpc>
              <a:spcBef>
                <a:spcPts val="0"/>
              </a:spcBef>
              <a:spcAft>
                <a:spcPts val="526"/>
              </a:spcAft>
              <a:buClr>
                <a:schemeClr val="bg1"/>
              </a:buClr>
              <a:defRPr sz="2807">
                <a:solidFill>
                  <a:schemeClr val="bg1"/>
                </a:solidFill>
              </a:defRPr>
            </a:lvl3pPr>
            <a:lvl4pPr marL="863286" indent="-233923">
              <a:lnSpc>
                <a:spcPts val="3158"/>
              </a:lnSpc>
              <a:spcBef>
                <a:spcPts val="0"/>
              </a:spcBef>
              <a:spcAft>
                <a:spcPts val="526"/>
              </a:spcAft>
              <a:buClr>
                <a:schemeClr val="bg1"/>
              </a:buClr>
              <a:defRPr sz="2807">
                <a:solidFill>
                  <a:schemeClr val="bg1"/>
                </a:solidFill>
              </a:defRPr>
            </a:lvl4pPr>
            <a:lvl5pPr marL="1176575" indent="-233923">
              <a:lnSpc>
                <a:spcPts val="3158"/>
              </a:lnSpc>
              <a:spcBef>
                <a:spcPts val="0"/>
              </a:spcBef>
              <a:spcAft>
                <a:spcPts val="526"/>
              </a:spcAft>
              <a:buClr>
                <a:schemeClr val="bg1"/>
              </a:buClr>
              <a:defRPr sz="2807">
                <a:solidFill>
                  <a:schemeClr val="bg1"/>
                </a:solidFill>
              </a:defRPr>
            </a:lvl5pPr>
            <a:lvl6pPr marL="1413283" indent="-238100">
              <a:lnSpc>
                <a:spcPts val="3158"/>
              </a:lnSpc>
              <a:spcBef>
                <a:spcPts val="0"/>
              </a:spcBef>
              <a:spcAft>
                <a:spcPts val="53"/>
              </a:spcAft>
              <a:buClr>
                <a:schemeClr val="bg1"/>
              </a:buClr>
              <a:buFont typeface="Arial" pitchFamily="34" charset="0"/>
              <a:buNone/>
              <a:defRPr sz="2456">
                <a:solidFill>
                  <a:schemeClr val="bg1"/>
                </a:solidFill>
              </a:defRPr>
            </a:lvl6pPr>
            <a:lvl7pPr>
              <a:defRPr sz="2456">
                <a:solidFill>
                  <a:schemeClr val="bg1"/>
                </a:solidFill>
              </a:defRPr>
            </a:lvl7pPr>
            <a:lvl8pPr>
              <a:lnSpc>
                <a:spcPts val="3158"/>
              </a:lnSpc>
              <a:defRPr sz="2456">
                <a:solidFill>
                  <a:schemeClr val="bg1"/>
                </a:solidFill>
              </a:defRPr>
            </a:lvl8pPr>
            <a:lvl9pPr>
              <a:defRPr sz="2456">
                <a:solidFill>
                  <a:schemeClr val="bg1"/>
                </a:solidFill>
              </a:defRPr>
            </a:lvl9p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cxnSp>
        <p:nvCxnSpPr>
          <p:cNvPr id="11" name="Shape 10"/>
          <p:cNvCxnSpPr/>
          <p:nvPr/>
        </p:nvCxnSpPr>
        <p:spPr>
          <a:xfrm rot="5400000" flipH="1" flipV="1">
            <a:off x="5173630" y="-4056380"/>
            <a:ext cx="167921" cy="9624060"/>
          </a:xfrm>
          <a:prstGeom prst="bentConnector2">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Date Placeholder 8"/>
          <p:cNvSpPr>
            <a:spLocks noGrp="1"/>
          </p:cNvSpPr>
          <p:nvPr>
            <p:ph type="dt" sz="half" idx="10"/>
          </p:nvPr>
        </p:nvSpPr>
        <p:spPr/>
        <p:txBody>
          <a:bodyPr/>
          <a:lstStyle>
            <a:lvl1pPr>
              <a:defRPr>
                <a:solidFill>
                  <a:schemeClr val="lt1"/>
                </a:solidFill>
              </a:defRPr>
            </a:lvl1pPr>
          </a:lstStyle>
          <a:p>
            <a:r>
              <a:rPr lang="en-GB" dirty="0"/>
              <a:t>June 2011</a:t>
            </a:r>
          </a:p>
        </p:txBody>
      </p:sp>
      <p:sp>
        <p:nvSpPr>
          <p:cNvPr id="10" name="Footer Placeholder 9"/>
          <p:cNvSpPr>
            <a:spLocks noGrp="1"/>
          </p:cNvSpPr>
          <p:nvPr>
            <p:ph type="ftr" sz="quarter" idx="11"/>
          </p:nvPr>
        </p:nvSpPr>
        <p:spPr/>
        <p:txBody>
          <a:bodyPr/>
          <a:lstStyle>
            <a:lvl1pPr>
              <a:defRPr>
                <a:solidFill>
                  <a:schemeClr val="lt1"/>
                </a:solidFill>
              </a:defRPr>
            </a:lvl1pPr>
          </a:lstStyle>
          <a:p>
            <a:r>
              <a:rPr lang="en-GB" dirty="0"/>
              <a:t>Global Industrial Products Business School</a:t>
            </a:r>
          </a:p>
        </p:txBody>
      </p:sp>
      <p:sp>
        <p:nvSpPr>
          <p:cNvPr id="12" name="Slide Number Placeholder 11"/>
          <p:cNvSpPr>
            <a:spLocks noGrp="1"/>
          </p:cNvSpPr>
          <p:nvPr>
            <p:ph type="sldNum" sz="quarter" idx="12"/>
          </p:nvPr>
        </p:nvSpPr>
        <p:spPr/>
        <p:txBody>
          <a:bodyPr/>
          <a:lstStyle>
            <a:lvl1pPr>
              <a:defRPr>
                <a:solidFill>
                  <a:schemeClr val="lt1"/>
                </a:solidFill>
              </a:defRPr>
            </a:lvl1pPr>
          </a:lstStyle>
          <a:p>
            <a:r>
              <a:rPr lang="en-GB" dirty="0"/>
              <a:t>Slide </a:t>
            </a:r>
            <a:fld id="{AC23AD6B-A4A2-46BA-847D-39B16B6B18F5}" type="slidenum">
              <a:rPr lang="en-GB" smtClean="0"/>
              <a:pPr/>
              <a:t>‹#›</a:t>
            </a:fld>
            <a:endParaRPr lang="en-GB" dirty="0"/>
          </a:p>
        </p:txBody>
      </p:sp>
      <p:sp>
        <p:nvSpPr>
          <p:cNvPr id="17" name="PwCFirm"/>
          <p:cNvSpPr txBox="1"/>
          <p:nvPr userDrawn="1"/>
        </p:nvSpPr>
        <p:spPr>
          <a:xfrm>
            <a:off x="623782" y="7136696"/>
            <a:ext cx="3029797" cy="167923"/>
          </a:xfrm>
          <a:prstGeom prst="rect">
            <a:avLst/>
          </a:prstGeom>
          <a:noFill/>
        </p:spPr>
        <p:txBody>
          <a:bodyPr vert="horz" wrap="square" lIns="0" tIns="0" rIns="0" bIns="0" rtlCol="0">
            <a:noAutofit/>
          </a:bodyPr>
          <a:lstStyle/>
          <a:p>
            <a:pPr indent="-240606" algn="l">
              <a:lnSpc>
                <a:spcPct val="100000"/>
              </a:lnSpc>
              <a:spcBef>
                <a:spcPct val="0"/>
              </a:spcBef>
              <a:spcAft>
                <a:spcPct val="0"/>
              </a:spcAft>
            </a:pPr>
            <a:r>
              <a:rPr kumimoji="0" lang="en-GB" sz="877" b="0" i="0" u="none" baseline="0" dirty="0">
                <a:solidFill>
                  <a:schemeClr val="lt1"/>
                </a:solidFill>
                <a:effectLst/>
                <a:latin typeface="Arial"/>
              </a:rPr>
              <a:t>PwC</a:t>
            </a:r>
          </a:p>
        </p:txBody>
      </p:sp>
    </p:spTree>
    <p:extLst>
      <p:ext uri="{BB962C8B-B14F-4D97-AF65-F5344CB8AC3E}">
        <p14:creationId xmlns:p14="http://schemas.microsoft.com/office/powerpoint/2010/main" val="107419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40" name="Group 40"/>
          <p:cNvGrpSpPr/>
          <p:nvPr/>
        </p:nvGrpSpPr>
        <p:grpSpPr>
          <a:xfrm>
            <a:off x="0" y="6445250"/>
            <a:ext cx="10693400" cy="1116013"/>
            <a:chOff x="0" y="0"/>
            <a:chExt cx="10693400" cy="1116012"/>
          </a:xfrm>
        </p:grpSpPr>
        <p:sp>
          <p:nvSpPr>
            <p:cNvPr id="38" name="Shape 38"/>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39" name="Shape 39"/>
            <p:cNvSpPr/>
            <p:nvPr/>
          </p:nvSpPr>
          <p:spPr>
            <a:xfrm>
              <a:off x="0" y="364249"/>
              <a:ext cx="10693400" cy="3875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a:solidFill>
                    <a:schemeClr val="accent3">
                      <a:lumOff val="44000"/>
                    </a:schemeClr>
                  </a:solidFill>
                </a:defRPr>
              </a:lvl1pPr>
            </a:lstStyle>
            <a:p>
              <a:r>
                <a:t> </a:t>
              </a:r>
            </a:p>
          </p:txBody>
        </p:sp>
      </p:grpSp>
      <p:pic>
        <p:nvPicPr>
          <p:cNvPr id="41"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42"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sp>
        <p:nvSpPr>
          <p:cNvPr id="43" name="Shape 43"/>
          <p:cNvSpPr>
            <a:spLocks noGrp="1"/>
          </p:cNvSpPr>
          <p:nvPr>
            <p:ph type="title"/>
          </p:nvPr>
        </p:nvSpPr>
        <p:spPr>
          <a:xfrm>
            <a:off x="844550" y="4714726"/>
            <a:ext cx="9090025" cy="1501776"/>
          </a:xfrm>
          <a:prstGeom prst="rect">
            <a:avLst/>
          </a:prstGeom>
        </p:spPr>
        <p:txBody>
          <a:bodyPr anchor="t"/>
          <a:lstStyle>
            <a:lvl1pPr>
              <a:defRPr sz="4000" cap="all"/>
            </a:lvl1pPr>
          </a:lstStyle>
          <a:p>
            <a:r>
              <a:t>Texte du titre</a:t>
            </a:r>
          </a:p>
        </p:txBody>
      </p:sp>
      <p:sp>
        <p:nvSpPr>
          <p:cNvPr id="44" name="Shape 44"/>
          <p:cNvSpPr>
            <a:spLocks noGrp="1"/>
          </p:cNvSpPr>
          <p:nvPr>
            <p:ph type="body" sz="quarter" idx="1"/>
          </p:nvPr>
        </p:nvSpPr>
        <p:spPr>
          <a:xfrm>
            <a:off x="844550" y="3060550"/>
            <a:ext cx="9090025" cy="1654176"/>
          </a:xfrm>
          <a:prstGeom prst="rect">
            <a:avLst/>
          </a:prstGeom>
        </p:spPr>
        <p:txBody>
          <a:bodyPr anchor="b">
            <a:normAutofit/>
          </a:bodyPr>
          <a:lstStyle>
            <a:lvl1pPr marL="0" indent="0">
              <a:spcBef>
                <a:spcPts val="400"/>
              </a:spcBef>
              <a:defRPr sz="2000"/>
            </a:lvl1pPr>
            <a:lvl2pPr marL="0" indent="457200">
              <a:spcBef>
                <a:spcPts val="400"/>
              </a:spcBef>
              <a:defRPr sz="2000"/>
            </a:lvl2pPr>
            <a:lvl3pPr marL="0" indent="914400">
              <a:spcBef>
                <a:spcPts val="400"/>
              </a:spcBef>
              <a:defRPr sz="2000"/>
            </a:lvl3pPr>
            <a:lvl4pPr marL="0" indent="1371600">
              <a:spcBef>
                <a:spcPts val="400"/>
              </a:spcBef>
              <a:defRPr sz="2000"/>
            </a:lvl4pPr>
            <a:lvl5pPr marL="0" indent="1828800">
              <a:spcBef>
                <a:spcPts val="400"/>
              </a:spcBef>
              <a:defRPr sz="2000"/>
            </a:lvl5pPr>
          </a:lstStyle>
          <a:p>
            <a:r>
              <a:t>Texte niveau 1</a:t>
            </a:r>
          </a:p>
          <a:p>
            <a:pPr lvl="1"/>
            <a:r>
              <a:t>Texte niveau 2</a:t>
            </a:r>
          </a:p>
          <a:p>
            <a:pPr lvl="2"/>
            <a:r>
              <a:t>Texte niveau 3</a:t>
            </a:r>
          </a:p>
          <a:p>
            <a:pPr lvl="3"/>
            <a:r>
              <a:t>Texte niveau 4</a:t>
            </a:r>
          </a:p>
          <a:p>
            <a:pPr lvl="4"/>
            <a:r>
              <a:t>Texte niveau 5</a:t>
            </a:r>
          </a:p>
        </p:txBody>
      </p:sp>
      <p:pic>
        <p:nvPicPr>
          <p:cNvPr id="45"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46" name="Shape 46"/>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53" name="Shape 53"/>
          <p:cNvSpPr>
            <a:spLocks noGrp="1"/>
          </p:cNvSpPr>
          <p:nvPr>
            <p:ph type="title"/>
          </p:nvPr>
        </p:nvSpPr>
        <p:spPr>
          <a:prstGeom prst="rect">
            <a:avLst/>
          </a:prstGeom>
        </p:spPr>
        <p:txBody>
          <a:bodyPr/>
          <a:lstStyle/>
          <a:p>
            <a:r>
              <a:t>Texte du titre</a:t>
            </a:r>
          </a:p>
        </p:txBody>
      </p:sp>
      <p:sp>
        <p:nvSpPr>
          <p:cNvPr id="54" name="Shape 54"/>
          <p:cNvSpPr>
            <a:spLocks noGrp="1"/>
          </p:cNvSpPr>
          <p:nvPr>
            <p:ph type="body" sz="half" idx="1"/>
          </p:nvPr>
        </p:nvSpPr>
        <p:spPr>
          <a:xfrm>
            <a:off x="534987" y="1763713"/>
            <a:ext cx="4735514" cy="4465190"/>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sp>
        <p:nvSpPr>
          <p:cNvPr id="55" name="Shape 55"/>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64" name="Group 64"/>
          <p:cNvGrpSpPr/>
          <p:nvPr/>
        </p:nvGrpSpPr>
        <p:grpSpPr>
          <a:xfrm>
            <a:off x="0" y="6445250"/>
            <a:ext cx="10693400" cy="1116013"/>
            <a:chOff x="0" y="0"/>
            <a:chExt cx="10693400" cy="1116012"/>
          </a:xfrm>
        </p:grpSpPr>
        <p:sp>
          <p:nvSpPr>
            <p:cNvPr id="62" name="Shape 62"/>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63" name="Shape 63"/>
            <p:cNvSpPr/>
            <p:nvPr/>
          </p:nvSpPr>
          <p:spPr>
            <a:xfrm>
              <a:off x="0" y="364249"/>
              <a:ext cx="10693400" cy="3875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a:solidFill>
                    <a:schemeClr val="accent3">
                      <a:lumOff val="44000"/>
                    </a:schemeClr>
                  </a:solidFill>
                </a:defRPr>
              </a:lvl1pPr>
            </a:lstStyle>
            <a:p>
              <a:r>
                <a:t> </a:t>
              </a:r>
            </a:p>
          </p:txBody>
        </p:sp>
      </p:grpSp>
      <p:pic>
        <p:nvPicPr>
          <p:cNvPr id="65"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66"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sp>
        <p:nvSpPr>
          <p:cNvPr id="67" name="Shape 67"/>
          <p:cNvSpPr>
            <a:spLocks noGrp="1"/>
          </p:cNvSpPr>
          <p:nvPr>
            <p:ph type="title"/>
          </p:nvPr>
        </p:nvSpPr>
        <p:spPr>
          <a:prstGeom prst="rect">
            <a:avLst/>
          </a:prstGeom>
        </p:spPr>
        <p:txBody>
          <a:bodyPr/>
          <a:lstStyle/>
          <a:p>
            <a:r>
              <a:t>Texte du titre</a:t>
            </a:r>
          </a:p>
        </p:txBody>
      </p:sp>
      <p:sp>
        <p:nvSpPr>
          <p:cNvPr id="68" name="Shape 68"/>
          <p:cNvSpPr>
            <a:spLocks noGrp="1"/>
          </p:cNvSpPr>
          <p:nvPr>
            <p:ph type="body" sz="quarter" idx="1"/>
          </p:nvPr>
        </p:nvSpPr>
        <p:spPr>
          <a:xfrm>
            <a:off x="534987" y="1692275"/>
            <a:ext cx="4724401" cy="704850"/>
          </a:xfrm>
          <a:prstGeom prst="rect">
            <a:avLst/>
          </a:prstGeom>
        </p:spPr>
        <p:txBody>
          <a:bodyPr anchor="b">
            <a:normAutofit/>
          </a:bodyPr>
          <a:lstStyle>
            <a:lvl1pPr marL="0" indent="0">
              <a:spcBef>
                <a:spcPts val="500"/>
              </a:spcBef>
              <a:defRPr sz="2400" b="1"/>
            </a:lvl1pPr>
            <a:lvl2pPr marL="0" indent="457200">
              <a:spcBef>
                <a:spcPts val="500"/>
              </a:spcBef>
              <a:defRPr sz="2400" b="1"/>
            </a:lvl2pPr>
            <a:lvl3pPr marL="0" indent="914400">
              <a:spcBef>
                <a:spcPts val="500"/>
              </a:spcBef>
              <a:defRPr sz="2400" b="1"/>
            </a:lvl3pPr>
            <a:lvl4pPr marL="0" indent="1371600">
              <a:spcBef>
                <a:spcPts val="500"/>
              </a:spcBef>
              <a:defRPr sz="2400" b="1"/>
            </a:lvl4pPr>
            <a:lvl5pPr marL="0" indent="1828800">
              <a:spcBef>
                <a:spcPts val="500"/>
              </a:spcBef>
              <a:defRPr sz="2400" b="1"/>
            </a:lvl5pPr>
          </a:lstStyle>
          <a:p>
            <a:r>
              <a:t>Texte niveau 1</a:t>
            </a:r>
          </a:p>
          <a:p>
            <a:pPr lvl="1"/>
            <a:r>
              <a:t>Texte niveau 2</a:t>
            </a:r>
          </a:p>
          <a:p>
            <a:pPr lvl="2"/>
            <a:r>
              <a:t>Texte niveau 3</a:t>
            </a:r>
          </a:p>
          <a:p>
            <a:pPr lvl="3"/>
            <a:r>
              <a:t>Texte niveau 4</a:t>
            </a:r>
          </a:p>
          <a:p>
            <a:pPr lvl="4"/>
            <a:r>
              <a:t>Texte niveau 5</a:t>
            </a:r>
          </a:p>
        </p:txBody>
      </p:sp>
      <p:sp>
        <p:nvSpPr>
          <p:cNvPr id="69" name="Shape 69"/>
          <p:cNvSpPr>
            <a:spLocks noGrp="1"/>
          </p:cNvSpPr>
          <p:nvPr>
            <p:ph type="body" sz="quarter" idx="13"/>
          </p:nvPr>
        </p:nvSpPr>
        <p:spPr>
          <a:xfrm>
            <a:off x="5432425" y="1692275"/>
            <a:ext cx="4725988" cy="704850"/>
          </a:xfrm>
          <a:prstGeom prst="rect">
            <a:avLst/>
          </a:prstGeom>
        </p:spPr>
        <p:txBody>
          <a:bodyPr anchor="b">
            <a:normAutofit/>
          </a:bodyPr>
          <a:lstStyle/>
          <a:p>
            <a:pPr marL="0" indent="0">
              <a:spcBef>
                <a:spcPts val="500"/>
              </a:spcBef>
              <a:defRPr sz="2400" b="1"/>
            </a:pPr>
            <a:endParaRPr/>
          </a:p>
        </p:txBody>
      </p:sp>
      <p:pic>
        <p:nvPicPr>
          <p:cNvPr id="70"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71" name="Shape 7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78" name="Shape 78"/>
          <p:cNvSpPr>
            <a:spLocks noGrp="1"/>
          </p:cNvSpPr>
          <p:nvPr>
            <p:ph type="title"/>
          </p:nvPr>
        </p:nvSpPr>
        <p:spPr>
          <a:prstGeom prst="rect">
            <a:avLst/>
          </a:prstGeom>
        </p:spPr>
        <p:txBody>
          <a:bodyPr/>
          <a:lstStyle/>
          <a:p>
            <a:r>
              <a:t>Texte du titre</a:t>
            </a:r>
          </a:p>
        </p:txBody>
      </p:sp>
      <p:sp>
        <p:nvSpPr>
          <p:cNvPr id="79" name="Shape 79"/>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88" name="Group 88"/>
          <p:cNvGrpSpPr/>
          <p:nvPr/>
        </p:nvGrpSpPr>
        <p:grpSpPr>
          <a:xfrm>
            <a:off x="0" y="6445250"/>
            <a:ext cx="10693400" cy="1116013"/>
            <a:chOff x="0" y="0"/>
            <a:chExt cx="10693400" cy="1116012"/>
          </a:xfrm>
        </p:grpSpPr>
        <p:sp>
          <p:nvSpPr>
            <p:cNvPr id="86" name="Shape 86"/>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87" name="Shape 87"/>
            <p:cNvSpPr/>
            <p:nvPr/>
          </p:nvSpPr>
          <p:spPr>
            <a:xfrm>
              <a:off x="0" y="364249"/>
              <a:ext cx="10693400" cy="3875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a:solidFill>
                    <a:schemeClr val="accent3">
                      <a:lumOff val="44000"/>
                    </a:schemeClr>
                  </a:solidFill>
                </a:defRPr>
              </a:lvl1pPr>
            </a:lstStyle>
            <a:p>
              <a:r>
                <a:t> </a:t>
              </a:r>
            </a:p>
          </p:txBody>
        </p:sp>
      </p:grpSp>
      <p:pic>
        <p:nvPicPr>
          <p:cNvPr id="89"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90"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pic>
        <p:nvPicPr>
          <p:cNvPr id="91"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92" name="Shape 9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101" name="Group 101"/>
          <p:cNvGrpSpPr/>
          <p:nvPr/>
        </p:nvGrpSpPr>
        <p:grpSpPr>
          <a:xfrm>
            <a:off x="0" y="6445250"/>
            <a:ext cx="10693400" cy="1116013"/>
            <a:chOff x="0" y="0"/>
            <a:chExt cx="10693400" cy="1116012"/>
          </a:xfrm>
        </p:grpSpPr>
        <p:sp>
          <p:nvSpPr>
            <p:cNvPr id="99" name="Shape 99"/>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00" name="Shape 100"/>
            <p:cNvSpPr/>
            <p:nvPr/>
          </p:nvSpPr>
          <p:spPr>
            <a:xfrm>
              <a:off x="0" y="364249"/>
              <a:ext cx="10693400" cy="3875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a:solidFill>
                    <a:schemeClr val="accent3">
                      <a:lumOff val="44000"/>
                    </a:schemeClr>
                  </a:solidFill>
                </a:defRPr>
              </a:lvl1pPr>
            </a:lstStyle>
            <a:p>
              <a:r>
                <a:t> </a:t>
              </a:r>
            </a:p>
          </p:txBody>
        </p:sp>
      </p:grpSp>
      <p:pic>
        <p:nvPicPr>
          <p:cNvPr id="102"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103"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sp>
        <p:nvSpPr>
          <p:cNvPr id="104" name="Shape 104"/>
          <p:cNvSpPr>
            <a:spLocks noGrp="1"/>
          </p:cNvSpPr>
          <p:nvPr>
            <p:ph type="title"/>
          </p:nvPr>
        </p:nvSpPr>
        <p:spPr>
          <a:xfrm>
            <a:off x="534987" y="301625"/>
            <a:ext cx="3517901" cy="1281113"/>
          </a:xfrm>
          <a:prstGeom prst="rect">
            <a:avLst/>
          </a:prstGeom>
        </p:spPr>
        <p:txBody>
          <a:bodyPr anchor="b"/>
          <a:lstStyle>
            <a:lvl1pPr>
              <a:defRPr sz="2000"/>
            </a:lvl1pPr>
          </a:lstStyle>
          <a:p>
            <a:r>
              <a:t>Texte du titre</a:t>
            </a:r>
          </a:p>
        </p:txBody>
      </p:sp>
      <p:sp>
        <p:nvSpPr>
          <p:cNvPr id="105" name="Shape 105"/>
          <p:cNvSpPr>
            <a:spLocks noGrp="1"/>
          </p:cNvSpPr>
          <p:nvPr>
            <p:ph type="body" idx="1"/>
          </p:nvPr>
        </p:nvSpPr>
        <p:spPr>
          <a:xfrm>
            <a:off x="4181475" y="301625"/>
            <a:ext cx="5976938" cy="5927279"/>
          </a:xfrm>
          <a:prstGeom prst="rect">
            <a:avLst/>
          </a:prstGeom>
        </p:spPr>
        <p:txBody>
          <a:bodyPr>
            <a:normAutofit/>
          </a:bodyPr>
          <a:lstStyle>
            <a:lvl1pPr>
              <a:spcBef>
                <a:spcPts val="700"/>
              </a:spcBef>
              <a:defRPr sz="3200"/>
            </a:lvl1pPr>
            <a:lvl2pPr>
              <a:spcBef>
                <a:spcPts val="700"/>
              </a:spcBef>
              <a:defRPr sz="3200"/>
            </a:lvl2pPr>
            <a:lvl3pPr>
              <a:spcBef>
                <a:spcPts val="700"/>
              </a:spcBef>
              <a:defRPr sz="3200"/>
            </a:lvl3pPr>
            <a:lvl4pPr>
              <a:spcBef>
                <a:spcPts val="700"/>
              </a:spcBef>
              <a:defRPr sz="3200"/>
            </a:lvl4pPr>
            <a:lvl5pPr>
              <a:spcBef>
                <a:spcPts val="700"/>
              </a:spcBef>
              <a:defRPr sz="3200"/>
            </a:lvl5pPr>
          </a:lstStyle>
          <a:p>
            <a:r>
              <a:t>Texte niveau 1</a:t>
            </a:r>
          </a:p>
          <a:p>
            <a:pPr lvl="1"/>
            <a:r>
              <a:t>Texte niveau 2</a:t>
            </a:r>
          </a:p>
          <a:p>
            <a:pPr lvl="2"/>
            <a:r>
              <a:t>Texte niveau 3</a:t>
            </a:r>
          </a:p>
          <a:p>
            <a:pPr lvl="3"/>
            <a:r>
              <a:t>Texte niveau 4</a:t>
            </a:r>
          </a:p>
          <a:p>
            <a:pPr lvl="4"/>
            <a:r>
              <a:t>Texte niveau 5</a:t>
            </a:r>
          </a:p>
        </p:txBody>
      </p:sp>
      <p:sp>
        <p:nvSpPr>
          <p:cNvPr id="106" name="Shape 106"/>
          <p:cNvSpPr>
            <a:spLocks noGrp="1"/>
          </p:cNvSpPr>
          <p:nvPr>
            <p:ph type="body" sz="half" idx="13"/>
          </p:nvPr>
        </p:nvSpPr>
        <p:spPr>
          <a:xfrm>
            <a:off x="534987" y="1582738"/>
            <a:ext cx="3517901" cy="4646166"/>
          </a:xfrm>
          <a:prstGeom prst="rect">
            <a:avLst/>
          </a:prstGeom>
        </p:spPr>
        <p:txBody>
          <a:bodyPr>
            <a:normAutofit/>
          </a:bodyPr>
          <a:lstStyle/>
          <a:p>
            <a:pPr marL="0" indent="0">
              <a:spcBef>
                <a:spcPts val="300"/>
              </a:spcBef>
              <a:defRPr sz="1400"/>
            </a:pPr>
            <a:endParaRPr/>
          </a:p>
        </p:txBody>
      </p:sp>
      <p:pic>
        <p:nvPicPr>
          <p:cNvPr id="107"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108" name="Shape 10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115" name="Shape 115"/>
          <p:cNvSpPr>
            <a:spLocks noGrp="1"/>
          </p:cNvSpPr>
          <p:nvPr>
            <p:ph type="title"/>
          </p:nvPr>
        </p:nvSpPr>
        <p:spPr>
          <a:xfrm>
            <a:off x="2095500" y="5171380"/>
            <a:ext cx="6416675" cy="409452"/>
          </a:xfrm>
          <a:prstGeom prst="rect">
            <a:avLst/>
          </a:prstGeom>
        </p:spPr>
        <p:txBody>
          <a:bodyPr anchor="b"/>
          <a:lstStyle>
            <a:lvl1pPr>
              <a:defRPr sz="2000"/>
            </a:lvl1pPr>
          </a:lstStyle>
          <a:p>
            <a:r>
              <a:t>Texte du titre</a:t>
            </a:r>
          </a:p>
        </p:txBody>
      </p:sp>
      <p:sp>
        <p:nvSpPr>
          <p:cNvPr id="116" name="Shape 116"/>
          <p:cNvSpPr>
            <a:spLocks noGrp="1"/>
          </p:cNvSpPr>
          <p:nvPr>
            <p:ph type="pic" sz="half" idx="13"/>
          </p:nvPr>
        </p:nvSpPr>
        <p:spPr>
          <a:xfrm>
            <a:off x="2095500" y="676275"/>
            <a:ext cx="6416675" cy="4400501"/>
          </a:xfrm>
          <a:prstGeom prst="rect">
            <a:avLst/>
          </a:prstGeom>
        </p:spPr>
        <p:txBody>
          <a:bodyPr lIns="91439" tIns="45719" rIns="91439" bIns="45719"/>
          <a:lstStyle/>
          <a:p>
            <a:endParaRPr/>
          </a:p>
        </p:txBody>
      </p:sp>
      <p:sp>
        <p:nvSpPr>
          <p:cNvPr id="117" name="Shape 117"/>
          <p:cNvSpPr>
            <a:spLocks noGrp="1"/>
          </p:cNvSpPr>
          <p:nvPr>
            <p:ph type="body" sz="quarter" idx="1"/>
          </p:nvPr>
        </p:nvSpPr>
        <p:spPr>
          <a:xfrm>
            <a:off x="2095500" y="5652839"/>
            <a:ext cx="6416675" cy="648073"/>
          </a:xfrm>
          <a:prstGeom prst="rect">
            <a:avLst/>
          </a:prstGeom>
        </p:spPr>
        <p:txBody>
          <a:bodyPr>
            <a:normAutofit/>
          </a:bodyPr>
          <a:lstStyle>
            <a:lvl1pPr marL="0" indent="0">
              <a:spcBef>
                <a:spcPts val="300"/>
              </a:spcBef>
              <a:defRPr sz="1400"/>
            </a:lvl1pPr>
            <a:lvl2pPr marL="0" indent="457200">
              <a:spcBef>
                <a:spcPts val="300"/>
              </a:spcBef>
              <a:defRPr sz="1400"/>
            </a:lvl2pPr>
            <a:lvl3pPr marL="0" indent="914400">
              <a:spcBef>
                <a:spcPts val="300"/>
              </a:spcBef>
              <a:defRPr sz="1400"/>
            </a:lvl3pPr>
            <a:lvl4pPr marL="0" indent="1371600">
              <a:spcBef>
                <a:spcPts val="300"/>
              </a:spcBef>
              <a:defRPr sz="1400"/>
            </a:lvl4pPr>
            <a:lvl5pPr marL="0" indent="1828800">
              <a:spcBef>
                <a:spcPts val="300"/>
              </a:spcBef>
              <a:defRPr sz="1400"/>
            </a:lvl5pPr>
          </a:lstStyle>
          <a:p>
            <a:r>
              <a:t>Texte niveau 1</a:t>
            </a:r>
          </a:p>
          <a:p>
            <a:pPr lvl="1"/>
            <a:r>
              <a:t>Texte niveau 2</a:t>
            </a:r>
          </a:p>
          <a:p>
            <a:pPr lvl="2"/>
            <a:r>
              <a:t>Texte niveau 3</a:t>
            </a:r>
          </a:p>
          <a:p>
            <a:pPr lvl="3"/>
            <a:r>
              <a:t>Texte niveau 4</a:t>
            </a:r>
          </a:p>
          <a:p>
            <a:pPr lvl="4"/>
            <a:r>
              <a:t>Texte niveau 5</a:t>
            </a:r>
          </a:p>
        </p:txBody>
      </p:sp>
      <p:sp>
        <p:nvSpPr>
          <p:cNvPr id="118" name="Shape 118"/>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127" name="Group 127"/>
          <p:cNvGrpSpPr/>
          <p:nvPr/>
        </p:nvGrpSpPr>
        <p:grpSpPr>
          <a:xfrm>
            <a:off x="0" y="6445250"/>
            <a:ext cx="10693400" cy="1116013"/>
            <a:chOff x="0" y="0"/>
            <a:chExt cx="10693400" cy="1116012"/>
          </a:xfrm>
        </p:grpSpPr>
        <p:sp>
          <p:nvSpPr>
            <p:cNvPr id="125" name="Shape 125"/>
            <p:cNvSpPr/>
            <p:nvPr/>
          </p:nvSpPr>
          <p:spPr>
            <a:xfrm>
              <a:off x="0" y="0"/>
              <a:ext cx="10693400" cy="1116013"/>
            </a:xfrm>
            <a:prstGeom prst="rect">
              <a:avLst/>
            </a:prstGeom>
            <a:solidFill>
              <a:srgbClr val="004084"/>
            </a:solidFill>
            <a:ln w="12700" cap="flat">
              <a:noFill/>
              <a:miter lim="400000"/>
            </a:ln>
            <a:effectLst/>
          </p:spPr>
          <p:txBody>
            <a:bodyPr wrap="square" lIns="45719" tIns="45719" rIns="45719" bIns="45719" numCol="1" anchor="ctr">
              <a:noAutofit/>
            </a:bodyPr>
            <a:lstStyle/>
            <a:p>
              <a:pPr algn="ctr">
                <a:defRPr>
                  <a:solidFill>
                    <a:schemeClr val="accent3">
                      <a:lumOff val="44000"/>
                    </a:schemeClr>
                  </a:solidFill>
                </a:defRPr>
              </a:pPr>
              <a:endParaRPr/>
            </a:p>
          </p:txBody>
        </p:sp>
        <p:sp>
          <p:nvSpPr>
            <p:cNvPr id="126" name="Shape 126"/>
            <p:cNvSpPr/>
            <p:nvPr/>
          </p:nvSpPr>
          <p:spPr>
            <a:xfrm>
              <a:off x="0" y="364249"/>
              <a:ext cx="10693400" cy="38751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9" tIns="45719" rIns="45719" bIns="45719" numCol="1" anchor="ctr">
              <a:spAutoFit/>
            </a:bodyPr>
            <a:lstStyle>
              <a:lvl1pPr algn="ctr">
                <a:defRPr>
                  <a:solidFill>
                    <a:schemeClr val="accent3">
                      <a:lumOff val="44000"/>
                    </a:schemeClr>
                  </a:solidFill>
                </a:defRPr>
              </a:lvl1pPr>
            </a:lstStyle>
            <a:p>
              <a:r>
                <a:t> </a:t>
              </a:r>
            </a:p>
          </p:txBody>
        </p:sp>
      </p:grpSp>
      <p:pic>
        <p:nvPicPr>
          <p:cNvPr id="128" name="image1.jpg" descr="Barre.jpg"/>
          <p:cNvPicPr>
            <a:picLocks noChangeAspect="1"/>
          </p:cNvPicPr>
          <p:nvPr/>
        </p:nvPicPr>
        <p:blipFill>
          <a:blip r:embed="rId2">
            <a:extLst/>
          </a:blip>
          <a:stretch>
            <a:fillRect/>
          </a:stretch>
        </p:blipFill>
        <p:spPr>
          <a:xfrm>
            <a:off x="0" y="6372225"/>
            <a:ext cx="10693400" cy="107950"/>
          </a:xfrm>
          <a:prstGeom prst="rect">
            <a:avLst/>
          </a:prstGeom>
          <a:ln w="12700">
            <a:miter lim="400000"/>
          </a:ln>
        </p:spPr>
      </p:pic>
      <p:pic>
        <p:nvPicPr>
          <p:cNvPr id="129" name="image3.png" descr="InSupport.png"/>
          <p:cNvPicPr>
            <a:picLocks noChangeAspect="1"/>
          </p:cNvPicPr>
          <p:nvPr/>
        </p:nvPicPr>
        <p:blipFill>
          <a:blip r:embed="rId3">
            <a:extLst/>
          </a:blip>
          <a:stretch>
            <a:fillRect/>
          </a:stretch>
        </p:blipFill>
        <p:spPr>
          <a:xfrm>
            <a:off x="450156" y="6836557"/>
            <a:ext cx="2465041" cy="472466"/>
          </a:xfrm>
          <a:prstGeom prst="rect">
            <a:avLst/>
          </a:prstGeom>
          <a:ln w="12700">
            <a:miter lim="400000"/>
          </a:ln>
        </p:spPr>
      </p:pic>
      <p:sp>
        <p:nvSpPr>
          <p:cNvPr id="130" name="Shape 130"/>
          <p:cNvSpPr>
            <a:spLocks noGrp="1"/>
          </p:cNvSpPr>
          <p:nvPr>
            <p:ph type="title"/>
          </p:nvPr>
        </p:nvSpPr>
        <p:spPr>
          <a:prstGeom prst="rect">
            <a:avLst/>
          </a:prstGeom>
        </p:spPr>
        <p:txBody>
          <a:bodyPr/>
          <a:lstStyle/>
          <a:p>
            <a:r>
              <a:t>Texte du titre</a:t>
            </a:r>
          </a:p>
        </p:txBody>
      </p:sp>
      <p:sp>
        <p:nvSpPr>
          <p:cNvPr id="131" name="Shape 131"/>
          <p:cNvSpPr>
            <a:spLocks noGrp="1"/>
          </p:cNvSpPr>
          <p:nvPr>
            <p:ph type="body" idx="1"/>
          </p:nvPr>
        </p:nvSpPr>
        <p:spPr>
          <a:xfrm>
            <a:off x="534987" y="1763713"/>
            <a:ext cx="9623426" cy="4465638"/>
          </a:xfrm>
          <a:prstGeom prst="rect">
            <a:avLst/>
          </a:prstGeom>
        </p:spPr>
        <p:txBody>
          <a:bodyPr>
            <a:normAutofit/>
          </a:bodyPr>
          <a:lstStyle/>
          <a:p>
            <a:r>
              <a:t>Texte niveau 1</a:t>
            </a:r>
          </a:p>
          <a:p>
            <a:pPr lvl="1"/>
            <a:r>
              <a:t>Texte niveau 2</a:t>
            </a:r>
          </a:p>
          <a:p>
            <a:pPr lvl="2"/>
            <a:r>
              <a:t>Texte niveau 3</a:t>
            </a:r>
          </a:p>
          <a:p>
            <a:pPr lvl="3"/>
            <a:r>
              <a:t>Texte niveau 4</a:t>
            </a:r>
          </a:p>
          <a:p>
            <a:pPr lvl="4"/>
            <a:r>
              <a:t>Texte niveau 5</a:t>
            </a:r>
          </a:p>
        </p:txBody>
      </p:sp>
      <p:pic>
        <p:nvPicPr>
          <p:cNvPr id="132" name="pasted-image.pdf"/>
          <p:cNvPicPr>
            <a:picLocks noChangeAspect="1"/>
          </p:cNvPicPr>
          <p:nvPr/>
        </p:nvPicPr>
        <p:blipFill>
          <a:blip r:embed="rId4">
            <a:extLst/>
          </a:blip>
          <a:stretch>
            <a:fillRect/>
          </a:stretch>
        </p:blipFill>
        <p:spPr>
          <a:xfrm>
            <a:off x="8319825" y="6724650"/>
            <a:ext cx="1844231" cy="608610"/>
          </a:xfrm>
          <a:prstGeom prst="rect">
            <a:avLst/>
          </a:prstGeom>
          <a:ln w="12700">
            <a:miter lim="400000"/>
          </a:ln>
        </p:spPr>
      </p:pic>
      <p:sp>
        <p:nvSpPr>
          <p:cNvPr id="133" name="Shape 133"/>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Off val="44000"/>
          </a:schemeClr>
        </a:solidFill>
        <a:effectLst/>
      </p:bgPr>
    </p:bg>
    <p:spTree>
      <p:nvGrpSpPr>
        <p:cNvPr id="1" name=""/>
        <p:cNvGrpSpPr/>
        <p:nvPr/>
      </p:nvGrpSpPr>
      <p:grpSpPr>
        <a:xfrm>
          <a:off x="0" y="0"/>
          <a:ext cx="0" cy="0"/>
          <a:chOff x="0" y="0"/>
          <a:chExt cx="0" cy="0"/>
        </a:xfrm>
      </p:grpSpPr>
      <p:sp>
        <p:nvSpPr>
          <p:cNvPr id="2" name="Shape 2"/>
          <p:cNvSpPr/>
          <p:nvPr/>
        </p:nvSpPr>
        <p:spPr>
          <a:xfrm>
            <a:off x="0" y="6445250"/>
            <a:ext cx="10693400" cy="1116013"/>
          </a:xfrm>
          <a:prstGeom prst="rect">
            <a:avLst/>
          </a:prstGeom>
          <a:solidFill>
            <a:srgbClr val="004084"/>
          </a:solidFill>
          <a:ln w="12700">
            <a:miter lim="400000"/>
          </a:ln>
        </p:spPr>
        <p:txBody>
          <a:bodyPr lIns="45719" rIns="45719" anchor="ctr"/>
          <a:lstStyle/>
          <a:p>
            <a:pPr algn="ctr">
              <a:defRPr>
                <a:solidFill>
                  <a:schemeClr val="accent3">
                    <a:lumOff val="44000"/>
                  </a:schemeClr>
                </a:solidFill>
              </a:defRPr>
            </a:pPr>
            <a:endParaRPr/>
          </a:p>
        </p:txBody>
      </p:sp>
      <p:pic>
        <p:nvPicPr>
          <p:cNvPr id="3" name="image1.jpg" descr="Barre.jpg"/>
          <p:cNvPicPr>
            <a:picLocks noChangeAspect="1"/>
          </p:cNvPicPr>
          <p:nvPr/>
        </p:nvPicPr>
        <p:blipFill>
          <a:blip r:embed="rId13">
            <a:extLst/>
          </a:blip>
          <a:stretch>
            <a:fillRect/>
          </a:stretch>
        </p:blipFill>
        <p:spPr>
          <a:xfrm>
            <a:off x="0" y="6372225"/>
            <a:ext cx="10693400" cy="107950"/>
          </a:xfrm>
          <a:prstGeom prst="rect">
            <a:avLst/>
          </a:prstGeom>
          <a:ln w="12700">
            <a:miter lim="400000"/>
          </a:ln>
        </p:spPr>
      </p:pic>
      <p:pic>
        <p:nvPicPr>
          <p:cNvPr id="4" name="image3.png" descr="InSupport.png"/>
          <p:cNvPicPr>
            <a:picLocks noChangeAspect="1"/>
          </p:cNvPicPr>
          <p:nvPr/>
        </p:nvPicPr>
        <p:blipFill>
          <a:blip r:embed="rId14">
            <a:extLst/>
          </a:blip>
          <a:stretch>
            <a:fillRect/>
          </a:stretch>
        </p:blipFill>
        <p:spPr>
          <a:xfrm>
            <a:off x="450156" y="6836557"/>
            <a:ext cx="2465041" cy="472466"/>
          </a:xfrm>
          <a:prstGeom prst="rect">
            <a:avLst/>
          </a:prstGeom>
          <a:ln w="12700">
            <a:miter lim="400000"/>
          </a:ln>
        </p:spPr>
      </p:pic>
      <p:sp>
        <p:nvSpPr>
          <p:cNvPr id="5" name="Shape 5"/>
          <p:cNvSpPr>
            <a:spLocks noGrp="1"/>
          </p:cNvSpPr>
          <p:nvPr>
            <p:ph type="title"/>
          </p:nvPr>
        </p:nvSpPr>
        <p:spPr>
          <a:xfrm>
            <a:off x="534987" y="303213"/>
            <a:ext cx="9623426" cy="1260476"/>
          </a:xfrm>
          <a:prstGeom prst="rect">
            <a:avLst/>
          </a:prstGeom>
          <a:ln w="12700">
            <a:miter lim="400000"/>
          </a:ln>
          <a:extLst>
            <a:ext uri="{C572A759-6A51-4108-AA02-DFA0A04FC94B}">
              <ma14:wrappingTextBoxFlag xmlns="" xmlns:ma14="http://schemas.microsoft.com/office/mac/drawingml/2011/main" val="1"/>
            </a:ext>
          </a:extLst>
        </p:spPr>
        <p:txBody>
          <a:bodyPr lIns="52153" tIns="52153" rIns="52153" bIns="52153" anchor="ctr">
            <a:normAutofit/>
          </a:bodyPr>
          <a:lstStyle/>
          <a:p>
            <a:r>
              <a:t>Texte du titre</a:t>
            </a:r>
          </a:p>
        </p:txBody>
      </p:sp>
      <p:pic>
        <p:nvPicPr>
          <p:cNvPr id="6" name="pasted-image.pdf"/>
          <p:cNvPicPr>
            <a:picLocks noChangeAspect="1"/>
          </p:cNvPicPr>
          <p:nvPr/>
        </p:nvPicPr>
        <p:blipFill>
          <a:blip r:embed="rId15">
            <a:extLst/>
          </a:blip>
          <a:stretch>
            <a:fillRect/>
          </a:stretch>
        </p:blipFill>
        <p:spPr>
          <a:xfrm>
            <a:off x="8319825" y="6724650"/>
            <a:ext cx="1844231" cy="608610"/>
          </a:xfrm>
          <a:prstGeom prst="rect">
            <a:avLst/>
          </a:prstGeom>
          <a:ln w="12700">
            <a:miter lim="400000"/>
          </a:ln>
        </p:spPr>
      </p:pic>
      <p:sp>
        <p:nvSpPr>
          <p:cNvPr id="7" name="Shape 7"/>
          <p:cNvSpPr>
            <a:spLocks noGrp="1"/>
          </p:cNvSpPr>
          <p:nvPr>
            <p:ph type="body" idx="1"/>
          </p:nvPr>
        </p:nvSpPr>
        <p:spPr>
          <a:xfrm>
            <a:off x="534669" y="1763183"/>
            <a:ext cx="9624061" cy="5793317"/>
          </a:xfrm>
          <a:prstGeom prst="rect">
            <a:avLst/>
          </a:prstGeom>
          <a:ln w="12700">
            <a:miter lim="400000"/>
          </a:ln>
          <a:extLst>
            <a:ext uri="{C572A759-6A51-4108-AA02-DFA0A04FC94B}">
              <ma14:wrappingTextBoxFlag xmlns="" xmlns:ma14="http://schemas.microsoft.com/office/mac/drawingml/2011/main" val="1"/>
            </a:ext>
          </a:extLst>
        </p:spPr>
        <p:txBody>
          <a:bodyPr lIns="52153" tIns="52153" rIns="52153" bIns="52153"/>
          <a:lstStyle/>
          <a:p>
            <a:r>
              <a:t>Texte niveau 1</a:t>
            </a:r>
          </a:p>
          <a:p>
            <a:pPr lvl="1"/>
            <a:r>
              <a:t>Texte niveau 2</a:t>
            </a:r>
          </a:p>
          <a:p>
            <a:pPr lvl="2"/>
            <a:r>
              <a:t>Texte niveau 3</a:t>
            </a:r>
          </a:p>
          <a:p>
            <a:pPr lvl="3"/>
            <a:r>
              <a:t>Texte niveau 4</a:t>
            </a:r>
          </a:p>
          <a:p>
            <a:pPr lvl="4"/>
            <a:r>
              <a:t>Texte niveau 5</a:t>
            </a:r>
          </a:p>
        </p:txBody>
      </p:sp>
      <p:sp>
        <p:nvSpPr>
          <p:cNvPr id="8" name="Shape 8"/>
          <p:cNvSpPr>
            <a:spLocks noGrp="1"/>
          </p:cNvSpPr>
          <p:nvPr>
            <p:ph type="sldNum" sz="quarter" idx="2"/>
          </p:nvPr>
        </p:nvSpPr>
        <p:spPr>
          <a:xfrm>
            <a:off x="5168476" y="6800556"/>
            <a:ext cx="2495128" cy="406401"/>
          </a:xfrm>
          <a:prstGeom prst="rect">
            <a:avLst/>
          </a:prstGeom>
          <a:ln w="12700">
            <a:miter lim="400000"/>
          </a:ln>
        </p:spPr>
        <p:txBody>
          <a:bodyPr wrap="none" lIns="45719" rIns="45719" anchor="ctr">
            <a:spAutoFit/>
          </a:bodyPr>
          <a:lstStyle>
            <a:lvl1pPr algn="r">
              <a:defRPr sz="12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p:titleStyle>
    <p:bodyStyle>
      <a:lvl1pPr marL="390525" marR="0" indent="-390525"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1pPr>
      <a:lvl2pPr marL="390525" marR="0" indent="66675"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2pPr>
      <a:lvl3pPr marL="390525" marR="0" indent="523875"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3pPr>
      <a:lvl4pPr marL="390525" marR="0" indent="1173163"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4pPr>
      <a:lvl5pPr marL="390525" marR="0" indent="16954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5pPr>
      <a:lvl6pPr marL="390525" marR="0" indent="21526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6pPr>
      <a:lvl7pPr marL="390525" marR="0" indent="26098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7pPr>
      <a:lvl8pPr marL="390525" marR="0" indent="30670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8pPr>
      <a:lvl9pPr marL="390525" marR="0" indent="35242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9pPr>
    </p:bodyStyle>
    <p:otherStyle>
      <a:lvl1pPr marL="0" marR="0" indent="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1042987"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3783" y="755650"/>
            <a:ext cx="9445838" cy="1007533"/>
          </a:xfrm>
          <a:prstGeom prst="rect">
            <a:avLst/>
          </a:prstGeom>
        </p:spPr>
        <p:txBody>
          <a:bodyPr vert="horz" lIns="0" tIns="0" rIns="0" bIns="0" rtlCol="0" anchor="t" anchorCtr="0">
            <a:noAutofit/>
          </a:bodyPr>
          <a:lstStyle/>
          <a:p>
            <a:r>
              <a:rPr lang="en-GB" noProof="0" dirty="0"/>
              <a:t>Click to edit</a:t>
            </a:r>
            <a:br>
              <a:rPr lang="en-GB" noProof="0" dirty="0"/>
            </a:br>
            <a:r>
              <a:rPr lang="en-GB" noProof="0" dirty="0"/>
              <a:t>Master title style</a:t>
            </a:r>
          </a:p>
        </p:txBody>
      </p:sp>
      <p:sp>
        <p:nvSpPr>
          <p:cNvPr id="3" name="Text Placeholder 2"/>
          <p:cNvSpPr>
            <a:spLocks noGrp="1"/>
          </p:cNvSpPr>
          <p:nvPr>
            <p:ph type="body" idx="1"/>
          </p:nvPr>
        </p:nvSpPr>
        <p:spPr>
          <a:xfrm>
            <a:off x="623784" y="1931106"/>
            <a:ext cx="9445836" cy="4869744"/>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a:p>
            <a:pPr lvl="4"/>
            <a:r>
              <a:rPr lang="en-GB" noProof="0" dirty="0"/>
              <a:t>Fifth level</a:t>
            </a:r>
          </a:p>
        </p:txBody>
      </p:sp>
      <p:sp>
        <p:nvSpPr>
          <p:cNvPr id="4" name="Slide Number Placeholder 5"/>
          <p:cNvSpPr>
            <a:spLocks noGrp="1"/>
          </p:cNvSpPr>
          <p:nvPr>
            <p:ph type="sldNum" sz="quarter" idx="4"/>
          </p:nvPr>
        </p:nvSpPr>
        <p:spPr>
          <a:xfrm>
            <a:off x="8287385" y="7136695"/>
            <a:ext cx="1785798" cy="167922"/>
          </a:xfrm>
          <a:prstGeom prst="rect">
            <a:avLst/>
          </a:prstGeom>
        </p:spPr>
        <p:txBody>
          <a:bodyPr lIns="0" tIns="0" rIns="0" bIns="0" anchor="t" anchorCtr="0">
            <a:noAutofit/>
          </a:bodyPr>
          <a:lstStyle>
            <a:lvl1pPr algn="r">
              <a:defRPr sz="877">
                <a:solidFill>
                  <a:schemeClr val="tx1"/>
                </a:solidFill>
                <a:latin typeface="Arial" pitchFamily="34" charset="0"/>
                <a:cs typeface="Arial" pitchFamily="34" charset="0"/>
              </a:defRPr>
            </a:lvl1pPr>
          </a:lstStyle>
          <a:p>
            <a:fld id="{9EBD5762-3BDC-484D-9503-7EA6D5A9A8CE}" type="slidenum">
              <a:rPr lang="en-GB" smtClean="0"/>
              <a:pPr/>
              <a:t>‹#›</a:t>
            </a:fld>
            <a:endParaRPr lang="en-GB" dirty="0"/>
          </a:p>
        </p:txBody>
      </p:sp>
      <p:sp>
        <p:nvSpPr>
          <p:cNvPr id="6" name="Date Placeholder 3"/>
          <p:cNvSpPr>
            <a:spLocks noGrp="1"/>
          </p:cNvSpPr>
          <p:nvPr>
            <p:ph type="dt" sz="half" idx="2"/>
          </p:nvPr>
        </p:nvSpPr>
        <p:spPr>
          <a:xfrm>
            <a:off x="8287385" y="6968772"/>
            <a:ext cx="1782233" cy="167922"/>
          </a:xfrm>
          <a:prstGeom prst="rect">
            <a:avLst/>
          </a:prstGeom>
        </p:spPr>
        <p:txBody>
          <a:bodyPr lIns="0" tIns="0" rIns="0" bIns="0" anchor="t" anchorCtr="0">
            <a:noAutofit/>
          </a:bodyPr>
          <a:lstStyle>
            <a:lvl1pPr algn="r">
              <a:defRPr sz="877">
                <a:solidFill>
                  <a:schemeClr val="tx1"/>
                </a:solidFill>
                <a:latin typeface="Arial" pitchFamily="34" charset="0"/>
                <a:cs typeface="Arial" pitchFamily="34" charset="0"/>
              </a:defRPr>
            </a:lvl1pPr>
          </a:lstStyle>
          <a:p>
            <a:r>
              <a:rPr lang="en-GB"/>
              <a:t>October 2014</a:t>
            </a:r>
            <a:endParaRPr lang="en-GB" dirty="0"/>
          </a:p>
        </p:txBody>
      </p:sp>
      <p:sp>
        <p:nvSpPr>
          <p:cNvPr id="7" name="Footer Placeholder 4"/>
          <p:cNvSpPr>
            <a:spLocks noGrp="1"/>
          </p:cNvSpPr>
          <p:nvPr>
            <p:ph type="ftr" sz="quarter" idx="3"/>
          </p:nvPr>
        </p:nvSpPr>
        <p:spPr>
          <a:xfrm>
            <a:off x="620217" y="6968772"/>
            <a:ext cx="6152269" cy="166243"/>
          </a:xfrm>
          <a:prstGeom prst="rect">
            <a:avLst/>
          </a:prstGeom>
        </p:spPr>
        <p:txBody>
          <a:bodyPr vert="horz" lIns="0" tIns="0" rIns="0" bIns="0" anchor="b" anchorCtr="0">
            <a:noAutofit/>
          </a:bodyPr>
          <a:lstStyle>
            <a:lvl1pPr algn="l">
              <a:defRPr sz="877">
                <a:solidFill>
                  <a:schemeClr val="tx1"/>
                </a:solidFill>
                <a:latin typeface="Arial" pitchFamily="34" charset="0"/>
                <a:cs typeface="Arial" pitchFamily="34" charset="0"/>
              </a:defRPr>
            </a:lvl1pPr>
          </a:lstStyle>
          <a:p>
            <a:r>
              <a:rPr lang="en-GB"/>
              <a:t>Daimler EP&amp;L 2014 </a:t>
            </a:r>
            <a:endParaRPr lang="en-GB" dirty="0"/>
          </a:p>
        </p:txBody>
      </p:sp>
    </p:spTree>
    <p:extLst>
      <p:ext uri="{BB962C8B-B14F-4D97-AF65-F5344CB8AC3E}">
        <p14:creationId xmlns:p14="http://schemas.microsoft.com/office/powerpoint/2010/main" val="119440801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p:txStyles>
    <p:titleStyle>
      <a:lvl1pPr algn="l" defTabSz="802020" rtl="0" eaLnBrk="1" latinLnBrk="0" hangingPunct="1">
        <a:lnSpc>
          <a:spcPct val="100000"/>
        </a:lnSpc>
        <a:spcBef>
          <a:spcPct val="0"/>
        </a:spcBef>
        <a:buNone/>
        <a:defRPr sz="2105" b="1" i="1" kern="1200">
          <a:solidFill>
            <a:schemeClr val="tx1"/>
          </a:solidFill>
          <a:latin typeface="+mj-lt"/>
          <a:ea typeface="+mj-ea"/>
          <a:cs typeface="+mj-cs"/>
        </a:defRPr>
      </a:lvl1pPr>
    </p:titleStyle>
    <p:bodyStyle>
      <a:lvl1pPr marL="0" marR="0" indent="-240606" algn="l" defTabSz="802020" rtl="0" eaLnBrk="1" fontAlgn="auto" latinLnBrk="0" hangingPunct="1">
        <a:lnSpc>
          <a:spcPct val="100000"/>
        </a:lnSpc>
        <a:spcBef>
          <a:spcPts val="0"/>
        </a:spcBef>
        <a:spcAft>
          <a:spcPts val="789"/>
        </a:spcAft>
        <a:buClr>
          <a:schemeClr val="tx1"/>
        </a:buClr>
        <a:buSzTx/>
        <a:buFontTx/>
        <a:buNone/>
        <a:tabLst/>
        <a:defRPr sz="1754" kern="1200">
          <a:solidFill>
            <a:schemeClr val="tx1"/>
          </a:solidFill>
          <a:latin typeface="Georgia" pitchFamily="18" charset="0"/>
          <a:ea typeface="+mn-ea"/>
          <a:cs typeface="+mn-cs"/>
        </a:defRPr>
      </a:lvl1pPr>
      <a:lvl2pPr marL="240606" indent="-240606" algn="l" defTabSz="802020" rtl="0" eaLnBrk="1" latinLnBrk="0" hangingPunct="1">
        <a:lnSpc>
          <a:spcPct val="100000"/>
        </a:lnSpc>
        <a:spcBef>
          <a:spcPts val="0"/>
        </a:spcBef>
        <a:spcAft>
          <a:spcPts val="789"/>
        </a:spcAft>
        <a:buClr>
          <a:schemeClr val="tx1"/>
        </a:buClr>
        <a:buFont typeface="Georgia" pitchFamily="18" charset="0"/>
        <a:buChar char="•"/>
        <a:defRPr sz="1754" kern="1200">
          <a:solidFill>
            <a:schemeClr val="tx1"/>
          </a:solidFill>
          <a:latin typeface="Georgia" pitchFamily="18" charset="0"/>
          <a:ea typeface="+mn-ea"/>
          <a:cs typeface="+mn-cs"/>
        </a:defRPr>
      </a:lvl2pPr>
      <a:lvl3pPr marL="481212" indent="-240606" algn="l" defTabSz="802020" rtl="0" eaLnBrk="1" latinLnBrk="0" hangingPunct="1">
        <a:lnSpc>
          <a:spcPct val="100000"/>
        </a:lnSpc>
        <a:spcBef>
          <a:spcPts val="0"/>
        </a:spcBef>
        <a:spcAft>
          <a:spcPts val="789"/>
        </a:spcAft>
        <a:buClr>
          <a:schemeClr val="tx1"/>
        </a:buClr>
        <a:buFont typeface="Georgia" pitchFamily="18" charset="0"/>
        <a:buChar char="-"/>
        <a:defRPr sz="1754" kern="1200">
          <a:solidFill>
            <a:schemeClr val="tx1"/>
          </a:solidFill>
          <a:latin typeface="Georgia" pitchFamily="18" charset="0"/>
          <a:ea typeface="+mn-ea"/>
          <a:cs typeface="+mn-cs"/>
        </a:defRPr>
      </a:lvl3pPr>
      <a:lvl4pPr marL="721818" indent="-240606" algn="l" defTabSz="802020" rtl="0" eaLnBrk="1" latinLnBrk="0" hangingPunct="1">
        <a:lnSpc>
          <a:spcPct val="100000"/>
        </a:lnSpc>
        <a:spcBef>
          <a:spcPts val="0"/>
        </a:spcBef>
        <a:spcAft>
          <a:spcPts val="789"/>
        </a:spcAft>
        <a:buClr>
          <a:schemeClr val="tx1"/>
        </a:buClr>
        <a:buFont typeface="Georgia" pitchFamily="18" charset="0"/>
        <a:buChar char="◦"/>
        <a:defRPr sz="1754" kern="1200">
          <a:solidFill>
            <a:schemeClr val="tx1"/>
          </a:solidFill>
          <a:latin typeface="Georgia" pitchFamily="18" charset="0"/>
          <a:ea typeface="+mn-ea"/>
          <a:cs typeface="+mn-cs"/>
        </a:defRPr>
      </a:lvl4pPr>
      <a:lvl5pPr marL="962424" indent="-240606" algn="l" defTabSz="802020" rtl="0" eaLnBrk="1" latinLnBrk="0" hangingPunct="1">
        <a:lnSpc>
          <a:spcPct val="100000"/>
        </a:lnSpc>
        <a:spcBef>
          <a:spcPts val="0"/>
        </a:spcBef>
        <a:spcAft>
          <a:spcPts val="789"/>
        </a:spcAft>
        <a:buClr>
          <a:schemeClr val="tx1"/>
        </a:buClr>
        <a:buFont typeface="Georgia" pitchFamily="18" charset="0"/>
        <a:buChar char="›"/>
        <a:defRPr sz="1754" kern="1200" baseline="0">
          <a:solidFill>
            <a:schemeClr val="tx1"/>
          </a:solidFill>
          <a:latin typeface="Georgia" pitchFamily="18" charset="0"/>
          <a:ea typeface="+mn-ea"/>
          <a:cs typeface="+mn-cs"/>
        </a:defRPr>
      </a:lvl5pPr>
      <a:lvl6pPr marL="240606" marR="0" indent="-240606" algn="l" defTabSz="802020" rtl="0" eaLnBrk="1" fontAlgn="auto" latinLnBrk="0" hangingPunct="1">
        <a:lnSpc>
          <a:spcPct val="100000"/>
        </a:lnSpc>
        <a:spcBef>
          <a:spcPts val="0"/>
        </a:spcBef>
        <a:spcAft>
          <a:spcPts val="789"/>
        </a:spcAft>
        <a:buClr>
          <a:schemeClr val="tx1"/>
        </a:buClr>
        <a:buSzPct val="100000"/>
        <a:buFont typeface="+mj-lt"/>
        <a:buAutoNum type="arabicPeriod"/>
        <a:tabLst/>
        <a:defRPr sz="1754" kern="1200" baseline="0">
          <a:solidFill>
            <a:schemeClr val="tx1"/>
          </a:solidFill>
          <a:latin typeface="Georgia" pitchFamily="18" charset="0"/>
          <a:ea typeface="+mn-ea"/>
          <a:cs typeface="+mn-cs"/>
        </a:defRPr>
      </a:lvl6pPr>
      <a:lvl7pPr marL="481212" indent="-240606" algn="l" defTabSz="802020" rtl="0" eaLnBrk="1" latinLnBrk="0" hangingPunct="1">
        <a:lnSpc>
          <a:spcPct val="100000"/>
        </a:lnSpc>
        <a:spcBef>
          <a:spcPts val="0"/>
        </a:spcBef>
        <a:spcAft>
          <a:spcPts val="789"/>
        </a:spcAft>
        <a:buSzPct val="100000"/>
        <a:buFont typeface="+mj-lt"/>
        <a:buAutoNum type="alphaLcPeriod"/>
        <a:defRPr sz="1754" kern="1200" baseline="0">
          <a:solidFill>
            <a:schemeClr val="tx1"/>
          </a:solidFill>
          <a:latin typeface="Georgia" pitchFamily="18" charset="0"/>
          <a:ea typeface="+mn-ea"/>
          <a:cs typeface="+mn-cs"/>
        </a:defRPr>
      </a:lvl7pPr>
      <a:lvl8pPr marL="721818" indent="-240606" algn="l" defTabSz="802020" rtl="0" eaLnBrk="1" latinLnBrk="0" hangingPunct="1">
        <a:lnSpc>
          <a:spcPct val="100000"/>
        </a:lnSpc>
        <a:spcBef>
          <a:spcPts val="0"/>
        </a:spcBef>
        <a:spcAft>
          <a:spcPts val="789"/>
        </a:spcAft>
        <a:buSzPct val="100000"/>
        <a:buFont typeface="+mj-lt"/>
        <a:buAutoNum type="romanLcPeriod"/>
        <a:defRPr sz="1754" kern="1200" baseline="0">
          <a:solidFill>
            <a:schemeClr val="tx1"/>
          </a:solidFill>
          <a:latin typeface="Georgia" pitchFamily="18" charset="0"/>
          <a:ea typeface="+mn-ea"/>
          <a:cs typeface="+mn-cs"/>
        </a:defRPr>
      </a:lvl8pPr>
      <a:lvl9pPr marL="0" indent="-240606" algn="l" defTabSz="802020" rtl="0" eaLnBrk="1" latinLnBrk="0" hangingPunct="1">
        <a:lnSpc>
          <a:spcPct val="100000"/>
        </a:lnSpc>
        <a:spcBef>
          <a:spcPts val="0"/>
        </a:spcBef>
        <a:spcAft>
          <a:spcPts val="789"/>
        </a:spcAft>
        <a:buFont typeface="Arial" pitchFamily="34" charset="0"/>
        <a:buNone/>
        <a:defRPr sz="1754" b="1" kern="1200" baseline="0">
          <a:solidFill>
            <a:schemeClr val="tx2"/>
          </a:solidFill>
          <a:latin typeface="Georgia" pitchFamily="18" charset="0"/>
          <a:ea typeface="+mn-ea"/>
          <a:cs typeface="+mn-cs"/>
        </a:defRPr>
      </a:lvl9pPr>
    </p:bodyStyle>
    <p:otherStyle>
      <a:defPPr>
        <a:defRPr lang="en-US"/>
      </a:defPPr>
      <a:lvl1pPr marL="0" algn="l" defTabSz="802020" rtl="0" eaLnBrk="1" latinLnBrk="0" hangingPunct="1">
        <a:defRPr sz="1579" kern="1200">
          <a:solidFill>
            <a:schemeClr val="tx1"/>
          </a:solidFill>
          <a:latin typeface="+mn-lt"/>
          <a:ea typeface="+mn-ea"/>
          <a:cs typeface="+mn-cs"/>
        </a:defRPr>
      </a:lvl1pPr>
      <a:lvl2pPr marL="401010" algn="l" defTabSz="802020" rtl="0" eaLnBrk="1" latinLnBrk="0" hangingPunct="1">
        <a:defRPr sz="1579" kern="1200">
          <a:solidFill>
            <a:schemeClr val="tx1"/>
          </a:solidFill>
          <a:latin typeface="+mn-lt"/>
          <a:ea typeface="+mn-ea"/>
          <a:cs typeface="+mn-cs"/>
        </a:defRPr>
      </a:lvl2pPr>
      <a:lvl3pPr marL="802020" algn="l" defTabSz="802020" rtl="0" eaLnBrk="1" latinLnBrk="0" hangingPunct="1">
        <a:defRPr sz="1579" kern="1200">
          <a:solidFill>
            <a:schemeClr val="tx1"/>
          </a:solidFill>
          <a:latin typeface="+mn-lt"/>
          <a:ea typeface="+mn-ea"/>
          <a:cs typeface="+mn-cs"/>
        </a:defRPr>
      </a:lvl3pPr>
      <a:lvl4pPr marL="1203030" algn="l" defTabSz="802020" rtl="0" eaLnBrk="1" latinLnBrk="0" hangingPunct="1">
        <a:defRPr sz="1579" kern="1200">
          <a:solidFill>
            <a:schemeClr val="tx1"/>
          </a:solidFill>
          <a:latin typeface="+mn-lt"/>
          <a:ea typeface="+mn-ea"/>
          <a:cs typeface="+mn-cs"/>
        </a:defRPr>
      </a:lvl4pPr>
      <a:lvl5pPr marL="1604040" algn="l" defTabSz="802020" rtl="0" eaLnBrk="1" latinLnBrk="0" hangingPunct="1">
        <a:defRPr sz="1579" kern="1200">
          <a:solidFill>
            <a:schemeClr val="tx1"/>
          </a:solidFill>
          <a:latin typeface="+mn-lt"/>
          <a:ea typeface="+mn-ea"/>
          <a:cs typeface="+mn-cs"/>
        </a:defRPr>
      </a:lvl5pPr>
      <a:lvl6pPr marL="2005051" algn="l" defTabSz="802020" rtl="0" eaLnBrk="1" latinLnBrk="0" hangingPunct="1">
        <a:defRPr sz="1579" kern="1200">
          <a:solidFill>
            <a:schemeClr val="tx1"/>
          </a:solidFill>
          <a:latin typeface="+mn-lt"/>
          <a:ea typeface="+mn-ea"/>
          <a:cs typeface="+mn-cs"/>
        </a:defRPr>
      </a:lvl6pPr>
      <a:lvl7pPr marL="2406061" algn="l" defTabSz="802020" rtl="0" eaLnBrk="1" latinLnBrk="0" hangingPunct="1">
        <a:defRPr sz="1579" kern="1200">
          <a:solidFill>
            <a:schemeClr val="tx1"/>
          </a:solidFill>
          <a:latin typeface="+mn-lt"/>
          <a:ea typeface="+mn-ea"/>
          <a:cs typeface="+mn-cs"/>
        </a:defRPr>
      </a:lvl7pPr>
      <a:lvl8pPr marL="2807071" algn="l" defTabSz="802020" rtl="0" eaLnBrk="1" latinLnBrk="0" hangingPunct="1">
        <a:defRPr sz="1579" kern="1200">
          <a:solidFill>
            <a:schemeClr val="tx1"/>
          </a:solidFill>
          <a:latin typeface="+mn-lt"/>
          <a:ea typeface="+mn-ea"/>
          <a:cs typeface="+mn-cs"/>
        </a:defRPr>
      </a:lvl8pPr>
      <a:lvl9pPr marL="3208081" algn="l" defTabSz="802020" rtl="0" eaLnBrk="1" latinLnBrk="0" hangingPunct="1">
        <a:defRPr sz="157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ctrTitle"/>
          </p:nvPr>
        </p:nvSpPr>
        <p:spPr>
          <a:xfrm>
            <a:off x="18155" y="1376589"/>
            <a:ext cx="10716371" cy="111510"/>
          </a:xfrm>
          <a:prstGeom prst="rect">
            <a:avLst/>
          </a:prstGeom>
        </p:spPr>
        <p:txBody>
          <a:bodyPr>
            <a:noAutofit/>
          </a:bodyPr>
          <a:lstStyle/>
          <a:p>
            <a:pPr algn="ctr"/>
            <a:br>
              <a:rPr lang="en-US" sz="3600" dirty="0">
                <a:solidFill>
                  <a:srgbClr val="004084"/>
                </a:solidFill>
              </a:rPr>
            </a:br>
            <a:r>
              <a:rPr lang="en-US" sz="2800" dirty="0">
                <a:solidFill>
                  <a:srgbClr val="004084"/>
                </a:solidFill>
              </a:rPr>
              <a:t>Recommendations for Risk Analysis within the</a:t>
            </a:r>
            <a:br>
              <a:rPr lang="en-US" sz="2800" dirty="0">
                <a:solidFill>
                  <a:srgbClr val="004084"/>
                </a:solidFill>
              </a:rPr>
            </a:br>
            <a:r>
              <a:rPr lang="en-US" sz="2800" dirty="0">
                <a:solidFill>
                  <a:srgbClr val="004084"/>
                </a:solidFill>
              </a:rPr>
              <a:t>Sendai Framework for Disaster Risk Reduction</a:t>
            </a:r>
            <a:br>
              <a:rPr lang="en-GB" sz="3600" dirty="0">
                <a:solidFill>
                  <a:srgbClr val="004084"/>
                </a:solidFill>
              </a:rPr>
            </a:br>
            <a:br>
              <a:rPr lang="en-GB" sz="3600" dirty="0">
                <a:solidFill>
                  <a:srgbClr val="004084"/>
                </a:solidFill>
              </a:rPr>
            </a:br>
            <a:r>
              <a:rPr lang="en-US" sz="2400" dirty="0">
                <a:solidFill>
                  <a:srgbClr val="004084"/>
                </a:solidFill>
              </a:rPr>
              <a:t>Global Workshop on Strategic Risk Analysis and Profiling for Health Emergencies</a:t>
            </a:r>
            <a:br>
              <a:rPr lang="en-US" sz="2400" dirty="0">
                <a:solidFill>
                  <a:srgbClr val="004084"/>
                </a:solidFill>
              </a:rPr>
            </a:br>
            <a:br>
              <a:rPr lang="en-GB" sz="3600" dirty="0">
                <a:solidFill>
                  <a:srgbClr val="004084"/>
                </a:solidFill>
              </a:rPr>
            </a:br>
            <a:r>
              <a:rPr lang="en-GB" sz="2400" b="0" dirty="0">
                <a:solidFill>
                  <a:srgbClr val="004084"/>
                </a:solidFill>
              </a:rPr>
              <a:t>10</a:t>
            </a:r>
            <a:r>
              <a:rPr lang="en-US" sz="2400" b="0" dirty="0">
                <a:solidFill>
                  <a:srgbClr val="004084"/>
                </a:solidFill>
              </a:rPr>
              <a:t> May 2018</a:t>
            </a:r>
            <a:endParaRPr lang="en-GB" sz="2400" b="0" dirty="0">
              <a:solidFill>
                <a:srgbClr val="004084"/>
              </a:solidFill>
            </a:endParaRPr>
          </a:p>
        </p:txBody>
      </p:sp>
      <p:sp>
        <p:nvSpPr>
          <p:cNvPr id="5" name="Shape 171"/>
          <p:cNvSpPr txBox="1">
            <a:spLocks/>
          </p:cNvSpPr>
          <p:nvPr/>
        </p:nvSpPr>
        <p:spPr>
          <a:xfrm>
            <a:off x="-41126" y="2174487"/>
            <a:ext cx="10775652" cy="1683835"/>
          </a:xfrm>
          <a:prstGeom prst="rect">
            <a:avLst/>
          </a:prstGeom>
          <a:ln w="12700">
            <a:miter lim="400000"/>
          </a:ln>
          <a:extLst>
            <a:ext uri="{C572A759-6A51-4108-AA02-DFA0A04FC94B}">
              <ma14:wrappingTextBoxFlag xmlns="" xmlns:ma14="http://schemas.microsoft.com/office/mac/drawingml/2011/main" val="1"/>
            </a:ext>
          </a:extLst>
        </p:spPr>
        <p:txBody>
          <a:bodyPr lIns="52153" tIns="52153" rIns="52153" bIns="52153">
            <a:normAutofit/>
          </a:bodyPr>
          <a:lstStyle>
            <a:lvl1pPr marL="0" marR="0" indent="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1D3074"/>
                </a:solidFill>
                <a:uFillTx/>
                <a:latin typeface="Verdana"/>
                <a:ea typeface="Verdana"/>
                <a:cs typeface="Verdana"/>
                <a:sym typeface="Verdana"/>
              </a:defRPr>
            </a:lvl1pPr>
            <a:lvl2pPr marL="0" marR="0" indent="45720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1D3074"/>
                </a:solidFill>
                <a:uFillTx/>
                <a:latin typeface="Verdana"/>
                <a:ea typeface="Verdana"/>
                <a:cs typeface="Verdana"/>
                <a:sym typeface="Verdana"/>
              </a:defRPr>
            </a:lvl2pPr>
            <a:lvl3pPr marL="0" marR="0" indent="91440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1D3074"/>
                </a:solidFill>
                <a:uFillTx/>
                <a:latin typeface="Verdana"/>
                <a:ea typeface="Verdana"/>
                <a:cs typeface="Verdana"/>
                <a:sym typeface="Verdana"/>
              </a:defRPr>
            </a:lvl3pPr>
            <a:lvl4pPr marL="0" marR="0" indent="137160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1D3074"/>
                </a:solidFill>
                <a:uFillTx/>
                <a:latin typeface="Verdana"/>
                <a:ea typeface="Verdana"/>
                <a:cs typeface="Verdana"/>
                <a:sym typeface="Verdana"/>
              </a:defRPr>
            </a:lvl4pPr>
            <a:lvl5pPr marL="0" marR="0" indent="182880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1D3074"/>
                </a:solidFill>
                <a:uFillTx/>
                <a:latin typeface="Verdana"/>
                <a:ea typeface="Verdana"/>
                <a:cs typeface="Verdana"/>
                <a:sym typeface="Verdana"/>
              </a:defRPr>
            </a:lvl5pPr>
            <a:lvl6pPr marL="390525" marR="0" indent="21526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6pPr>
            <a:lvl7pPr marL="390525" marR="0" indent="26098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7pPr>
            <a:lvl8pPr marL="390525" marR="0" indent="30670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8pPr>
            <a:lvl9pPr marL="390525" marR="0" indent="3524250" algn="l" defTabSz="1042987" rtl="0" latinLnBrk="0">
              <a:lnSpc>
                <a:spcPct val="100000"/>
              </a:lnSpc>
              <a:spcBef>
                <a:spcPts val="600"/>
              </a:spcBef>
              <a:spcAft>
                <a:spcPts val="0"/>
              </a:spcAft>
              <a:buClrTx/>
              <a:buSzTx/>
              <a:buFontTx/>
              <a:buNone/>
              <a:tabLst/>
              <a:defRPr sz="2500" b="0" i="0" u="none" strike="noStrike" cap="none" spc="0" baseline="0">
                <a:ln>
                  <a:noFill/>
                </a:ln>
                <a:solidFill>
                  <a:srgbClr val="004084"/>
                </a:solidFill>
                <a:uFillTx/>
                <a:latin typeface="Verdana"/>
                <a:ea typeface="Verdana"/>
                <a:cs typeface="Verdana"/>
                <a:sym typeface="Verdana"/>
              </a:defRPr>
            </a:lvl9pPr>
          </a:lstStyle>
          <a:p>
            <a:pPr algn="ctr" hangingPunct="1"/>
            <a:endParaRPr lang="fr-CH" dirty="0">
              <a:solidFill>
                <a:srgbClr val="004084"/>
              </a:solidFill>
            </a:endParaRPr>
          </a:p>
          <a:p>
            <a:pPr algn="ctr" hangingPunct="1"/>
            <a:endParaRPr lang="en-US" dirty="0">
              <a:solidFill>
                <a:srgbClr val="004084"/>
              </a:solidFill>
            </a:endParaRPr>
          </a:p>
          <a:p>
            <a:pPr algn="ctr" hangingPunct="1"/>
            <a:endParaRPr lang="en-US" dirty="0">
              <a:solidFill>
                <a:srgbClr val="004084"/>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731" y="620892"/>
            <a:ext cx="9561690" cy="6091622"/>
          </a:xfrm>
          <a:prstGeom prst="rect">
            <a:avLst/>
          </a:prstGeom>
          <a:blipFill dpi="0" rotWithShape="1">
            <a:blip r:embed="rId3">
              <a:alphaModFix amt="24000"/>
            </a:blip>
            <a:srcRect/>
            <a:stretch>
              <a:fillRect/>
            </a:stretch>
          </a:blipFill>
          <a:ln w="25400" cap="flat">
            <a:noFill/>
            <a:prstDash val="solid"/>
            <a:round/>
          </a:ln>
          <a:effectLst>
            <a:outerShdw blurRad="38100" dist="230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04298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rgbClr val="000000"/>
              </a:solidFill>
              <a:effectLst/>
              <a:uFillTx/>
              <a:latin typeface="Arial"/>
              <a:ea typeface="Arial"/>
              <a:cs typeface="Arial"/>
              <a:sym typeface="Arial"/>
            </a:endParaRPr>
          </a:p>
        </p:txBody>
      </p:sp>
      <p:sp>
        <p:nvSpPr>
          <p:cNvPr id="4" name="Rectangle 3"/>
          <p:cNvSpPr/>
          <p:nvPr/>
        </p:nvSpPr>
        <p:spPr>
          <a:xfrm>
            <a:off x="380999" y="1218221"/>
            <a:ext cx="10088881" cy="400110"/>
          </a:xfrm>
          <a:prstGeom prst="rect">
            <a:avLst/>
          </a:prstGeom>
        </p:spPr>
        <p:txBody>
          <a:bodyPr wrap="square">
            <a:spAutoFit/>
          </a:bodyPr>
          <a:lstStyle/>
          <a:p>
            <a:endParaRPr lang="en-US" sz="2000" dirty="0">
              <a:solidFill>
                <a:srgbClr val="004084"/>
              </a:solidFill>
            </a:endParaRPr>
          </a:p>
        </p:txBody>
      </p:sp>
      <p:sp>
        <p:nvSpPr>
          <p:cNvPr id="7" name="Title 1"/>
          <p:cNvSpPr txBox="1">
            <a:spLocks/>
          </p:cNvSpPr>
          <p:nvPr/>
        </p:nvSpPr>
        <p:spPr>
          <a:xfrm>
            <a:off x="0" y="76200"/>
            <a:ext cx="10693400" cy="1066800"/>
          </a:xfrm>
          <a:prstGeom prst="rect">
            <a:avLst/>
          </a:prstGeom>
        </p:spPr>
        <p:txBody>
          <a:bodyPr>
            <a:normAutofit/>
          </a:bodyPr>
          <a:lst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a:lstStyle>
          <a:p>
            <a:pPr algn="ctr" hangingPunct="1"/>
            <a:r>
              <a:rPr lang="en-US" sz="2800" b="0" dirty="0">
                <a:solidFill>
                  <a:srgbClr val="004084"/>
                </a:solidFill>
                <a:latin typeface="+mn-lt"/>
              </a:rPr>
              <a:t>The Global Risk Assessment Framework (GRAF) in support of</a:t>
            </a:r>
          </a:p>
          <a:p>
            <a:pPr algn="ctr" hangingPunct="1"/>
            <a:r>
              <a:rPr lang="en-US" sz="2800" b="0" dirty="0">
                <a:solidFill>
                  <a:srgbClr val="004084"/>
                </a:solidFill>
                <a:latin typeface="+mn-lt"/>
              </a:rPr>
              <a:t>Sendai Framework &amp; SDGs implementation</a:t>
            </a:r>
          </a:p>
        </p:txBody>
      </p:sp>
      <p:pic>
        <p:nvPicPr>
          <p:cNvPr id="8" name="Picture 7" hidden="1"/>
          <p:cNvPicPr>
            <a:picLocks noChangeAspect="1"/>
          </p:cNvPicPr>
          <p:nvPr/>
        </p:nvPicPr>
        <p:blipFill>
          <a:blip r:embed="rId4"/>
          <a:stretch>
            <a:fillRect/>
          </a:stretch>
        </p:blipFill>
        <p:spPr>
          <a:xfrm>
            <a:off x="835377" y="895850"/>
            <a:ext cx="8184445" cy="5439513"/>
          </a:xfrm>
          <a:prstGeom prst="rect">
            <a:avLst/>
          </a:prstGeom>
        </p:spPr>
      </p:pic>
      <p:sp>
        <p:nvSpPr>
          <p:cNvPr id="10" name="Rectangle 9"/>
          <p:cNvSpPr/>
          <p:nvPr/>
        </p:nvSpPr>
        <p:spPr>
          <a:xfrm>
            <a:off x="799952" y="1102568"/>
            <a:ext cx="9093495" cy="5447645"/>
          </a:xfrm>
          <a:prstGeom prst="rect">
            <a:avLst/>
          </a:prstGeom>
        </p:spPr>
        <p:txBody>
          <a:bodyPr wrap="square">
            <a:spAutoFit/>
          </a:bodyPr>
          <a:lstStyle/>
          <a:p>
            <a:pPr>
              <a:spcAft>
                <a:spcPts val="1200"/>
              </a:spcAft>
            </a:pPr>
            <a:r>
              <a:rPr lang="en-US" sz="2800" dirty="0">
                <a:solidFill>
                  <a:srgbClr val="004084"/>
                </a:solidFill>
                <a:latin typeface="+mn-ea"/>
              </a:rPr>
              <a:t>Recommendations:</a:t>
            </a:r>
          </a:p>
          <a:p>
            <a:pPr marL="457200" indent="-457200">
              <a:spcAft>
                <a:spcPts val="1200"/>
              </a:spcAft>
              <a:buFont typeface="Wingdings" panose="05000000000000000000" pitchFamily="2" charset="2"/>
              <a:buChar char="§"/>
            </a:pPr>
            <a:r>
              <a:rPr lang="en-US" sz="2800" dirty="0">
                <a:solidFill>
                  <a:srgbClr val="004084"/>
                </a:solidFill>
                <a:latin typeface="+mn-ea"/>
              </a:rPr>
              <a:t>UNISDR to lead establishment of a Global Risk Assessment Framework (GRAF) for Sendai and the SDGs, bridging existing global with regional, national and local risk information</a:t>
            </a:r>
          </a:p>
          <a:p>
            <a:pPr marL="457200" indent="-457200">
              <a:spcAft>
                <a:spcPts val="1200"/>
              </a:spcAft>
              <a:buFont typeface="Wingdings" panose="05000000000000000000" pitchFamily="2" charset="2"/>
              <a:buChar char="§"/>
            </a:pPr>
            <a:r>
              <a:rPr lang="en-US" sz="2800" dirty="0">
                <a:solidFill>
                  <a:srgbClr val="004084"/>
                </a:solidFill>
                <a:latin typeface="+mn-ea"/>
              </a:rPr>
              <a:t>GRAF to develop common list of hazards, common data standards and common risk metrics </a:t>
            </a:r>
          </a:p>
          <a:p>
            <a:pPr marL="457200" indent="-457200">
              <a:spcAft>
                <a:spcPts val="1200"/>
              </a:spcAft>
              <a:buFont typeface="Wingdings" panose="05000000000000000000" pitchFamily="2" charset="2"/>
              <a:buChar char="§"/>
            </a:pPr>
            <a:r>
              <a:rPr lang="en-US" sz="2800" dirty="0">
                <a:solidFill>
                  <a:srgbClr val="004084"/>
                </a:solidFill>
                <a:latin typeface="+mn-ea"/>
              </a:rPr>
              <a:t>GRAF to convert and translate risk modelling outputs into usable and applicable information</a:t>
            </a:r>
          </a:p>
          <a:p>
            <a:pPr marL="457200" indent="-457200">
              <a:spcAft>
                <a:spcPts val="1200"/>
              </a:spcAft>
              <a:buFont typeface="Wingdings" panose="05000000000000000000" pitchFamily="2" charset="2"/>
              <a:buChar char="§"/>
            </a:pPr>
            <a:r>
              <a:rPr lang="en-US" sz="2800" dirty="0">
                <a:solidFill>
                  <a:srgbClr val="004084"/>
                </a:solidFill>
                <a:latin typeface="+mn-ea"/>
              </a:rPr>
              <a:t>GRAF to meet demand for openly accessible data, products and services</a:t>
            </a:r>
          </a:p>
        </p:txBody>
      </p:sp>
    </p:spTree>
    <p:extLst>
      <p:ext uri="{BB962C8B-B14F-4D97-AF65-F5344CB8AC3E}">
        <p14:creationId xmlns:p14="http://schemas.microsoft.com/office/powerpoint/2010/main" val="311038340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be 1"/>
          <p:cNvSpPr/>
          <p:nvPr/>
        </p:nvSpPr>
        <p:spPr bwMode="ltGray">
          <a:xfrm>
            <a:off x="1903988" y="3049852"/>
            <a:ext cx="2440206" cy="2513502"/>
          </a:xfrm>
          <a:prstGeom prst="cube">
            <a:avLst/>
          </a:prstGeom>
          <a:solidFill>
            <a:schemeClr val="accent3"/>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053" dirty="0" err="1">
              <a:solidFill>
                <a:schemeClr val="bg1"/>
              </a:solidFill>
              <a:latin typeface="Calibri" charset="0"/>
              <a:ea typeface="Calibri" charset="0"/>
              <a:cs typeface="Calibri" charset="0"/>
            </a:endParaRPr>
          </a:p>
        </p:txBody>
      </p:sp>
      <p:cxnSp>
        <p:nvCxnSpPr>
          <p:cNvPr id="17" name="Straight Connector 16"/>
          <p:cNvCxnSpPr/>
          <p:nvPr/>
        </p:nvCxnSpPr>
        <p:spPr>
          <a:xfrm>
            <a:off x="1910825" y="5048091"/>
            <a:ext cx="1806991"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rot="16200000">
            <a:off x="3450741" y="4409411"/>
            <a:ext cx="773042" cy="238893"/>
          </a:xfrm>
          <a:prstGeom prst="rect">
            <a:avLst/>
          </a:prstGeom>
          <a:noFill/>
        </p:spPr>
        <p:txBody>
          <a:bodyPr wrap="square" lIns="0" tIns="0" rIns="0" bIns="0" rtlCol="0" anchor="ctr">
            <a:noAutofit/>
          </a:bodyPr>
          <a:lstStyle/>
          <a:p>
            <a:pPr indent="-240606" algn="ctr" defTabSz="802020" hangingPunct="1">
              <a:spcAft>
                <a:spcPts val="789"/>
              </a:spcAft>
            </a:pPr>
            <a:r>
              <a:rPr lang="en-US" sz="1053" dirty="0">
                <a:solidFill>
                  <a:schemeClr val="bg2"/>
                </a:solidFill>
                <a:latin typeface="Calibri" charset="0"/>
                <a:ea typeface="Calibri" charset="0"/>
                <a:cs typeface="Calibri" charset="0"/>
              </a:rPr>
              <a:t>Hazards</a:t>
            </a:r>
          </a:p>
        </p:txBody>
      </p:sp>
      <p:sp>
        <p:nvSpPr>
          <p:cNvPr id="13" name="TextBox 12"/>
          <p:cNvSpPr txBox="1"/>
          <p:nvPr/>
        </p:nvSpPr>
        <p:spPr>
          <a:xfrm rot="16200000">
            <a:off x="3490698" y="4105057"/>
            <a:ext cx="1086316" cy="238893"/>
          </a:xfrm>
          <a:prstGeom prst="rect">
            <a:avLst/>
          </a:prstGeom>
          <a:noFill/>
        </p:spPr>
        <p:txBody>
          <a:bodyPr wrap="square" lIns="0" tIns="0" rIns="0" bIns="0" rtlCol="0" anchor="ctr">
            <a:noAutofit/>
          </a:bodyPr>
          <a:lstStyle/>
          <a:p>
            <a:pPr indent="-240606" algn="ctr" defTabSz="802020" hangingPunct="1">
              <a:spcAft>
                <a:spcPts val="789"/>
              </a:spcAft>
            </a:pPr>
            <a:r>
              <a:rPr lang="en-US" sz="1053" dirty="0">
                <a:solidFill>
                  <a:schemeClr val="bg2"/>
                </a:solidFill>
                <a:latin typeface="Calibri" charset="0"/>
                <a:ea typeface="Calibri" charset="0"/>
                <a:cs typeface="Calibri" charset="0"/>
              </a:rPr>
              <a:t>Exposure</a:t>
            </a:r>
          </a:p>
        </p:txBody>
      </p:sp>
      <p:sp>
        <p:nvSpPr>
          <p:cNvPr id="14" name="TextBox 13"/>
          <p:cNvSpPr txBox="1"/>
          <p:nvPr/>
        </p:nvSpPr>
        <p:spPr>
          <a:xfrm rot="16200000">
            <a:off x="3814416" y="3839541"/>
            <a:ext cx="865900" cy="238893"/>
          </a:xfrm>
          <a:prstGeom prst="rect">
            <a:avLst/>
          </a:prstGeom>
          <a:noFill/>
        </p:spPr>
        <p:txBody>
          <a:bodyPr wrap="square" lIns="0" tIns="0" rIns="0" bIns="0" rtlCol="0" anchor="ctr">
            <a:noAutofit/>
          </a:bodyPr>
          <a:lstStyle/>
          <a:p>
            <a:pPr indent="-240606" algn="ctr" defTabSz="802020" hangingPunct="1">
              <a:spcAft>
                <a:spcPts val="789"/>
              </a:spcAft>
            </a:pPr>
            <a:r>
              <a:rPr lang="en-US" sz="1053" dirty="0">
                <a:solidFill>
                  <a:schemeClr val="bg2"/>
                </a:solidFill>
                <a:latin typeface="Calibri" charset="0"/>
                <a:ea typeface="Calibri" charset="0"/>
                <a:cs typeface="Calibri" charset="0"/>
              </a:rPr>
              <a:t>Vulnerability</a:t>
            </a:r>
          </a:p>
        </p:txBody>
      </p:sp>
      <p:sp>
        <p:nvSpPr>
          <p:cNvPr id="6" name="TextBox 5"/>
          <p:cNvSpPr txBox="1"/>
          <p:nvPr/>
        </p:nvSpPr>
        <p:spPr>
          <a:xfrm rot="18936692">
            <a:off x="1660889" y="3188943"/>
            <a:ext cx="1403498" cy="362306"/>
          </a:xfrm>
          <a:prstGeom prst="rect">
            <a:avLst/>
          </a:prstGeom>
          <a:noFill/>
        </p:spPr>
        <p:txBody>
          <a:bodyPr wrap="square" lIns="0" tIns="0" rIns="0" bIns="0" rtlCol="0" anchor="ctr">
            <a:noAutofit/>
          </a:bodyPr>
          <a:lstStyle/>
          <a:p>
            <a:pPr indent="-240606" algn="ctr" defTabSz="802020" hangingPunct="1">
              <a:spcAft>
                <a:spcPts val="789"/>
              </a:spcAft>
            </a:pPr>
            <a:r>
              <a:rPr lang="en-US" sz="965" dirty="0">
                <a:solidFill>
                  <a:schemeClr val="bg2"/>
                </a:solidFill>
                <a:latin typeface="Calibri" charset="0"/>
                <a:ea typeface="Calibri" charset="0"/>
                <a:cs typeface="Calibri" charset="0"/>
              </a:rPr>
              <a:t>Human</a:t>
            </a:r>
          </a:p>
        </p:txBody>
      </p:sp>
      <p:sp>
        <p:nvSpPr>
          <p:cNvPr id="3" name="TextBox 2"/>
          <p:cNvSpPr txBox="1"/>
          <p:nvPr/>
        </p:nvSpPr>
        <p:spPr>
          <a:xfrm>
            <a:off x="2048212" y="3714327"/>
            <a:ext cx="1403498" cy="362306"/>
          </a:xfrm>
          <a:prstGeom prst="rect">
            <a:avLst/>
          </a:prstGeom>
          <a:noFill/>
        </p:spPr>
        <p:txBody>
          <a:bodyPr wrap="square" lIns="0" tIns="0" rIns="0" bIns="0" rtlCol="0" anchor="ctr">
            <a:noAutofit/>
          </a:bodyPr>
          <a:lstStyle/>
          <a:p>
            <a:pPr indent="-240606" algn="ctr" defTabSz="802020" hangingPunct="1">
              <a:spcAft>
                <a:spcPts val="789"/>
              </a:spcAft>
            </a:pPr>
            <a:r>
              <a:rPr lang="en-US" sz="1053" dirty="0">
                <a:solidFill>
                  <a:schemeClr val="bg2"/>
                </a:solidFill>
                <a:latin typeface="Calibri" charset="0"/>
                <a:ea typeface="Calibri" charset="0"/>
                <a:cs typeface="Calibri" charset="0"/>
              </a:rPr>
              <a:t>Global</a:t>
            </a:r>
          </a:p>
        </p:txBody>
      </p:sp>
      <p:sp>
        <p:nvSpPr>
          <p:cNvPr id="4" name="TextBox 3"/>
          <p:cNvSpPr txBox="1"/>
          <p:nvPr/>
        </p:nvSpPr>
        <p:spPr>
          <a:xfrm>
            <a:off x="2067783" y="4180830"/>
            <a:ext cx="1403498" cy="362306"/>
          </a:xfrm>
          <a:prstGeom prst="rect">
            <a:avLst/>
          </a:prstGeom>
          <a:noFill/>
        </p:spPr>
        <p:txBody>
          <a:bodyPr wrap="square" lIns="0" tIns="0" rIns="0" bIns="0" rtlCol="0" anchor="ctr">
            <a:noAutofit/>
          </a:bodyPr>
          <a:lstStyle/>
          <a:p>
            <a:pPr indent="-240606" algn="ctr" defTabSz="802020" hangingPunct="1">
              <a:spcAft>
                <a:spcPts val="789"/>
              </a:spcAft>
            </a:pPr>
            <a:r>
              <a:rPr lang="en-US" sz="1053" dirty="0">
                <a:solidFill>
                  <a:schemeClr val="bg2"/>
                </a:solidFill>
                <a:latin typeface="Calibri" charset="0"/>
                <a:ea typeface="Calibri" charset="0"/>
                <a:cs typeface="Calibri" charset="0"/>
              </a:rPr>
              <a:t>National</a:t>
            </a:r>
          </a:p>
        </p:txBody>
      </p:sp>
      <p:sp>
        <p:nvSpPr>
          <p:cNvPr id="5" name="TextBox 4"/>
          <p:cNvSpPr txBox="1"/>
          <p:nvPr/>
        </p:nvSpPr>
        <p:spPr>
          <a:xfrm>
            <a:off x="2055318" y="5102495"/>
            <a:ext cx="1403498" cy="362306"/>
          </a:xfrm>
          <a:prstGeom prst="rect">
            <a:avLst/>
          </a:prstGeom>
          <a:noFill/>
        </p:spPr>
        <p:txBody>
          <a:bodyPr wrap="square" lIns="0" tIns="0" rIns="0" bIns="0" rtlCol="0" anchor="ctr">
            <a:noAutofit/>
          </a:bodyPr>
          <a:lstStyle/>
          <a:p>
            <a:pPr indent="-240606" algn="ctr" defTabSz="802020" hangingPunct="1">
              <a:spcAft>
                <a:spcPts val="789"/>
              </a:spcAft>
            </a:pPr>
            <a:r>
              <a:rPr lang="en-US" sz="1053" dirty="0">
                <a:solidFill>
                  <a:schemeClr val="bg2"/>
                </a:solidFill>
                <a:latin typeface="Calibri" charset="0"/>
                <a:ea typeface="Calibri" charset="0"/>
                <a:cs typeface="Calibri" charset="0"/>
              </a:rPr>
              <a:t>Local</a:t>
            </a:r>
          </a:p>
        </p:txBody>
      </p:sp>
      <p:sp>
        <p:nvSpPr>
          <p:cNvPr id="54" name="TextBox 53"/>
          <p:cNvSpPr txBox="1"/>
          <p:nvPr/>
        </p:nvSpPr>
        <p:spPr>
          <a:xfrm>
            <a:off x="34015" y="811227"/>
            <a:ext cx="10693400" cy="741702"/>
          </a:xfrm>
          <a:prstGeom prst="rect">
            <a:avLst/>
          </a:prstGeom>
          <a:noFill/>
        </p:spPr>
        <p:txBody>
          <a:bodyPr wrap="square" lIns="0" tIns="0" rIns="0" bIns="0" rtlCol="0">
            <a:noAutofit/>
          </a:bodyPr>
          <a:lstStyle/>
          <a:p>
            <a:pPr indent="-240606" algn="ctr" defTabSz="802020" hangingPunct="1">
              <a:spcAft>
                <a:spcPts val="789"/>
              </a:spcAft>
            </a:pPr>
            <a:r>
              <a:rPr lang="en-US" sz="2807" b="1">
                <a:solidFill>
                  <a:sysClr val="windowText" lastClr="000000"/>
                </a:solidFill>
                <a:latin typeface="Calibri" charset="0"/>
                <a:ea typeface="Calibri" charset="0"/>
                <a:cs typeface="Calibri" charset="0"/>
              </a:rPr>
              <a:t>Global Risk Assessment Framework (GRAF)</a:t>
            </a:r>
            <a:endParaRPr lang="en-US" sz="2807" b="1" dirty="0">
              <a:solidFill>
                <a:sysClr val="windowText" lastClr="000000"/>
              </a:solidFill>
              <a:latin typeface="Calibri" charset="0"/>
              <a:ea typeface="Calibri" charset="0"/>
              <a:cs typeface="Calibri" charset="0"/>
            </a:endParaRPr>
          </a:p>
        </p:txBody>
      </p:sp>
      <p:sp>
        <p:nvSpPr>
          <p:cNvPr id="32" name="TextBox 31"/>
          <p:cNvSpPr txBox="1"/>
          <p:nvPr/>
        </p:nvSpPr>
        <p:spPr>
          <a:xfrm>
            <a:off x="2068406" y="4635992"/>
            <a:ext cx="1403498" cy="362306"/>
          </a:xfrm>
          <a:prstGeom prst="rect">
            <a:avLst/>
          </a:prstGeom>
          <a:noFill/>
        </p:spPr>
        <p:txBody>
          <a:bodyPr wrap="square" lIns="0" tIns="0" rIns="0" bIns="0" rtlCol="0" anchor="ctr">
            <a:noAutofit/>
          </a:bodyPr>
          <a:lstStyle/>
          <a:p>
            <a:pPr indent="-240606" algn="ctr" defTabSz="802020" hangingPunct="1">
              <a:spcAft>
                <a:spcPts val="789"/>
              </a:spcAft>
            </a:pPr>
            <a:r>
              <a:rPr lang="en-US" sz="1053" dirty="0">
                <a:solidFill>
                  <a:schemeClr val="bg2"/>
                </a:solidFill>
                <a:latin typeface="Calibri" charset="0"/>
                <a:ea typeface="Calibri" charset="0"/>
                <a:cs typeface="Calibri" charset="0"/>
              </a:rPr>
              <a:t>Sub- National</a:t>
            </a:r>
          </a:p>
        </p:txBody>
      </p:sp>
      <p:cxnSp>
        <p:nvCxnSpPr>
          <p:cNvPr id="34" name="Straight Connector 33"/>
          <p:cNvCxnSpPr/>
          <p:nvPr/>
        </p:nvCxnSpPr>
        <p:spPr>
          <a:xfrm flipV="1">
            <a:off x="4143693" y="3253477"/>
            <a:ext cx="0" cy="1888441"/>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951886" y="3472651"/>
            <a:ext cx="0" cy="1888441"/>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742690" y="4528856"/>
            <a:ext cx="601504" cy="519235"/>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3735207" y="4055166"/>
            <a:ext cx="601504" cy="519235"/>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V="1">
            <a:off x="3731981" y="3563094"/>
            <a:ext cx="601504" cy="519235"/>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924990" y="4570268"/>
            <a:ext cx="1806991"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924990" y="4081572"/>
            <a:ext cx="1806991" cy="0"/>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2232949" y="3666396"/>
            <a:ext cx="0" cy="1888441"/>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rot="18936692">
            <a:off x="2007596" y="3163382"/>
            <a:ext cx="1403498" cy="362306"/>
          </a:xfrm>
          <a:prstGeom prst="rect">
            <a:avLst/>
          </a:prstGeom>
          <a:noFill/>
        </p:spPr>
        <p:txBody>
          <a:bodyPr wrap="square" lIns="0" tIns="0" rIns="0" bIns="0" rtlCol="0" anchor="ctr">
            <a:noAutofit/>
          </a:bodyPr>
          <a:lstStyle/>
          <a:p>
            <a:pPr indent="-240606" algn="ctr" defTabSz="802020" hangingPunct="1">
              <a:spcAft>
                <a:spcPts val="789"/>
              </a:spcAft>
            </a:pPr>
            <a:r>
              <a:rPr lang="en-US" sz="1053" dirty="0">
                <a:solidFill>
                  <a:schemeClr val="bg2"/>
                </a:solidFill>
                <a:latin typeface="Calibri" charset="0"/>
                <a:ea typeface="Calibri" charset="0"/>
                <a:cs typeface="Calibri" charset="0"/>
              </a:rPr>
              <a:t>Ecological</a:t>
            </a:r>
          </a:p>
        </p:txBody>
      </p:sp>
      <p:sp>
        <p:nvSpPr>
          <p:cNvPr id="52" name="TextBox 51"/>
          <p:cNvSpPr txBox="1"/>
          <p:nvPr/>
        </p:nvSpPr>
        <p:spPr>
          <a:xfrm rot="18936692">
            <a:off x="2330551" y="3196132"/>
            <a:ext cx="1403498" cy="362306"/>
          </a:xfrm>
          <a:prstGeom prst="rect">
            <a:avLst/>
          </a:prstGeom>
          <a:noFill/>
        </p:spPr>
        <p:txBody>
          <a:bodyPr wrap="square" lIns="0" tIns="0" rIns="0" bIns="0" rtlCol="0" anchor="ctr">
            <a:noAutofit/>
          </a:bodyPr>
          <a:lstStyle/>
          <a:p>
            <a:pPr indent="-240606" algn="ctr" defTabSz="802020" hangingPunct="1">
              <a:spcAft>
                <a:spcPts val="789"/>
              </a:spcAft>
            </a:pPr>
            <a:r>
              <a:rPr lang="en-US" sz="965" dirty="0">
                <a:solidFill>
                  <a:schemeClr val="bg2"/>
                </a:solidFill>
                <a:latin typeface="Calibri" charset="0"/>
                <a:ea typeface="Calibri" charset="0"/>
                <a:cs typeface="Calibri" charset="0"/>
              </a:rPr>
              <a:t>Economic</a:t>
            </a:r>
          </a:p>
        </p:txBody>
      </p:sp>
      <p:sp>
        <p:nvSpPr>
          <p:cNvPr id="55" name="TextBox 54"/>
          <p:cNvSpPr txBox="1"/>
          <p:nvPr/>
        </p:nvSpPr>
        <p:spPr>
          <a:xfrm rot="18936692">
            <a:off x="2712601" y="3191563"/>
            <a:ext cx="1403498" cy="362306"/>
          </a:xfrm>
          <a:prstGeom prst="rect">
            <a:avLst/>
          </a:prstGeom>
          <a:noFill/>
        </p:spPr>
        <p:txBody>
          <a:bodyPr wrap="square" lIns="0" tIns="0" rIns="0" bIns="0" rtlCol="0" anchor="ctr">
            <a:noAutofit/>
          </a:bodyPr>
          <a:lstStyle/>
          <a:p>
            <a:pPr indent="-240606" algn="ctr" defTabSz="802020" hangingPunct="1">
              <a:spcAft>
                <a:spcPts val="789"/>
              </a:spcAft>
            </a:pPr>
            <a:r>
              <a:rPr lang="en-US" sz="965">
                <a:solidFill>
                  <a:schemeClr val="bg2"/>
                </a:solidFill>
                <a:latin typeface="Calibri" charset="0"/>
                <a:ea typeface="Calibri" charset="0"/>
                <a:cs typeface="Calibri" charset="0"/>
              </a:rPr>
              <a:t>Infrastructure</a:t>
            </a:r>
            <a:endParaRPr lang="en-US" sz="965" dirty="0">
              <a:solidFill>
                <a:schemeClr val="bg2"/>
              </a:solidFill>
              <a:latin typeface="Calibri" charset="0"/>
              <a:ea typeface="Calibri" charset="0"/>
              <a:cs typeface="Calibri" charset="0"/>
            </a:endParaRPr>
          </a:p>
        </p:txBody>
      </p:sp>
      <p:sp>
        <p:nvSpPr>
          <p:cNvPr id="56" name="TextBox 55"/>
          <p:cNvSpPr txBox="1"/>
          <p:nvPr/>
        </p:nvSpPr>
        <p:spPr>
          <a:xfrm rot="18936692">
            <a:off x="3105467" y="3195698"/>
            <a:ext cx="1403498" cy="362306"/>
          </a:xfrm>
          <a:prstGeom prst="rect">
            <a:avLst/>
          </a:prstGeom>
          <a:noFill/>
        </p:spPr>
        <p:txBody>
          <a:bodyPr wrap="square" lIns="0" tIns="0" rIns="0" bIns="0" rtlCol="0" anchor="ctr">
            <a:noAutofit/>
          </a:bodyPr>
          <a:lstStyle/>
          <a:p>
            <a:pPr indent="-240606" algn="ctr" defTabSz="802020" hangingPunct="1">
              <a:spcAft>
                <a:spcPts val="789"/>
              </a:spcAft>
            </a:pPr>
            <a:r>
              <a:rPr lang="en-US" sz="965" dirty="0">
                <a:solidFill>
                  <a:schemeClr val="bg2"/>
                </a:solidFill>
                <a:latin typeface="Calibri" charset="0"/>
                <a:ea typeface="Calibri" charset="0"/>
                <a:cs typeface="Calibri" charset="0"/>
              </a:rPr>
              <a:t>Political</a:t>
            </a:r>
          </a:p>
        </p:txBody>
      </p:sp>
      <p:cxnSp>
        <p:nvCxnSpPr>
          <p:cNvPr id="57" name="Straight Connector 56"/>
          <p:cNvCxnSpPr/>
          <p:nvPr/>
        </p:nvCxnSpPr>
        <p:spPr>
          <a:xfrm flipV="1">
            <a:off x="2232949" y="3049853"/>
            <a:ext cx="639370" cy="614717"/>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2566833" y="3054416"/>
            <a:ext cx="639370" cy="614717"/>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V="1">
            <a:off x="2916580" y="3051680"/>
            <a:ext cx="639370" cy="614717"/>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V="1">
            <a:off x="3325532" y="3045087"/>
            <a:ext cx="639370" cy="614717"/>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2581194" y="3659803"/>
            <a:ext cx="0" cy="1888441"/>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2916579" y="3659803"/>
            <a:ext cx="0" cy="1888441"/>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V="1">
            <a:off x="3325532" y="3666396"/>
            <a:ext cx="0" cy="1888441"/>
          </a:xfrm>
          <a:prstGeom prst="line">
            <a:avLst/>
          </a:prstGeom>
          <a:ln w="63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ltGray">
          <a:xfrm>
            <a:off x="399261" y="3051367"/>
            <a:ext cx="1137915" cy="486862"/>
          </a:xfrm>
          <a:prstGeom prst="round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bg1"/>
                </a:solidFill>
                <a:latin typeface="Calibri" charset="0"/>
                <a:ea typeface="Calibri" charset="0"/>
                <a:cs typeface="Calibri" charset="0"/>
              </a:rPr>
              <a:t>Rapid Assessments/</a:t>
            </a:r>
          </a:p>
          <a:p>
            <a:pPr algn="ctr" defTabSz="802020" hangingPunct="1"/>
            <a:r>
              <a:rPr lang="en-US" sz="1053" dirty="0">
                <a:solidFill>
                  <a:schemeClr val="bg1"/>
                </a:solidFill>
                <a:latin typeface="Calibri" charset="0"/>
                <a:ea typeface="Calibri" charset="0"/>
                <a:cs typeface="Calibri" charset="0"/>
              </a:rPr>
              <a:t>INFORM </a:t>
            </a:r>
          </a:p>
        </p:txBody>
      </p:sp>
      <p:sp>
        <p:nvSpPr>
          <p:cNvPr id="64" name="Rounded Rectangle 63"/>
          <p:cNvSpPr/>
          <p:nvPr/>
        </p:nvSpPr>
        <p:spPr bwMode="ltGray">
          <a:xfrm>
            <a:off x="398137" y="3612069"/>
            <a:ext cx="1137915" cy="421284"/>
          </a:xfrm>
          <a:prstGeom prst="round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a:solidFill>
                  <a:schemeClr val="bg1"/>
                </a:solidFill>
                <a:latin typeface="Calibri" charset="0"/>
                <a:ea typeface="Calibri" charset="0"/>
                <a:cs typeface="Calibri" charset="0"/>
              </a:rPr>
              <a:t>Probabilistic Hazard Models</a:t>
            </a:r>
            <a:endParaRPr lang="en-US" sz="1053" dirty="0">
              <a:solidFill>
                <a:schemeClr val="bg1"/>
              </a:solidFill>
              <a:latin typeface="Calibri" charset="0"/>
              <a:ea typeface="Calibri" charset="0"/>
              <a:cs typeface="Calibri" charset="0"/>
            </a:endParaRPr>
          </a:p>
        </p:txBody>
      </p:sp>
      <p:sp>
        <p:nvSpPr>
          <p:cNvPr id="65" name="Rounded Rectangle 64"/>
          <p:cNvSpPr/>
          <p:nvPr/>
        </p:nvSpPr>
        <p:spPr bwMode="ltGray">
          <a:xfrm>
            <a:off x="413071" y="4113769"/>
            <a:ext cx="1137915" cy="517422"/>
          </a:xfrm>
          <a:prstGeom prst="round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bg1"/>
                </a:solidFill>
                <a:latin typeface="Calibri" charset="0"/>
                <a:ea typeface="Calibri" charset="0"/>
                <a:cs typeface="Calibri" charset="0"/>
              </a:rPr>
              <a:t>Non-Probabilistic Hazard Models</a:t>
            </a:r>
          </a:p>
        </p:txBody>
      </p:sp>
      <p:sp>
        <p:nvSpPr>
          <p:cNvPr id="66" name="Rounded Rectangle 65"/>
          <p:cNvSpPr/>
          <p:nvPr/>
        </p:nvSpPr>
        <p:spPr bwMode="ltGray">
          <a:xfrm>
            <a:off x="393904" y="4733473"/>
            <a:ext cx="1137915" cy="421284"/>
          </a:xfrm>
          <a:prstGeom prst="round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bg1"/>
                </a:solidFill>
                <a:latin typeface="Calibri" charset="0"/>
                <a:ea typeface="Calibri" charset="0"/>
                <a:cs typeface="Calibri" charset="0"/>
              </a:rPr>
              <a:t>Exposure Models</a:t>
            </a:r>
          </a:p>
        </p:txBody>
      </p:sp>
      <p:sp>
        <p:nvSpPr>
          <p:cNvPr id="67" name="Rounded Rectangle 66"/>
          <p:cNvSpPr/>
          <p:nvPr/>
        </p:nvSpPr>
        <p:spPr bwMode="ltGray">
          <a:xfrm>
            <a:off x="401002" y="5294175"/>
            <a:ext cx="1137915" cy="421284"/>
          </a:xfrm>
          <a:prstGeom prst="round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a:solidFill>
                  <a:schemeClr val="bg1"/>
                </a:solidFill>
                <a:latin typeface="Calibri" charset="0"/>
                <a:ea typeface="Calibri" charset="0"/>
                <a:cs typeface="Calibri" charset="0"/>
              </a:rPr>
              <a:t>Vulnerability Models</a:t>
            </a:r>
            <a:endParaRPr lang="en-US" sz="1053" dirty="0">
              <a:solidFill>
                <a:schemeClr val="bg1"/>
              </a:solidFill>
              <a:latin typeface="Calibri" charset="0"/>
              <a:ea typeface="Calibri" charset="0"/>
              <a:cs typeface="Calibri" charset="0"/>
            </a:endParaRPr>
          </a:p>
        </p:txBody>
      </p:sp>
      <p:sp>
        <p:nvSpPr>
          <p:cNvPr id="68" name="Rounded Rectangle 67"/>
          <p:cNvSpPr/>
          <p:nvPr/>
        </p:nvSpPr>
        <p:spPr bwMode="ltGray">
          <a:xfrm>
            <a:off x="1891899" y="5693021"/>
            <a:ext cx="1850791" cy="1025914"/>
          </a:xfrm>
          <a:prstGeom prst="round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bg1"/>
                </a:solidFill>
                <a:latin typeface="Calibri" charset="0"/>
                <a:ea typeface="Calibri" charset="0"/>
                <a:cs typeface="Calibri" charset="0"/>
              </a:rPr>
              <a:t>Interoperability</a:t>
            </a:r>
          </a:p>
          <a:p>
            <a:pPr algn="ctr" defTabSz="802020" hangingPunct="1"/>
            <a:r>
              <a:rPr lang="en-US" sz="1053" dirty="0">
                <a:solidFill>
                  <a:schemeClr val="bg1"/>
                </a:solidFill>
                <a:latin typeface="Calibri" charset="0"/>
                <a:ea typeface="Calibri" charset="0"/>
                <a:cs typeface="Calibri" charset="0"/>
              </a:rPr>
              <a:t>Data standards &amp; protocols</a:t>
            </a:r>
          </a:p>
          <a:p>
            <a:pPr algn="ctr" defTabSz="802020" hangingPunct="1"/>
            <a:r>
              <a:rPr lang="en-US" sz="1053" dirty="0">
                <a:solidFill>
                  <a:schemeClr val="bg1"/>
                </a:solidFill>
                <a:latin typeface="Calibri" charset="0"/>
                <a:ea typeface="Calibri" charset="0"/>
                <a:cs typeface="Calibri" charset="0"/>
              </a:rPr>
              <a:t>Risk communication</a:t>
            </a:r>
          </a:p>
          <a:p>
            <a:pPr algn="ctr" defTabSz="802020" hangingPunct="1"/>
            <a:r>
              <a:rPr lang="en-US" sz="1053" dirty="0">
                <a:solidFill>
                  <a:schemeClr val="bg1"/>
                </a:solidFill>
                <a:latin typeface="Calibri" charset="0"/>
                <a:ea typeface="Calibri" charset="0"/>
                <a:cs typeface="Calibri" charset="0"/>
              </a:rPr>
              <a:t>End users</a:t>
            </a:r>
          </a:p>
        </p:txBody>
      </p:sp>
      <p:sp>
        <p:nvSpPr>
          <p:cNvPr id="69" name="Cube 68"/>
          <p:cNvSpPr/>
          <p:nvPr/>
        </p:nvSpPr>
        <p:spPr bwMode="ltGray">
          <a:xfrm>
            <a:off x="4999954" y="2397131"/>
            <a:ext cx="1534495" cy="1495441"/>
          </a:xfrm>
          <a:prstGeom prst="cube">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403" dirty="0">
                <a:solidFill>
                  <a:schemeClr val="accent3"/>
                </a:solidFill>
                <a:latin typeface="Calibri" charset="0"/>
                <a:ea typeface="Calibri" charset="0"/>
                <a:cs typeface="Calibri" charset="0"/>
              </a:rPr>
              <a:t>Global Risk Assessment Platform</a:t>
            </a:r>
          </a:p>
          <a:p>
            <a:pPr algn="ctr" defTabSz="802020" hangingPunct="1"/>
            <a:endParaRPr lang="en-US" sz="1403" dirty="0">
              <a:solidFill>
                <a:schemeClr val="accent3"/>
              </a:solidFill>
              <a:latin typeface="Calibri" charset="0"/>
              <a:ea typeface="Calibri" charset="0"/>
              <a:cs typeface="Calibri" charset="0"/>
            </a:endParaRPr>
          </a:p>
        </p:txBody>
      </p:sp>
      <p:sp>
        <p:nvSpPr>
          <p:cNvPr id="74" name="Rounded Rectangle 73"/>
          <p:cNvSpPr/>
          <p:nvPr/>
        </p:nvSpPr>
        <p:spPr bwMode="ltGray">
          <a:xfrm>
            <a:off x="1927751" y="1515782"/>
            <a:ext cx="2405733" cy="421284"/>
          </a:xfrm>
          <a:prstGeom prst="round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bg1"/>
                </a:solidFill>
                <a:latin typeface="Calibri" charset="0"/>
                <a:ea typeface="Calibri" charset="0"/>
                <a:cs typeface="Calibri" charset="0"/>
              </a:rPr>
              <a:t>Sendai Framework Monitor</a:t>
            </a:r>
          </a:p>
        </p:txBody>
      </p:sp>
      <p:sp>
        <p:nvSpPr>
          <p:cNvPr id="75" name="Rounded Rectangle 74"/>
          <p:cNvSpPr/>
          <p:nvPr/>
        </p:nvSpPr>
        <p:spPr bwMode="ltGray">
          <a:xfrm>
            <a:off x="1938461" y="2129741"/>
            <a:ext cx="2405733" cy="421284"/>
          </a:xfrm>
          <a:prstGeom prst="round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bg1"/>
                </a:solidFill>
                <a:latin typeface="Calibri" charset="0"/>
                <a:ea typeface="Calibri" charset="0"/>
                <a:cs typeface="Calibri" charset="0"/>
              </a:rPr>
              <a:t>National Disaster Loss Databases</a:t>
            </a:r>
          </a:p>
        </p:txBody>
      </p:sp>
      <p:sp>
        <p:nvSpPr>
          <p:cNvPr id="76" name="Rounded Rectangle 75"/>
          <p:cNvSpPr/>
          <p:nvPr/>
        </p:nvSpPr>
        <p:spPr bwMode="ltGray">
          <a:xfrm>
            <a:off x="167018" y="6081531"/>
            <a:ext cx="1336675" cy="299650"/>
          </a:xfrm>
          <a:prstGeom prst="round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bg1"/>
                </a:solidFill>
                <a:latin typeface="Calibri" charset="0"/>
                <a:ea typeface="Calibri" charset="0"/>
                <a:cs typeface="Calibri" charset="0"/>
              </a:rPr>
              <a:t>Data sets</a:t>
            </a:r>
          </a:p>
        </p:txBody>
      </p:sp>
      <p:sp>
        <p:nvSpPr>
          <p:cNvPr id="78" name="Rounded Rectangle 77"/>
          <p:cNvSpPr/>
          <p:nvPr/>
        </p:nvSpPr>
        <p:spPr bwMode="ltGray">
          <a:xfrm>
            <a:off x="334169" y="2909411"/>
            <a:ext cx="1295718" cy="3141186"/>
          </a:xfrm>
          <a:prstGeom prst="roundRect">
            <a:avLst/>
          </a:prstGeom>
          <a:noFill/>
          <a:ln w="635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053" dirty="0">
              <a:solidFill>
                <a:schemeClr val="bg1"/>
              </a:solidFill>
              <a:latin typeface="Calibri" charset="0"/>
              <a:ea typeface="Calibri" charset="0"/>
              <a:cs typeface="Calibri" charset="0"/>
            </a:endParaRPr>
          </a:p>
        </p:txBody>
      </p:sp>
      <p:sp>
        <p:nvSpPr>
          <p:cNvPr id="79" name="Rounded Rectangle 78"/>
          <p:cNvSpPr/>
          <p:nvPr/>
        </p:nvSpPr>
        <p:spPr bwMode="ltGray">
          <a:xfrm>
            <a:off x="1788430" y="1505903"/>
            <a:ext cx="2661348" cy="1250388"/>
          </a:xfrm>
          <a:prstGeom prst="roundRect">
            <a:avLst/>
          </a:prstGeom>
          <a:noFill/>
          <a:ln w="6350">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053" dirty="0">
              <a:solidFill>
                <a:schemeClr val="bg1"/>
              </a:solidFill>
              <a:latin typeface="Calibri" charset="0"/>
              <a:ea typeface="Calibri" charset="0"/>
              <a:cs typeface="Calibri" charset="0"/>
            </a:endParaRPr>
          </a:p>
        </p:txBody>
      </p:sp>
      <p:sp>
        <p:nvSpPr>
          <p:cNvPr id="26" name="Right Arrow 25"/>
          <p:cNvSpPr/>
          <p:nvPr/>
        </p:nvSpPr>
        <p:spPr bwMode="ltGray">
          <a:xfrm>
            <a:off x="1629887" y="4244572"/>
            <a:ext cx="262012" cy="200501"/>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80" name="Right Arrow 79"/>
          <p:cNvSpPr/>
          <p:nvPr/>
        </p:nvSpPr>
        <p:spPr bwMode="ltGray">
          <a:xfrm>
            <a:off x="4377126" y="3337494"/>
            <a:ext cx="593421" cy="200501"/>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27" name="Bent Arrow 26"/>
          <p:cNvSpPr/>
          <p:nvPr/>
        </p:nvSpPr>
        <p:spPr bwMode="ltGray">
          <a:xfrm>
            <a:off x="200502" y="4281987"/>
            <a:ext cx="160469" cy="1768611"/>
          </a:xfrm>
          <a:prstGeom prst="bentArrow">
            <a:avLst>
              <a:gd name="adj1" fmla="val 28803"/>
              <a:gd name="adj2" fmla="val 25000"/>
              <a:gd name="adj3" fmla="val 25000"/>
              <a:gd name="adj4" fmla="val 43750"/>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82" name="Bent Arrow 81"/>
          <p:cNvSpPr/>
          <p:nvPr/>
        </p:nvSpPr>
        <p:spPr bwMode="ltGray">
          <a:xfrm rot="5400000" flipV="1">
            <a:off x="1061251" y="2162340"/>
            <a:ext cx="582470" cy="1052518"/>
          </a:xfrm>
          <a:prstGeom prst="bentArrow">
            <a:avLst>
              <a:gd name="adj1" fmla="val 11811"/>
              <a:gd name="adj2" fmla="val 14496"/>
              <a:gd name="adj3" fmla="val 26099"/>
              <a:gd name="adj4" fmla="val 44849"/>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83" name="Right Arrow 82"/>
          <p:cNvSpPr/>
          <p:nvPr/>
        </p:nvSpPr>
        <p:spPr bwMode="ltGray">
          <a:xfrm rot="16200000">
            <a:off x="2910071" y="1926438"/>
            <a:ext cx="262012" cy="200501"/>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84" name="TextBox 83"/>
          <p:cNvSpPr txBox="1"/>
          <p:nvPr/>
        </p:nvSpPr>
        <p:spPr>
          <a:xfrm>
            <a:off x="2555814" y="2893366"/>
            <a:ext cx="1230308" cy="256253"/>
          </a:xfrm>
          <a:prstGeom prst="rect">
            <a:avLst/>
          </a:prstGeom>
          <a:noFill/>
        </p:spPr>
        <p:txBody>
          <a:bodyPr wrap="square" lIns="0" tIns="0" rIns="0" bIns="0" rtlCol="0">
            <a:noAutofit/>
          </a:bodyPr>
          <a:lstStyle/>
          <a:p>
            <a:pPr indent="-240606" algn="ctr" defTabSz="802020" hangingPunct="1">
              <a:spcAft>
                <a:spcPts val="789"/>
              </a:spcAft>
            </a:pPr>
            <a:r>
              <a:rPr lang="en-US" sz="965" b="1" dirty="0">
                <a:solidFill>
                  <a:sysClr val="windowText" lastClr="000000"/>
                </a:solidFill>
                <a:latin typeface="Calibri" charset="0"/>
                <a:ea typeface="Calibri" charset="0"/>
                <a:cs typeface="Calibri" charset="0"/>
              </a:rPr>
              <a:t>Impact Cube</a:t>
            </a:r>
          </a:p>
        </p:txBody>
      </p:sp>
      <p:sp>
        <p:nvSpPr>
          <p:cNvPr id="85" name="TextBox 84"/>
          <p:cNvSpPr txBox="1"/>
          <p:nvPr/>
        </p:nvSpPr>
        <p:spPr>
          <a:xfrm>
            <a:off x="2444553" y="1223099"/>
            <a:ext cx="1230308" cy="256253"/>
          </a:xfrm>
          <a:prstGeom prst="rect">
            <a:avLst/>
          </a:prstGeom>
          <a:noFill/>
        </p:spPr>
        <p:txBody>
          <a:bodyPr wrap="square" lIns="0" tIns="0" rIns="0" bIns="0" rtlCol="0">
            <a:noAutofit/>
          </a:bodyPr>
          <a:lstStyle/>
          <a:p>
            <a:pPr indent="-240606" algn="ctr" defTabSz="802020" hangingPunct="1">
              <a:spcAft>
                <a:spcPts val="789"/>
              </a:spcAft>
            </a:pPr>
            <a:r>
              <a:rPr lang="en-US" sz="965" b="1" dirty="0">
                <a:solidFill>
                  <a:sysClr val="windowText" lastClr="000000"/>
                </a:solidFill>
                <a:latin typeface="Calibri" charset="0"/>
                <a:ea typeface="Calibri" charset="0"/>
                <a:cs typeface="Calibri" charset="0"/>
              </a:rPr>
              <a:t>National Reporting</a:t>
            </a:r>
          </a:p>
        </p:txBody>
      </p:sp>
      <p:sp>
        <p:nvSpPr>
          <p:cNvPr id="86" name="Rounded Rectangle 85"/>
          <p:cNvSpPr/>
          <p:nvPr/>
        </p:nvSpPr>
        <p:spPr bwMode="ltGray">
          <a:xfrm>
            <a:off x="4963064" y="4530077"/>
            <a:ext cx="1244992" cy="419933"/>
          </a:xfrm>
          <a:prstGeom prst="round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bg1"/>
                </a:solidFill>
                <a:latin typeface="Calibri" charset="0"/>
                <a:ea typeface="Calibri" charset="0"/>
                <a:cs typeface="Calibri" charset="0"/>
              </a:rPr>
              <a:t>GRAF Expert Group</a:t>
            </a:r>
          </a:p>
        </p:txBody>
      </p:sp>
      <p:sp>
        <p:nvSpPr>
          <p:cNvPr id="87" name="Right Arrow 86"/>
          <p:cNvSpPr/>
          <p:nvPr/>
        </p:nvSpPr>
        <p:spPr bwMode="ltGray">
          <a:xfrm rot="10800000">
            <a:off x="4356796" y="4656241"/>
            <a:ext cx="593421" cy="200501"/>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88" name="Right Arrow 87"/>
          <p:cNvSpPr/>
          <p:nvPr/>
        </p:nvSpPr>
        <p:spPr bwMode="ltGray">
          <a:xfrm rot="16200000">
            <a:off x="5233347" y="4123843"/>
            <a:ext cx="612223" cy="149679"/>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90" name="Rounded Rectangle 89"/>
          <p:cNvSpPr/>
          <p:nvPr/>
        </p:nvSpPr>
        <p:spPr bwMode="ltGray">
          <a:xfrm>
            <a:off x="4970548" y="5319224"/>
            <a:ext cx="977657" cy="622113"/>
          </a:xfrm>
          <a:prstGeom prst="round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bg1"/>
                </a:solidFill>
                <a:latin typeface="Calibri" charset="0"/>
                <a:ea typeface="Calibri" charset="0"/>
                <a:cs typeface="Calibri" charset="0"/>
              </a:rPr>
              <a:t>GRAF</a:t>
            </a:r>
          </a:p>
          <a:p>
            <a:pPr algn="ctr" defTabSz="802020" hangingPunct="1"/>
            <a:r>
              <a:rPr lang="en-US" sz="1053" dirty="0">
                <a:solidFill>
                  <a:schemeClr val="bg1"/>
                </a:solidFill>
                <a:latin typeface="Calibri" charset="0"/>
                <a:ea typeface="Calibri" charset="0"/>
                <a:cs typeface="Calibri" charset="0"/>
              </a:rPr>
              <a:t>Sub-Working Groups</a:t>
            </a:r>
          </a:p>
        </p:txBody>
      </p:sp>
      <p:sp>
        <p:nvSpPr>
          <p:cNvPr id="91" name="Right Arrow 90"/>
          <p:cNvSpPr/>
          <p:nvPr/>
        </p:nvSpPr>
        <p:spPr bwMode="ltGray">
          <a:xfrm rot="5400000">
            <a:off x="5379900" y="5059778"/>
            <a:ext cx="319115" cy="149680"/>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92" name="Right Arrow 91"/>
          <p:cNvSpPr/>
          <p:nvPr/>
        </p:nvSpPr>
        <p:spPr bwMode="ltGray">
          <a:xfrm rot="10800000">
            <a:off x="3752799" y="5747057"/>
            <a:ext cx="1197418" cy="200501"/>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95" name="Rounded Rectangle 94"/>
          <p:cNvSpPr/>
          <p:nvPr/>
        </p:nvSpPr>
        <p:spPr bwMode="ltGray">
          <a:xfrm>
            <a:off x="4963065" y="6231356"/>
            <a:ext cx="1244992" cy="487579"/>
          </a:xfrm>
          <a:prstGeom prst="roundRect">
            <a:avLst/>
          </a:prstGeom>
          <a:solidFill>
            <a:schemeClr val="accent3">
              <a:lumMod val="60000"/>
              <a:lumOff val="4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bg1"/>
                </a:solidFill>
                <a:latin typeface="Calibri" charset="0"/>
                <a:ea typeface="Calibri" charset="0"/>
                <a:cs typeface="Calibri" charset="0"/>
              </a:rPr>
              <a:t>GRAF Secretariat</a:t>
            </a:r>
          </a:p>
        </p:txBody>
      </p:sp>
      <p:sp>
        <p:nvSpPr>
          <p:cNvPr id="96" name="Right Arrow 95"/>
          <p:cNvSpPr/>
          <p:nvPr/>
        </p:nvSpPr>
        <p:spPr bwMode="ltGray">
          <a:xfrm rot="16200000">
            <a:off x="5487999" y="5524092"/>
            <a:ext cx="1275707" cy="110426"/>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97" name="Right Arrow 96"/>
          <p:cNvSpPr/>
          <p:nvPr/>
        </p:nvSpPr>
        <p:spPr bwMode="ltGray">
          <a:xfrm rot="16200000">
            <a:off x="5382002" y="6051955"/>
            <a:ext cx="250772" cy="79634"/>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98" name="Right Arrow 97"/>
          <p:cNvSpPr/>
          <p:nvPr/>
        </p:nvSpPr>
        <p:spPr bwMode="ltGray">
          <a:xfrm rot="10800000">
            <a:off x="4501975" y="2420017"/>
            <a:ext cx="593421" cy="200501"/>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99" name="Right Arrow 98"/>
          <p:cNvSpPr/>
          <p:nvPr/>
        </p:nvSpPr>
        <p:spPr bwMode="ltGray">
          <a:xfrm rot="16200000">
            <a:off x="5539592" y="2399027"/>
            <a:ext cx="307476" cy="191896"/>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100" name="Rounded Rectangle 99"/>
          <p:cNvSpPr/>
          <p:nvPr/>
        </p:nvSpPr>
        <p:spPr bwMode="ltGray">
          <a:xfrm>
            <a:off x="5125012" y="1778017"/>
            <a:ext cx="1100551" cy="522417"/>
          </a:xfrm>
          <a:prstGeom prst="roundRect">
            <a:avLst/>
          </a:prstGeom>
          <a:solidFill>
            <a:schemeClr val="accent3">
              <a:lumMod val="40000"/>
              <a:lumOff val="6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bg1"/>
                </a:solidFill>
                <a:latin typeface="Calibri" charset="0"/>
                <a:ea typeface="Calibri" charset="0"/>
                <a:cs typeface="Calibri" charset="0"/>
              </a:rPr>
              <a:t>Global Assessment Report on DRR</a:t>
            </a:r>
          </a:p>
        </p:txBody>
      </p:sp>
      <p:sp>
        <p:nvSpPr>
          <p:cNvPr id="101" name="Right Arrow 100"/>
          <p:cNvSpPr/>
          <p:nvPr/>
        </p:nvSpPr>
        <p:spPr bwMode="ltGray">
          <a:xfrm>
            <a:off x="4490685" y="1855882"/>
            <a:ext cx="593421" cy="200501"/>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102" name="Rounded Rectangle 101"/>
          <p:cNvSpPr/>
          <p:nvPr/>
        </p:nvSpPr>
        <p:spPr bwMode="ltGray">
          <a:xfrm>
            <a:off x="6826926" y="2076323"/>
            <a:ext cx="2195631" cy="4546217"/>
          </a:xfrm>
          <a:prstGeom prst="roundRect">
            <a:avLst/>
          </a:prstGeom>
          <a:solidFill>
            <a:schemeClr val="accent2">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403" dirty="0">
                <a:solidFill>
                  <a:schemeClr val="tx1"/>
                </a:solidFill>
                <a:latin typeface="Calibri" charset="0"/>
                <a:ea typeface="Calibri" charset="0"/>
                <a:cs typeface="Calibri" charset="0"/>
              </a:rPr>
              <a:t>Scenarios, options and dashboards for</a:t>
            </a:r>
          </a:p>
          <a:p>
            <a:pPr algn="ctr" defTabSz="802020" hangingPunct="1"/>
            <a:r>
              <a:rPr lang="en-US" sz="1403" dirty="0">
                <a:solidFill>
                  <a:schemeClr val="tx1"/>
                </a:solidFill>
                <a:latin typeface="Calibri" charset="0"/>
                <a:ea typeface="Calibri" charset="0"/>
                <a:cs typeface="Calibri" charset="0"/>
              </a:rPr>
              <a:t>end users</a:t>
            </a:r>
          </a:p>
          <a:p>
            <a:pPr algn="ctr" defTabSz="802020" hangingPunct="1"/>
            <a:endParaRPr lang="en-US" sz="1403" dirty="0">
              <a:solidFill>
                <a:schemeClr val="tx1"/>
              </a:solidFill>
              <a:latin typeface="Calibri" charset="0"/>
              <a:ea typeface="Calibri" charset="0"/>
              <a:cs typeface="Calibri" charset="0"/>
            </a:endParaRPr>
          </a:p>
          <a:p>
            <a:pPr algn="ctr" defTabSz="802020" hangingPunct="1"/>
            <a:r>
              <a:rPr lang="en-US" sz="1053" dirty="0">
                <a:solidFill>
                  <a:schemeClr val="tx1"/>
                </a:solidFill>
                <a:latin typeface="Calibri" charset="0"/>
                <a:ea typeface="Calibri" charset="0"/>
                <a:cs typeface="Calibri" charset="0"/>
              </a:rPr>
              <a:t>Intergovernmental </a:t>
            </a:r>
            <a:r>
              <a:rPr lang="en-US" sz="1053" dirty="0" err="1">
                <a:solidFill>
                  <a:schemeClr val="tx1"/>
                </a:solidFill>
                <a:latin typeface="Calibri" charset="0"/>
                <a:ea typeface="Calibri" charset="0"/>
                <a:cs typeface="Calibri" charset="0"/>
              </a:rPr>
              <a:t>organisations</a:t>
            </a:r>
            <a:endParaRPr lang="en-US" sz="1053" dirty="0">
              <a:solidFill>
                <a:schemeClr val="tx1"/>
              </a:solidFill>
              <a:latin typeface="Calibri" charset="0"/>
              <a:ea typeface="Calibri" charset="0"/>
              <a:cs typeface="Calibri" charset="0"/>
            </a:endParaRPr>
          </a:p>
          <a:p>
            <a:pPr algn="ctr" defTabSz="802020" hangingPunct="1"/>
            <a:r>
              <a:rPr lang="en-US" sz="1053" dirty="0">
                <a:solidFill>
                  <a:schemeClr val="tx1"/>
                </a:solidFill>
                <a:latin typeface="Calibri" charset="0"/>
                <a:ea typeface="Calibri" charset="0"/>
                <a:cs typeface="Calibri" charset="0"/>
              </a:rPr>
              <a:t>National governments</a:t>
            </a:r>
          </a:p>
          <a:p>
            <a:pPr algn="ctr" defTabSz="802020" hangingPunct="1"/>
            <a:r>
              <a:rPr lang="en-US" sz="1053" dirty="0">
                <a:solidFill>
                  <a:schemeClr val="tx1"/>
                </a:solidFill>
                <a:latin typeface="Calibri" charset="0"/>
                <a:ea typeface="Calibri" charset="0"/>
                <a:cs typeface="Calibri" charset="0"/>
              </a:rPr>
              <a:t>Local governments</a:t>
            </a:r>
          </a:p>
          <a:p>
            <a:pPr algn="ctr" defTabSz="802020" hangingPunct="1"/>
            <a:r>
              <a:rPr lang="en-US" sz="1053" dirty="0">
                <a:solidFill>
                  <a:schemeClr val="tx1"/>
                </a:solidFill>
                <a:latin typeface="Calibri" charset="0"/>
                <a:ea typeface="Calibri" charset="0"/>
                <a:cs typeface="Calibri" charset="0"/>
              </a:rPr>
              <a:t>Sectors</a:t>
            </a:r>
          </a:p>
          <a:p>
            <a:pPr algn="ctr" defTabSz="802020" hangingPunct="1"/>
            <a:r>
              <a:rPr lang="en-US" sz="1053" dirty="0">
                <a:solidFill>
                  <a:schemeClr val="tx1"/>
                </a:solidFill>
                <a:latin typeface="Calibri" charset="0"/>
                <a:ea typeface="Calibri" charset="0"/>
                <a:cs typeface="Calibri" charset="0"/>
              </a:rPr>
              <a:t>Academia and science</a:t>
            </a:r>
          </a:p>
          <a:p>
            <a:pPr algn="ctr" defTabSz="802020" hangingPunct="1"/>
            <a:r>
              <a:rPr lang="en-US" sz="1053" dirty="0">
                <a:solidFill>
                  <a:schemeClr val="tx1"/>
                </a:solidFill>
                <a:latin typeface="Calibri" charset="0"/>
                <a:ea typeface="Calibri" charset="0"/>
                <a:cs typeface="Calibri" charset="0"/>
              </a:rPr>
              <a:t>Private sector</a:t>
            </a:r>
          </a:p>
          <a:p>
            <a:pPr algn="ctr" defTabSz="802020" hangingPunct="1"/>
            <a:r>
              <a:rPr lang="en-US" sz="1053" dirty="0">
                <a:solidFill>
                  <a:schemeClr val="tx1"/>
                </a:solidFill>
                <a:latin typeface="Calibri" charset="0"/>
                <a:ea typeface="Calibri" charset="0"/>
                <a:cs typeface="Calibri" charset="0"/>
              </a:rPr>
              <a:t>Investors and providers of capital</a:t>
            </a:r>
          </a:p>
          <a:p>
            <a:pPr algn="ctr" defTabSz="802020" hangingPunct="1"/>
            <a:r>
              <a:rPr lang="en-US" sz="1053" dirty="0">
                <a:solidFill>
                  <a:schemeClr val="tx1"/>
                </a:solidFill>
                <a:latin typeface="Calibri" charset="0"/>
                <a:ea typeface="Calibri" charset="0"/>
                <a:cs typeface="Calibri" charset="0"/>
              </a:rPr>
              <a:t>Civil society and communities</a:t>
            </a:r>
          </a:p>
          <a:p>
            <a:pPr algn="ctr" defTabSz="802020" hangingPunct="1"/>
            <a:endParaRPr lang="en-US" sz="1053" dirty="0">
              <a:solidFill>
                <a:schemeClr val="tx1"/>
              </a:solidFill>
              <a:latin typeface="Calibri" charset="0"/>
              <a:ea typeface="Calibri" charset="0"/>
              <a:cs typeface="Calibri" charset="0"/>
            </a:endParaRPr>
          </a:p>
          <a:p>
            <a:pPr algn="ctr" defTabSz="802020" hangingPunct="1"/>
            <a:endParaRPr lang="en-US" sz="1053" dirty="0">
              <a:solidFill>
                <a:schemeClr val="tx1"/>
              </a:solidFill>
              <a:latin typeface="Calibri" charset="0"/>
              <a:ea typeface="Calibri" charset="0"/>
              <a:cs typeface="Calibri" charset="0"/>
            </a:endParaRPr>
          </a:p>
        </p:txBody>
      </p:sp>
      <p:sp>
        <p:nvSpPr>
          <p:cNvPr id="70" name="Rounded Rectangle 69"/>
          <p:cNvSpPr/>
          <p:nvPr/>
        </p:nvSpPr>
        <p:spPr bwMode="ltGray">
          <a:xfrm>
            <a:off x="6444532" y="2540892"/>
            <a:ext cx="553555" cy="191572"/>
          </a:xfrm>
          <a:prstGeom prst="roundRect">
            <a:avLst/>
          </a:prstGeom>
          <a:solidFill>
            <a:schemeClr val="accent3">
              <a:lumMod val="40000"/>
              <a:lumOff val="6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a:solidFill>
                  <a:schemeClr val="bg1"/>
                </a:solidFill>
                <a:latin typeface="Calibri" charset="0"/>
                <a:ea typeface="Calibri" charset="0"/>
                <a:cs typeface="Calibri" charset="0"/>
              </a:rPr>
              <a:t>API</a:t>
            </a:r>
            <a:endParaRPr lang="en-US" sz="1053" dirty="0" err="1">
              <a:solidFill>
                <a:schemeClr val="bg1"/>
              </a:solidFill>
              <a:latin typeface="Calibri" charset="0"/>
              <a:ea typeface="Calibri" charset="0"/>
              <a:cs typeface="Calibri" charset="0"/>
            </a:endParaRPr>
          </a:p>
        </p:txBody>
      </p:sp>
      <p:sp>
        <p:nvSpPr>
          <p:cNvPr id="71" name="Rounded Rectangle 70"/>
          <p:cNvSpPr/>
          <p:nvPr/>
        </p:nvSpPr>
        <p:spPr bwMode="ltGray">
          <a:xfrm>
            <a:off x="6444532" y="2780203"/>
            <a:ext cx="553555" cy="191572"/>
          </a:xfrm>
          <a:prstGeom prst="roundRect">
            <a:avLst/>
          </a:prstGeom>
          <a:solidFill>
            <a:schemeClr val="accent3">
              <a:lumMod val="40000"/>
              <a:lumOff val="6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a:solidFill>
                  <a:schemeClr val="bg1"/>
                </a:solidFill>
                <a:latin typeface="Calibri" charset="0"/>
                <a:ea typeface="Calibri" charset="0"/>
                <a:cs typeface="Calibri" charset="0"/>
              </a:rPr>
              <a:t>API</a:t>
            </a:r>
            <a:endParaRPr lang="en-US" sz="1053" dirty="0" err="1">
              <a:solidFill>
                <a:schemeClr val="bg1"/>
              </a:solidFill>
              <a:latin typeface="Calibri" charset="0"/>
              <a:ea typeface="Calibri" charset="0"/>
              <a:cs typeface="Calibri" charset="0"/>
            </a:endParaRPr>
          </a:p>
        </p:txBody>
      </p:sp>
      <p:sp>
        <p:nvSpPr>
          <p:cNvPr id="72" name="Rounded Rectangle 71"/>
          <p:cNvSpPr/>
          <p:nvPr/>
        </p:nvSpPr>
        <p:spPr bwMode="ltGray">
          <a:xfrm>
            <a:off x="6444532" y="3019515"/>
            <a:ext cx="553555" cy="191572"/>
          </a:xfrm>
          <a:prstGeom prst="roundRect">
            <a:avLst/>
          </a:prstGeom>
          <a:solidFill>
            <a:schemeClr val="accent3">
              <a:lumMod val="40000"/>
              <a:lumOff val="6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a:solidFill>
                  <a:schemeClr val="bg1"/>
                </a:solidFill>
                <a:latin typeface="Calibri" charset="0"/>
                <a:ea typeface="Calibri" charset="0"/>
                <a:cs typeface="Calibri" charset="0"/>
              </a:rPr>
              <a:t>API</a:t>
            </a:r>
            <a:endParaRPr lang="en-US" sz="1053" dirty="0" err="1">
              <a:solidFill>
                <a:schemeClr val="bg1"/>
              </a:solidFill>
              <a:latin typeface="Calibri" charset="0"/>
              <a:ea typeface="Calibri" charset="0"/>
              <a:cs typeface="Calibri" charset="0"/>
            </a:endParaRPr>
          </a:p>
        </p:txBody>
      </p:sp>
      <p:sp>
        <p:nvSpPr>
          <p:cNvPr id="73" name="Rounded Rectangle 72"/>
          <p:cNvSpPr/>
          <p:nvPr/>
        </p:nvSpPr>
        <p:spPr bwMode="ltGray">
          <a:xfrm>
            <a:off x="6444532" y="3256659"/>
            <a:ext cx="553555" cy="191572"/>
          </a:xfrm>
          <a:prstGeom prst="roundRect">
            <a:avLst/>
          </a:prstGeom>
          <a:solidFill>
            <a:schemeClr val="accent3">
              <a:lumMod val="40000"/>
              <a:lumOff val="6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a:solidFill>
                  <a:schemeClr val="bg1"/>
                </a:solidFill>
                <a:latin typeface="Calibri" charset="0"/>
                <a:ea typeface="Calibri" charset="0"/>
                <a:cs typeface="Calibri" charset="0"/>
              </a:rPr>
              <a:t>API</a:t>
            </a:r>
            <a:endParaRPr lang="en-US" sz="1053" dirty="0" err="1">
              <a:solidFill>
                <a:schemeClr val="bg1"/>
              </a:solidFill>
              <a:latin typeface="Calibri" charset="0"/>
              <a:ea typeface="Calibri" charset="0"/>
              <a:cs typeface="Calibri" charset="0"/>
            </a:endParaRPr>
          </a:p>
        </p:txBody>
      </p:sp>
      <p:sp>
        <p:nvSpPr>
          <p:cNvPr id="103" name="Rounded Rectangle 102"/>
          <p:cNvSpPr/>
          <p:nvPr/>
        </p:nvSpPr>
        <p:spPr bwMode="ltGray">
          <a:xfrm>
            <a:off x="9251428" y="3692363"/>
            <a:ext cx="1215707" cy="1291406"/>
          </a:xfrm>
          <a:prstGeom prst="roundRect">
            <a:avLst/>
          </a:prstGeom>
          <a:solidFill>
            <a:schemeClr val="accent2"/>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tx1"/>
                </a:solidFill>
                <a:latin typeface="Calibri" charset="0"/>
                <a:ea typeface="Calibri" charset="0"/>
                <a:cs typeface="Calibri" charset="0"/>
              </a:rPr>
              <a:t>Risk-informed decisions and action</a:t>
            </a:r>
          </a:p>
        </p:txBody>
      </p:sp>
      <p:sp>
        <p:nvSpPr>
          <p:cNvPr id="104" name="Rounded Rectangle 103"/>
          <p:cNvSpPr/>
          <p:nvPr/>
        </p:nvSpPr>
        <p:spPr bwMode="ltGray">
          <a:xfrm>
            <a:off x="9251428" y="5315209"/>
            <a:ext cx="1215707" cy="1183113"/>
          </a:xfrm>
          <a:prstGeom prst="round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tx1"/>
                </a:solidFill>
                <a:latin typeface="Calibri" charset="0"/>
                <a:ea typeface="Calibri" charset="0"/>
                <a:cs typeface="Calibri" charset="0"/>
              </a:rPr>
              <a:t>Transformed </a:t>
            </a:r>
            <a:r>
              <a:rPr lang="en-US" sz="1053" dirty="0" err="1">
                <a:solidFill>
                  <a:schemeClr val="tx1"/>
                </a:solidFill>
                <a:latin typeface="Calibri" charset="0"/>
                <a:ea typeface="Calibri" charset="0"/>
                <a:cs typeface="Calibri" charset="0"/>
              </a:rPr>
              <a:t>behaviours</a:t>
            </a:r>
            <a:endParaRPr lang="en-US" sz="1053" dirty="0">
              <a:solidFill>
                <a:schemeClr val="tx1"/>
              </a:solidFill>
              <a:latin typeface="Calibri" charset="0"/>
              <a:ea typeface="Calibri" charset="0"/>
              <a:cs typeface="Calibri" charset="0"/>
            </a:endParaRPr>
          </a:p>
        </p:txBody>
      </p:sp>
      <p:sp>
        <p:nvSpPr>
          <p:cNvPr id="105" name="Rounded Rectangle 104"/>
          <p:cNvSpPr/>
          <p:nvPr/>
        </p:nvSpPr>
        <p:spPr bwMode="ltGray">
          <a:xfrm>
            <a:off x="9251428" y="2201350"/>
            <a:ext cx="1215707" cy="1159574"/>
          </a:xfrm>
          <a:prstGeom prst="roundRect">
            <a:avLst/>
          </a:prstGeom>
          <a:solidFill>
            <a:schemeClr val="accent2"/>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053" dirty="0">
                <a:solidFill>
                  <a:schemeClr val="tx1"/>
                </a:solidFill>
                <a:latin typeface="Calibri" charset="0"/>
                <a:ea typeface="Calibri" charset="0"/>
                <a:cs typeface="Calibri" charset="0"/>
              </a:rPr>
              <a:t>Prevention of risk creation and reduction of existing risk</a:t>
            </a:r>
          </a:p>
        </p:txBody>
      </p:sp>
      <p:sp>
        <p:nvSpPr>
          <p:cNvPr id="106" name="Right Arrow 105"/>
          <p:cNvSpPr/>
          <p:nvPr/>
        </p:nvSpPr>
        <p:spPr bwMode="ltGray">
          <a:xfrm rot="16200000">
            <a:off x="9631403" y="3429252"/>
            <a:ext cx="501571" cy="193571"/>
          </a:xfrm>
          <a:prstGeom prst="right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107" name="Right Arrow 106"/>
          <p:cNvSpPr/>
          <p:nvPr/>
        </p:nvSpPr>
        <p:spPr bwMode="ltGray">
          <a:xfrm>
            <a:off x="8873665" y="4198631"/>
            <a:ext cx="501571" cy="193309"/>
          </a:xfrm>
          <a:prstGeom prst="right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108" name="Right Arrow 107"/>
          <p:cNvSpPr/>
          <p:nvPr/>
        </p:nvSpPr>
        <p:spPr bwMode="ltGray">
          <a:xfrm rot="5400000">
            <a:off x="9636703" y="5082483"/>
            <a:ext cx="501571" cy="182970"/>
          </a:xfrm>
          <a:prstGeom prst="right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109" name="Rounded Rectangle 108"/>
          <p:cNvSpPr/>
          <p:nvPr/>
        </p:nvSpPr>
        <p:spPr bwMode="ltGray">
          <a:xfrm>
            <a:off x="6180945" y="1378128"/>
            <a:ext cx="4359576" cy="454945"/>
          </a:xfrm>
          <a:prstGeom prst="roundRect">
            <a:avLst/>
          </a:prstGeom>
          <a:solidFill>
            <a:srgbClr val="00B0F0"/>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r>
              <a:rPr lang="en-US" sz="1228" dirty="0">
                <a:solidFill>
                  <a:schemeClr val="bg1"/>
                </a:solidFill>
                <a:latin typeface="Calibri" charset="0"/>
                <a:ea typeface="Calibri" charset="0"/>
                <a:cs typeface="Calibri" charset="0"/>
              </a:rPr>
              <a:t>Sustainable societies and systems</a:t>
            </a:r>
          </a:p>
          <a:p>
            <a:pPr algn="ctr" defTabSz="802020" hangingPunct="1"/>
            <a:r>
              <a:rPr lang="en-US" sz="965" dirty="0">
                <a:solidFill>
                  <a:schemeClr val="bg1"/>
                </a:solidFill>
                <a:latin typeface="Calibri" charset="0"/>
                <a:ea typeface="Calibri" charset="0"/>
                <a:cs typeface="Calibri" charset="0"/>
              </a:rPr>
              <a:t>(Sendai Framework, Paris Agreement, Agenda 2030 on Sustainable Development)</a:t>
            </a:r>
          </a:p>
        </p:txBody>
      </p:sp>
      <p:sp>
        <p:nvSpPr>
          <p:cNvPr id="110" name="Right Arrow 109"/>
          <p:cNvSpPr/>
          <p:nvPr/>
        </p:nvSpPr>
        <p:spPr bwMode="ltGray">
          <a:xfrm rot="10800000">
            <a:off x="6204531" y="4640311"/>
            <a:ext cx="593421" cy="200501"/>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112" name="Right Arrow 111"/>
          <p:cNvSpPr/>
          <p:nvPr/>
        </p:nvSpPr>
        <p:spPr bwMode="ltGray">
          <a:xfrm>
            <a:off x="4359104" y="1636426"/>
            <a:ext cx="1797781" cy="124768"/>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113" name="Right Arrow 112"/>
          <p:cNvSpPr/>
          <p:nvPr/>
        </p:nvSpPr>
        <p:spPr bwMode="ltGray">
          <a:xfrm rot="16200000">
            <a:off x="9730671" y="1869466"/>
            <a:ext cx="227322" cy="170359"/>
          </a:xfrm>
          <a:prstGeom prst="rightArrow">
            <a:avLst/>
          </a:prstGeom>
          <a:solidFill>
            <a:schemeClr val="tx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
        <p:nvSpPr>
          <p:cNvPr id="114" name="Rounded Rectangle 113"/>
          <p:cNvSpPr/>
          <p:nvPr/>
        </p:nvSpPr>
        <p:spPr bwMode="ltGray">
          <a:xfrm>
            <a:off x="9148144" y="2076322"/>
            <a:ext cx="1392377" cy="4546216"/>
          </a:xfrm>
          <a:prstGeom prst="round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053" dirty="0">
              <a:solidFill>
                <a:schemeClr val="bg1"/>
              </a:solidFill>
              <a:latin typeface="Calibri" charset="0"/>
              <a:ea typeface="Calibri" charset="0"/>
              <a:cs typeface="Calibri" charset="0"/>
            </a:endParaRPr>
          </a:p>
        </p:txBody>
      </p:sp>
      <p:sp>
        <p:nvSpPr>
          <p:cNvPr id="89" name="Right Arrow 88"/>
          <p:cNvSpPr/>
          <p:nvPr/>
        </p:nvSpPr>
        <p:spPr bwMode="ltGray">
          <a:xfrm rot="10800000">
            <a:off x="1490464" y="6149171"/>
            <a:ext cx="386948" cy="203339"/>
          </a:xfrm>
          <a:prstGeom prst="rightArrow">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02020" hangingPunct="1"/>
            <a:endParaRPr lang="en-US" sz="1579" dirty="0" err="1">
              <a:solidFill>
                <a:schemeClr val="bg1"/>
              </a:solidFill>
              <a:latin typeface="Georgia" pitchFamily="18" charset="0"/>
            </a:endParaRPr>
          </a:p>
        </p:txBody>
      </p:sp>
    </p:spTree>
    <p:extLst>
      <p:ext uri="{BB962C8B-B14F-4D97-AF65-F5344CB8AC3E}">
        <p14:creationId xmlns:p14="http://schemas.microsoft.com/office/powerpoint/2010/main" val="3221889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9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2"/>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8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9"/>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8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0"/>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1"/>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3"/>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7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07"/>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08"/>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03"/>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06"/>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05"/>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12"/>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09"/>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64" grpId="0" animBg="1"/>
      <p:bldP spid="65" grpId="0" animBg="1"/>
      <p:bldP spid="66" grpId="0" animBg="1"/>
      <p:bldP spid="67" grpId="0" animBg="1"/>
      <p:bldP spid="68" grpId="0" animBg="1"/>
      <p:bldP spid="69" grpId="0" animBg="1"/>
      <p:bldP spid="74" grpId="0" animBg="1"/>
      <p:bldP spid="75" grpId="0" animBg="1"/>
      <p:bldP spid="76" grpId="0" animBg="1"/>
      <p:bldP spid="26" grpId="0" animBg="1"/>
      <p:bldP spid="80" grpId="0" animBg="1"/>
      <p:bldP spid="27" grpId="0" animBg="1"/>
      <p:bldP spid="82" grpId="0" animBg="1"/>
      <p:bldP spid="83" grpId="0" animBg="1"/>
      <p:bldP spid="85" grpId="0"/>
      <p:bldP spid="86" grpId="0" animBg="1"/>
      <p:bldP spid="87" grpId="0" animBg="1"/>
      <p:bldP spid="88" grpId="0" animBg="1"/>
      <p:bldP spid="90" grpId="0" animBg="1"/>
      <p:bldP spid="91" grpId="0" animBg="1"/>
      <p:bldP spid="92" grpId="0" animBg="1"/>
      <p:bldP spid="95" grpId="0" animBg="1"/>
      <p:bldP spid="96" grpId="0" animBg="1"/>
      <p:bldP spid="97" grpId="0" animBg="1"/>
      <p:bldP spid="98" grpId="0" animBg="1"/>
      <p:bldP spid="99" grpId="0" animBg="1"/>
      <p:bldP spid="100" grpId="0" animBg="1"/>
      <p:bldP spid="101" grpId="0" animBg="1"/>
      <p:bldP spid="102" grpId="0" animBg="1"/>
      <p:bldP spid="70" grpId="0" animBg="1"/>
      <p:bldP spid="71" grpId="0" animBg="1"/>
      <p:bldP spid="72" grpId="0" animBg="1"/>
      <p:bldP spid="73" grpId="0" animBg="1"/>
      <p:bldP spid="103" grpId="0" animBg="1"/>
      <p:bldP spid="104" grpId="0" animBg="1"/>
      <p:bldP spid="105" grpId="0" animBg="1"/>
      <p:bldP spid="106" grpId="0" animBg="1"/>
      <p:bldP spid="107" grpId="0" animBg="1"/>
      <p:bldP spid="108" grpId="0" animBg="1"/>
      <p:bldP spid="109" grpId="0" animBg="1"/>
      <p:bldP spid="110" grpId="0" animBg="1"/>
      <p:bldP spid="112" grpId="0" animBg="1"/>
      <p:bldP spid="113"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731" y="620892"/>
            <a:ext cx="9561690" cy="6091622"/>
          </a:xfrm>
          <a:prstGeom prst="rect">
            <a:avLst/>
          </a:prstGeom>
          <a:blipFill dpi="0" rotWithShape="1">
            <a:blip r:embed="rId3">
              <a:alphaModFix amt="24000"/>
            </a:blip>
            <a:srcRect/>
            <a:stretch>
              <a:fillRect/>
            </a:stretch>
          </a:blipFill>
          <a:ln w="25400" cap="flat">
            <a:noFill/>
            <a:prstDash val="solid"/>
            <a:round/>
          </a:ln>
          <a:effectLst>
            <a:outerShdw blurRad="38100" dist="230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04298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rgbClr val="000000"/>
              </a:solidFill>
              <a:effectLst/>
              <a:uFillTx/>
              <a:latin typeface="Arial"/>
              <a:ea typeface="Arial"/>
              <a:cs typeface="Arial"/>
              <a:sym typeface="Arial"/>
            </a:endParaRPr>
          </a:p>
        </p:txBody>
      </p:sp>
      <p:sp>
        <p:nvSpPr>
          <p:cNvPr id="4" name="Rectangle 3"/>
          <p:cNvSpPr/>
          <p:nvPr/>
        </p:nvSpPr>
        <p:spPr>
          <a:xfrm>
            <a:off x="380999" y="1218221"/>
            <a:ext cx="10088881" cy="400110"/>
          </a:xfrm>
          <a:prstGeom prst="rect">
            <a:avLst/>
          </a:prstGeom>
        </p:spPr>
        <p:txBody>
          <a:bodyPr wrap="square">
            <a:spAutoFit/>
          </a:bodyPr>
          <a:lstStyle/>
          <a:p>
            <a:endParaRPr lang="en-US" sz="2000" dirty="0">
              <a:solidFill>
                <a:srgbClr val="004084"/>
              </a:solidFill>
            </a:endParaRPr>
          </a:p>
        </p:txBody>
      </p:sp>
      <p:pic>
        <p:nvPicPr>
          <p:cNvPr id="8" name="Picture 7" hidden="1"/>
          <p:cNvPicPr>
            <a:picLocks noChangeAspect="1"/>
          </p:cNvPicPr>
          <p:nvPr/>
        </p:nvPicPr>
        <p:blipFill>
          <a:blip r:embed="rId4"/>
          <a:stretch>
            <a:fillRect/>
          </a:stretch>
        </p:blipFill>
        <p:spPr>
          <a:xfrm>
            <a:off x="835377" y="895850"/>
            <a:ext cx="8184445" cy="5439513"/>
          </a:xfrm>
          <a:prstGeom prst="rect">
            <a:avLst/>
          </a:prstGeom>
        </p:spPr>
      </p:pic>
      <p:sp>
        <p:nvSpPr>
          <p:cNvPr id="10" name="Rectangle 9"/>
          <p:cNvSpPr/>
          <p:nvPr/>
        </p:nvSpPr>
        <p:spPr>
          <a:xfrm>
            <a:off x="742802" y="1418276"/>
            <a:ext cx="9207796" cy="4555093"/>
          </a:xfrm>
          <a:prstGeom prst="rect">
            <a:avLst/>
          </a:prstGeom>
        </p:spPr>
        <p:txBody>
          <a:bodyPr wrap="square">
            <a:spAutoFit/>
          </a:bodyPr>
          <a:lstStyle/>
          <a:p>
            <a:pPr marL="457200" indent="-457200">
              <a:spcAft>
                <a:spcPts val="1200"/>
              </a:spcAft>
              <a:buFont typeface="Wingdings" panose="05000000000000000000" pitchFamily="2" charset="2"/>
              <a:buChar char="§"/>
            </a:pPr>
            <a:r>
              <a:rPr lang="fr-CH" sz="2600" dirty="0">
                <a:solidFill>
                  <a:srgbClr val="004084"/>
                </a:solidFill>
                <a:latin typeface="Calibri" panose="020F0502020204030204" pitchFamily="34" charset="0"/>
              </a:rPr>
              <a:t>To </a:t>
            </a:r>
            <a:r>
              <a:rPr lang="fr-CH" sz="2600" dirty="0" err="1">
                <a:solidFill>
                  <a:srgbClr val="004084"/>
                </a:solidFill>
                <a:latin typeface="Calibri" panose="020F0502020204030204" pitchFamily="34" charset="0"/>
              </a:rPr>
              <a:t>address</a:t>
            </a:r>
            <a:r>
              <a:rPr lang="fr-CH" sz="2600" dirty="0">
                <a:solidFill>
                  <a:srgbClr val="004084"/>
                </a:solidFill>
                <a:latin typeface="Calibri" panose="020F0502020204030204" pitchFamily="34" charset="0"/>
              </a:rPr>
              <a:t> countries </a:t>
            </a:r>
            <a:r>
              <a:rPr lang="fr-CH" sz="2600" dirty="0" err="1">
                <a:solidFill>
                  <a:srgbClr val="004084"/>
                </a:solidFill>
                <a:latin typeface="Calibri" panose="020F0502020204030204" pitchFamily="34" charset="0"/>
              </a:rPr>
              <a:t>complex</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interconnected</a:t>
            </a:r>
            <a:r>
              <a:rPr lang="fr-CH" sz="2600" dirty="0">
                <a:solidFill>
                  <a:srgbClr val="004084"/>
                </a:solidFill>
                <a:latin typeface="Calibri" panose="020F0502020204030204" pitchFamily="34" charset="0"/>
              </a:rPr>
              <a:t> sources of </a:t>
            </a:r>
            <a:r>
              <a:rPr lang="fr-CH" sz="2600" dirty="0" err="1">
                <a:solidFill>
                  <a:srgbClr val="004084"/>
                </a:solidFill>
                <a:latin typeface="Calibri" panose="020F0502020204030204" pitchFamily="34" charset="0"/>
              </a:rPr>
              <a:t>fragility</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identifying</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most</a:t>
            </a:r>
            <a:r>
              <a:rPr lang="fr-CH" sz="2600" dirty="0">
                <a:solidFill>
                  <a:srgbClr val="004084"/>
                </a:solidFill>
                <a:latin typeface="Calibri" panose="020F0502020204030204" pitchFamily="34" charset="0"/>
              </a:rPr>
              <a:t> relevant </a:t>
            </a:r>
            <a:r>
              <a:rPr lang="fr-CH" sz="2600" dirty="0" err="1">
                <a:solidFill>
                  <a:srgbClr val="004084"/>
                </a:solidFill>
                <a:latin typeface="Calibri" panose="020F0502020204030204" pitchFamily="34" charset="0"/>
              </a:rPr>
              <a:t>risks</a:t>
            </a:r>
            <a:r>
              <a:rPr lang="fr-CH" sz="2600" dirty="0">
                <a:solidFill>
                  <a:srgbClr val="004084"/>
                </a:solidFill>
                <a:latin typeface="Calibri" panose="020F0502020204030204" pitchFamily="34" charset="0"/>
              </a:rPr>
              <a:t> and </a:t>
            </a:r>
            <a:r>
              <a:rPr lang="fr-CH" sz="2600" dirty="0" err="1">
                <a:solidFill>
                  <a:srgbClr val="004084"/>
                </a:solidFill>
                <a:latin typeface="Calibri" panose="020F0502020204030204" pitchFamily="34" charset="0"/>
              </a:rPr>
              <a:t>articulating</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needs</a:t>
            </a:r>
            <a:r>
              <a:rPr lang="fr-CH" sz="2600" dirty="0">
                <a:solidFill>
                  <a:srgbClr val="004084"/>
                </a:solidFill>
                <a:latin typeface="Calibri" panose="020F0502020204030204" pitchFamily="34" charset="0"/>
              </a:rPr>
              <a:t> for support </a:t>
            </a:r>
            <a:r>
              <a:rPr lang="fr-CH" sz="2600" dirty="0" err="1">
                <a:solidFill>
                  <a:srgbClr val="004084"/>
                </a:solidFill>
                <a:latin typeface="Calibri" panose="020F0502020204030204" pitchFamily="34" charset="0"/>
              </a:rPr>
              <a:t>is</a:t>
            </a:r>
            <a:r>
              <a:rPr lang="fr-CH" sz="2600" dirty="0">
                <a:solidFill>
                  <a:srgbClr val="004084"/>
                </a:solidFill>
                <a:latin typeface="Calibri" panose="020F0502020204030204" pitchFamily="34" charset="0"/>
              </a:rPr>
              <a:t> crucial</a:t>
            </a:r>
          </a:p>
          <a:p>
            <a:pPr marL="457200" indent="-457200">
              <a:spcAft>
                <a:spcPts val="1200"/>
              </a:spcAft>
              <a:buFont typeface="Wingdings" panose="05000000000000000000" pitchFamily="2" charset="2"/>
              <a:buChar char="§"/>
            </a:pPr>
            <a:r>
              <a:rPr lang="fr-CH" sz="2600" dirty="0">
                <a:solidFill>
                  <a:srgbClr val="004084"/>
                </a:solidFill>
                <a:latin typeface="Calibri" panose="020F0502020204030204" pitchFamily="34" charset="0"/>
              </a:rPr>
              <a:t>There </a:t>
            </a:r>
            <a:r>
              <a:rPr lang="fr-CH" sz="2600" dirty="0" err="1">
                <a:solidFill>
                  <a:srgbClr val="004084"/>
                </a:solidFill>
                <a:latin typeface="Calibri" panose="020F0502020204030204" pitchFamily="34" charset="0"/>
              </a:rPr>
              <a:t>is</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need</a:t>
            </a:r>
            <a:r>
              <a:rPr lang="fr-CH" sz="2600" dirty="0">
                <a:solidFill>
                  <a:srgbClr val="004084"/>
                </a:solidFill>
                <a:latin typeface="Calibri" panose="020F0502020204030204" pitchFamily="34" charset="0"/>
              </a:rPr>
              <a:t> for a system-</a:t>
            </a:r>
            <a:r>
              <a:rPr lang="fr-CH" sz="2600" dirty="0" err="1">
                <a:solidFill>
                  <a:srgbClr val="004084"/>
                </a:solidFill>
                <a:latin typeface="Calibri" panose="020F0502020204030204" pitchFamily="34" charset="0"/>
              </a:rPr>
              <a:t>wide</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risk</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analysis</a:t>
            </a:r>
            <a:r>
              <a:rPr lang="fr-CH" sz="2600" dirty="0">
                <a:solidFill>
                  <a:srgbClr val="004084"/>
                </a:solidFill>
                <a:latin typeface="Calibri" panose="020F0502020204030204" pitchFamily="34" charset="0"/>
              </a:rPr>
              <a:t> and </a:t>
            </a:r>
            <a:r>
              <a:rPr lang="fr-CH" sz="2600" dirty="0" err="1">
                <a:solidFill>
                  <a:srgbClr val="004084"/>
                </a:solidFill>
                <a:latin typeface="Calibri" panose="020F0502020204030204" pitchFamily="34" charset="0"/>
              </a:rPr>
              <a:t>early</a:t>
            </a:r>
            <a:r>
              <a:rPr lang="fr-CH" sz="2600" dirty="0">
                <a:solidFill>
                  <a:srgbClr val="004084"/>
                </a:solidFill>
                <a:latin typeface="Calibri" panose="020F0502020204030204" pitchFamily="34" charset="0"/>
              </a:rPr>
              <a:t> warning for </a:t>
            </a:r>
            <a:r>
              <a:rPr lang="fr-CH" sz="2600" dirty="0" err="1">
                <a:solidFill>
                  <a:srgbClr val="004084"/>
                </a:solidFill>
                <a:latin typeface="Calibri" panose="020F0502020204030204" pitchFamily="34" charset="0"/>
              </a:rPr>
              <a:t>decision-making</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rather</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than</a:t>
            </a:r>
            <a:r>
              <a:rPr lang="fr-CH" sz="2600" dirty="0">
                <a:solidFill>
                  <a:srgbClr val="004084"/>
                </a:solidFill>
                <a:latin typeface="Calibri" panose="020F0502020204030204" pitchFamily="34" charset="0"/>
              </a:rPr>
              <a:t> information sharing</a:t>
            </a:r>
          </a:p>
          <a:p>
            <a:pPr marL="457200" indent="-457200">
              <a:spcAft>
                <a:spcPts val="1200"/>
              </a:spcAft>
              <a:buFont typeface="Wingdings" panose="05000000000000000000" pitchFamily="2" charset="2"/>
              <a:buChar char="§"/>
            </a:pPr>
            <a:r>
              <a:rPr lang="fr-CH" sz="2600" dirty="0">
                <a:solidFill>
                  <a:srgbClr val="004084"/>
                </a:solidFill>
                <a:latin typeface="Calibri" panose="020F0502020204030204" pitchFamily="34" charset="0"/>
              </a:rPr>
              <a:t>This </a:t>
            </a:r>
            <a:r>
              <a:rPr lang="fr-CH" sz="2600" dirty="0" err="1">
                <a:solidFill>
                  <a:srgbClr val="004084"/>
                </a:solidFill>
                <a:latin typeface="Calibri" panose="020F0502020204030204" pitchFamily="34" charset="0"/>
              </a:rPr>
              <a:t>should</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allow</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intergated</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analysis</a:t>
            </a:r>
            <a:r>
              <a:rPr lang="fr-CH" sz="2600" dirty="0">
                <a:solidFill>
                  <a:srgbClr val="004084"/>
                </a:solidFill>
                <a:latin typeface="Calibri" panose="020F0502020204030204" pitchFamily="34" charset="0"/>
              </a:rPr>
              <a:t> at national, </a:t>
            </a:r>
            <a:r>
              <a:rPr lang="fr-CH" sz="2600" dirty="0" err="1">
                <a:solidFill>
                  <a:srgbClr val="004084"/>
                </a:solidFill>
                <a:latin typeface="Calibri" panose="020F0502020204030204" pitchFamily="34" charset="0"/>
              </a:rPr>
              <a:t>regional</a:t>
            </a:r>
            <a:r>
              <a:rPr lang="fr-CH" sz="2600" dirty="0">
                <a:solidFill>
                  <a:srgbClr val="004084"/>
                </a:solidFill>
                <a:latin typeface="Calibri" panose="020F0502020204030204" pitchFamily="34" charset="0"/>
              </a:rPr>
              <a:t> and global </a:t>
            </a:r>
            <a:r>
              <a:rPr lang="fr-CH" sz="2600" dirty="0" err="1">
                <a:solidFill>
                  <a:srgbClr val="004084"/>
                </a:solidFill>
                <a:latin typeface="Calibri" panose="020F0502020204030204" pitchFamily="34" charset="0"/>
              </a:rPr>
              <a:t>levels</a:t>
            </a:r>
            <a:r>
              <a:rPr lang="fr-CH" sz="2600" dirty="0">
                <a:solidFill>
                  <a:srgbClr val="004084"/>
                </a:solidFill>
                <a:latin typeface="Calibri" panose="020F0502020204030204" pitchFamily="34" charset="0"/>
              </a:rPr>
              <a:t>, and </a:t>
            </a:r>
            <a:r>
              <a:rPr lang="fr-CH" sz="2600" dirty="0" err="1">
                <a:solidFill>
                  <a:srgbClr val="004084"/>
                </a:solidFill>
                <a:latin typeface="Calibri" panose="020F0502020204030204" pitchFamily="34" charset="0"/>
              </a:rPr>
              <a:t>common</a:t>
            </a:r>
            <a:r>
              <a:rPr lang="fr-CH" sz="2600" dirty="0">
                <a:solidFill>
                  <a:srgbClr val="004084"/>
                </a:solidFill>
                <a:latin typeface="Calibri" panose="020F0502020204030204" pitchFamily="34" charset="0"/>
              </a:rPr>
              <a:t> information and </a:t>
            </a:r>
            <a:r>
              <a:rPr lang="fr-CH" sz="2600" dirty="0" err="1">
                <a:solidFill>
                  <a:srgbClr val="004084"/>
                </a:solidFill>
                <a:latin typeface="Calibri" panose="020F0502020204030204" pitchFamily="34" charset="0"/>
              </a:rPr>
              <a:t>analysis</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products</a:t>
            </a:r>
            <a:r>
              <a:rPr lang="fr-CH" sz="2600" dirty="0">
                <a:solidFill>
                  <a:srgbClr val="004084"/>
                </a:solidFill>
                <a:latin typeface="Calibri" panose="020F0502020204030204" pitchFamily="34" charset="0"/>
              </a:rPr>
              <a:t>, as </a:t>
            </a:r>
            <a:r>
              <a:rPr lang="fr-CH" sz="2600" dirty="0" err="1">
                <a:solidFill>
                  <a:srgbClr val="004084"/>
                </a:solidFill>
                <a:latin typeface="Calibri" panose="020F0502020204030204" pitchFamily="34" charset="0"/>
              </a:rPr>
              <a:t>well</a:t>
            </a:r>
            <a:r>
              <a:rPr lang="fr-CH" sz="2600" dirty="0">
                <a:solidFill>
                  <a:srgbClr val="004084"/>
                </a:solidFill>
                <a:latin typeface="Calibri" panose="020F0502020204030204" pitchFamily="34" charset="0"/>
              </a:rPr>
              <a:t> as a </a:t>
            </a:r>
            <a:r>
              <a:rPr lang="fr-CH" sz="2600" dirty="0" err="1">
                <a:solidFill>
                  <a:srgbClr val="004084"/>
                </a:solidFill>
                <a:latin typeface="Calibri" panose="020F0502020204030204" pitchFamily="34" charset="0"/>
              </a:rPr>
              <a:t>common</a:t>
            </a:r>
            <a:r>
              <a:rPr lang="fr-CH" sz="2600" dirty="0">
                <a:solidFill>
                  <a:srgbClr val="004084"/>
                </a:solidFill>
                <a:latin typeface="Calibri" panose="020F0502020204030204" pitchFamily="34" charset="0"/>
              </a:rPr>
              <a:t> communications and information </a:t>
            </a:r>
            <a:r>
              <a:rPr lang="fr-CH" sz="2600" dirty="0" err="1">
                <a:solidFill>
                  <a:srgbClr val="004084"/>
                </a:solidFill>
                <a:latin typeface="Calibri" panose="020F0502020204030204" pitchFamily="34" charset="0"/>
              </a:rPr>
              <a:t>technology</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platform</a:t>
            </a:r>
            <a:endParaRPr lang="fr-CH" sz="2600" dirty="0">
              <a:solidFill>
                <a:srgbClr val="004084"/>
              </a:solidFill>
              <a:latin typeface="Calibri" panose="020F0502020204030204" pitchFamily="34" charset="0"/>
            </a:endParaRPr>
          </a:p>
          <a:p>
            <a:pPr marL="457200" indent="-457200">
              <a:spcAft>
                <a:spcPts val="1200"/>
              </a:spcAft>
              <a:buFont typeface="Wingdings" panose="05000000000000000000" pitchFamily="2" charset="2"/>
              <a:buChar char="§"/>
            </a:pPr>
            <a:endParaRPr lang="en-US" sz="2600" dirty="0">
              <a:solidFill>
                <a:srgbClr val="004084"/>
              </a:solidFill>
              <a:latin typeface="Calibri" panose="020F0502020204030204" pitchFamily="34" charset="0"/>
            </a:endParaRPr>
          </a:p>
        </p:txBody>
      </p:sp>
      <p:sp>
        <p:nvSpPr>
          <p:cNvPr id="9" name="Title 1"/>
          <p:cNvSpPr txBox="1">
            <a:spLocks/>
          </p:cNvSpPr>
          <p:nvPr/>
        </p:nvSpPr>
        <p:spPr>
          <a:xfrm>
            <a:off x="0" y="76200"/>
            <a:ext cx="10693400" cy="1027771"/>
          </a:xfrm>
          <a:prstGeom prst="rect">
            <a:avLst/>
          </a:prstGeom>
        </p:spPr>
        <p:txBody>
          <a:bodyPr>
            <a:normAutofit/>
          </a:bodyPr>
          <a:lst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a:lstStyle>
          <a:p>
            <a:pPr algn="ctr" hangingPunct="1"/>
            <a:r>
              <a:rPr lang="en-US" sz="2800" b="0" dirty="0">
                <a:solidFill>
                  <a:srgbClr val="004084"/>
                </a:solidFill>
                <a:latin typeface="+mn-lt"/>
              </a:rPr>
              <a:t>The Global Risk Assessment Framework (GRAF) and the UN SGs ‘Integrated Platform for Prevention’</a:t>
            </a:r>
          </a:p>
          <a:p>
            <a:pPr algn="ctr" hangingPunct="1"/>
            <a:endParaRPr lang="en-US" sz="2800" b="0" dirty="0">
              <a:solidFill>
                <a:srgbClr val="004084"/>
              </a:solidFill>
              <a:latin typeface="+mn-lt"/>
            </a:endParaRPr>
          </a:p>
        </p:txBody>
      </p:sp>
    </p:spTree>
    <p:extLst>
      <p:ext uri="{BB962C8B-B14F-4D97-AF65-F5344CB8AC3E}">
        <p14:creationId xmlns:p14="http://schemas.microsoft.com/office/powerpoint/2010/main" val="42051545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731" y="620892"/>
            <a:ext cx="9561690" cy="6091622"/>
          </a:xfrm>
          <a:prstGeom prst="rect">
            <a:avLst/>
          </a:prstGeom>
          <a:blipFill dpi="0" rotWithShape="1">
            <a:blip r:embed="rId3">
              <a:alphaModFix amt="24000"/>
            </a:blip>
            <a:srcRect/>
            <a:stretch>
              <a:fillRect/>
            </a:stretch>
          </a:blipFill>
          <a:ln w="25400" cap="flat">
            <a:noFill/>
            <a:prstDash val="solid"/>
            <a:round/>
          </a:ln>
          <a:effectLst>
            <a:outerShdw blurRad="38100" dist="230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04298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rgbClr val="000000"/>
              </a:solidFill>
              <a:effectLst/>
              <a:uFillTx/>
              <a:latin typeface="Arial"/>
              <a:ea typeface="Arial"/>
              <a:cs typeface="Arial"/>
              <a:sym typeface="Arial"/>
            </a:endParaRPr>
          </a:p>
        </p:txBody>
      </p:sp>
      <p:sp>
        <p:nvSpPr>
          <p:cNvPr id="4" name="Rectangle 3"/>
          <p:cNvSpPr/>
          <p:nvPr/>
        </p:nvSpPr>
        <p:spPr>
          <a:xfrm>
            <a:off x="380999" y="1218221"/>
            <a:ext cx="10088881" cy="400110"/>
          </a:xfrm>
          <a:prstGeom prst="rect">
            <a:avLst/>
          </a:prstGeom>
        </p:spPr>
        <p:txBody>
          <a:bodyPr wrap="square">
            <a:spAutoFit/>
          </a:bodyPr>
          <a:lstStyle/>
          <a:p>
            <a:endParaRPr lang="en-US" sz="2000" dirty="0">
              <a:solidFill>
                <a:srgbClr val="004084"/>
              </a:solidFill>
            </a:endParaRPr>
          </a:p>
        </p:txBody>
      </p:sp>
      <p:pic>
        <p:nvPicPr>
          <p:cNvPr id="8" name="Picture 7" hidden="1"/>
          <p:cNvPicPr>
            <a:picLocks noChangeAspect="1"/>
          </p:cNvPicPr>
          <p:nvPr/>
        </p:nvPicPr>
        <p:blipFill>
          <a:blip r:embed="rId4"/>
          <a:stretch>
            <a:fillRect/>
          </a:stretch>
        </p:blipFill>
        <p:spPr>
          <a:xfrm>
            <a:off x="835377" y="895850"/>
            <a:ext cx="8184445" cy="5439513"/>
          </a:xfrm>
          <a:prstGeom prst="rect">
            <a:avLst/>
          </a:prstGeom>
        </p:spPr>
      </p:pic>
      <p:sp>
        <p:nvSpPr>
          <p:cNvPr id="10" name="Rectangle 9"/>
          <p:cNvSpPr/>
          <p:nvPr/>
        </p:nvSpPr>
        <p:spPr>
          <a:xfrm>
            <a:off x="742802" y="1418276"/>
            <a:ext cx="9207796" cy="3600986"/>
          </a:xfrm>
          <a:prstGeom prst="rect">
            <a:avLst/>
          </a:prstGeom>
        </p:spPr>
        <p:txBody>
          <a:bodyPr wrap="square">
            <a:spAutoFit/>
          </a:bodyPr>
          <a:lstStyle/>
          <a:p>
            <a:pPr marL="457200" indent="-457200">
              <a:spcAft>
                <a:spcPts val="1200"/>
              </a:spcAft>
              <a:buFont typeface="Wingdings" panose="05000000000000000000" pitchFamily="2" charset="2"/>
              <a:buChar char="§"/>
            </a:pPr>
            <a:r>
              <a:rPr lang="fr-CH" sz="2600" dirty="0">
                <a:solidFill>
                  <a:srgbClr val="004084"/>
                </a:solidFill>
                <a:latin typeface="Calibri" panose="020F0502020204030204" pitchFamily="34" charset="0"/>
              </a:rPr>
              <a:t>It </a:t>
            </a:r>
            <a:r>
              <a:rPr lang="fr-CH" sz="2600" dirty="0" err="1">
                <a:solidFill>
                  <a:srgbClr val="004084"/>
                </a:solidFill>
                <a:latin typeface="Calibri" panose="020F0502020204030204" pitchFamily="34" charset="0"/>
              </a:rPr>
              <a:t>would</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be</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helpful</a:t>
            </a:r>
            <a:r>
              <a:rPr lang="fr-CH" sz="2600" dirty="0">
                <a:solidFill>
                  <a:srgbClr val="004084"/>
                </a:solidFill>
                <a:latin typeface="Calibri" panose="020F0502020204030204" pitchFamily="34" charset="0"/>
              </a:rPr>
              <a:t> if WHO </a:t>
            </a:r>
            <a:r>
              <a:rPr lang="fr-CH" sz="2600" dirty="0" err="1">
                <a:solidFill>
                  <a:srgbClr val="004084"/>
                </a:solidFill>
                <a:latin typeface="Calibri" panose="020F0502020204030204" pitchFamily="34" charset="0"/>
              </a:rPr>
              <a:t>could</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articulate</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needs</a:t>
            </a:r>
            <a:r>
              <a:rPr lang="fr-CH" sz="2600" dirty="0">
                <a:solidFill>
                  <a:srgbClr val="004084"/>
                </a:solidFill>
                <a:latin typeface="Calibri" panose="020F0502020204030204" pitchFamily="34" charset="0"/>
              </a:rPr>
              <a:t> of the </a:t>
            </a:r>
            <a:r>
              <a:rPr lang="fr-CH" sz="2600" dirty="0" err="1">
                <a:solidFill>
                  <a:srgbClr val="004084"/>
                </a:solidFill>
                <a:latin typeface="Calibri" panose="020F0502020204030204" pitchFamily="34" charset="0"/>
              </a:rPr>
              <a:t>health</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sector</a:t>
            </a:r>
            <a:r>
              <a:rPr lang="fr-CH" sz="2600" dirty="0">
                <a:solidFill>
                  <a:srgbClr val="004084"/>
                </a:solidFill>
                <a:latin typeface="Calibri" panose="020F0502020204030204" pitchFamily="34" charset="0"/>
              </a:rPr>
              <a:t> for </a:t>
            </a:r>
            <a:r>
              <a:rPr lang="fr-CH" sz="2600" dirty="0" err="1">
                <a:solidFill>
                  <a:srgbClr val="004084"/>
                </a:solidFill>
                <a:latin typeface="Calibri" panose="020F0502020204030204" pitchFamily="34" charset="0"/>
              </a:rPr>
              <a:t>risk</a:t>
            </a:r>
            <a:r>
              <a:rPr lang="fr-CH" sz="2600" dirty="0">
                <a:solidFill>
                  <a:srgbClr val="004084"/>
                </a:solidFill>
                <a:latin typeface="Calibri" panose="020F0502020204030204" pitchFamily="34" charset="0"/>
              </a:rPr>
              <a:t> information, </a:t>
            </a:r>
            <a:r>
              <a:rPr lang="fr-CH" sz="2600" dirty="0" err="1">
                <a:solidFill>
                  <a:srgbClr val="004084"/>
                </a:solidFill>
                <a:latin typeface="Calibri" panose="020F0502020204030204" pitchFamily="34" charset="0"/>
              </a:rPr>
              <a:t>product</a:t>
            </a:r>
            <a:r>
              <a:rPr lang="fr-CH" sz="2600" dirty="0">
                <a:solidFill>
                  <a:srgbClr val="004084"/>
                </a:solidFill>
                <a:latin typeface="Calibri" panose="020F0502020204030204" pitchFamily="34" charset="0"/>
              </a:rPr>
              <a:t> and format </a:t>
            </a:r>
            <a:r>
              <a:rPr lang="fr-CH" sz="2600" dirty="0" err="1">
                <a:solidFill>
                  <a:srgbClr val="004084"/>
                </a:solidFill>
                <a:latin typeface="Calibri" panose="020F0502020204030204" pitchFamily="34" charset="0"/>
              </a:rPr>
              <a:t>that</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could</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be</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factored</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into</a:t>
            </a:r>
            <a:r>
              <a:rPr lang="fr-CH" sz="2600" dirty="0">
                <a:solidFill>
                  <a:srgbClr val="004084"/>
                </a:solidFill>
                <a:latin typeface="Calibri" panose="020F0502020204030204" pitchFamily="34" charset="0"/>
              </a:rPr>
              <a:t> the </a:t>
            </a:r>
            <a:r>
              <a:rPr lang="fr-CH" sz="2600" dirty="0" err="1">
                <a:solidFill>
                  <a:srgbClr val="004084"/>
                </a:solidFill>
                <a:latin typeface="Calibri" panose="020F0502020204030204" pitchFamily="34" charset="0"/>
              </a:rPr>
              <a:t>developement</a:t>
            </a:r>
            <a:r>
              <a:rPr lang="fr-CH" sz="2600" dirty="0">
                <a:solidFill>
                  <a:srgbClr val="004084"/>
                </a:solidFill>
                <a:latin typeface="Calibri" panose="020F0502020204030204" pitchFamily="34" charset="0"/>
              </a:rPr>
              <a:t> of the GRAF</a:t>
            </a:r>
          </a:p>
          <a:p>
            <a:pPr marL="457200" indent="-457200">
              <a:spcAft>
                <a:spcPts val="1200"/>
              </a:spcAft>
              <a:buFont typeface="Wingdings" panose="05000000000000000000" pitchFamily="2" charset="2"/>
              <a:buChar char="§"/>
            </a:pPr>
            <a:r>
              <a:rPr lang="fr-CH" sz="2600" dirty="0">
                <a:solidFill>
                  <a:srgbClr val="004084"/>
                </a:solidFill>
                <a:latin typeface="Calibri" panose="020F0502020204030204" pitchFamily="34" charset="0"/>
              </a:rPr>
              <a:t>Risk </a:t>
            </a:r>
            <a:r>
              <a:rPr lang="fr-CH" sz="2600" dirty="0" err="1">
                <a:solidFill>
                  <a:srgbClr val="004084"/>
                </a:solidFill>
                <a:latin typeface="Calibri" panose="020F0502020204030204" pitchFamily="34" charset="0"/>
              </a:rPr>
              <a:t>Analysis</a:t>
            </a:r>
            <a:r>
              <a:rPr lang="fr-CH" sz="2600" dirty="0">
                <a:solidFill>
                  <a:srgbClr val="004084"/>
                </a:solidFill>
                <a:latin typeface="Calibri" panose="020F0502020204030204" pitchFamily="34" charset="0"/>
              </a:rPr>
              <a:t> in the </a:t>
            </a:r>
            <a:r>
              <a:rPr lang="fr-CH" sz="2600" dirty="0" err="1">
                <a:solidFill>
                  <a:srgbClr val="004084"/>
                </a:solidFill>
                <a:latin typeface="Calibri" panose="020F0502020204030204" pitchFamily="34" charset="0"/>
              </a:rPr>
              <a:t>health</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sector</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could</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benefit</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from</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comprehensive</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risk</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analysis</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including</a:t>
            </a:r>
            <a:r>
              <a:rPr lang="fr-CH" sz="2600" dirty="0">
                <a:solidFill>
                  <a:srgbClr val="004084"/>
                </a:solidFill>
                <a:latin typeface="Calibri" panose="020F0502020204030204" pitchFamily="34" charset="0"/>
              </a:rPr>
              <a:t> all </a:t>
            </a:r>
            <a:r>
              <a:rPr lang="fr-CH" sz="2600" dirty="0" err="1">
                <a:solidFill>
                  <a:srgbClr val="004084"/>
                </a:solidFill>
                <a:latin typeface="Calibri" panose="020F0502020204030204" pitchFamily="34" charset="0"/>
              </a:rPr>
              <a:t>risks</a:t>
            </a:r>
            <a:r>
              <a:rPr lang="fr-CH" sz="2600" dirty="0">
                <a:solidFill>
                  <a:srgbClr val="004084"/>
                </a:solidFill>
                <a:latin typeface="Calibri" panose="020F0502020204030204" pitchFamily="34" charset="0"/>
              </a:rPr>
              <a:t> </a:t>
            </a:r>
          </a:p>
          <a:p>
            <a:pPr marL="457200" indent="-457200">
              <a:spcAft>
                <a:spcPts val="1200"/>
              </a:spcAft>
              <a:buFont typeface="Wingdings" panose="05000000000000000000" pitchFamily="2" charset="2"/>
              <a:buChar char="§"/>
            </a:pPr>
            <a:r>
              <a:rPr lang="fr-CH" sz="2600" dirty="0">
                <a:solidFill>
                  <a:srgbClr val="004084"/>
                </a:solidFill>
                <a:latin typeface="Calibri" panose="020F0502020204030204" pitchFamily="34" charset="0"/>
              </a:rPr>
              <a:t>WHO </a:t>
            </a:r>
            <a:r>
              <a:rPr lang="fr-CH" sz="2600" dirty="0" err="1">
                <a:solidFill>
                  <a:srgbClr val="004084"/>
                </a:solidFill>
                <a:latin typeface="Calibri" panose="020F0502020204030204" pitchFamily="34" charset="0"/>
              </a:rPr>
              <a:t>can</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assist</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member</a:t>
            </a:r>
            <a:r>
              <a:rPr lang="fr-CH" sz="2600" dirty="0">
                <a:solidFill>
                  <a:srgbClr val="004084"/>
                </a:solidFill>
                <a:latin typeface="Calibri" panose="020F0502020204030204" pitchFamily="34" charset="0"/>
              </a:rPr>
              <a:t> states to </a:t>
            </a:r>
            <a:r>
              <a:rPr lang="fr-CH" sz="2600" dirty="0" err="1">
                <a:solidFill>
                  <a:srgbClr val="004084"/>
                </a:solidFill>
                <a:latin typeface="Calibri" panose="020F0502020204030204" pitchFamily="34" charset="0"/>
              </a:rPr>
              <a:t>define</a:t>
            </a:r>
            <a:r>
              <a:rPr lang="fr-CH" sz="2600" dirty="0">
                <a:solidFill>
                  <a:srgbClr val="004084"/>
                </a:solidFill>
                <a:latin typeface="Calibri" panose="020F0502020204030204" pitchFamily="34" charset="0"/>
              </a:rPr>
              <a:t> how </a:t>
            </a:r>
            <a:r>
              <a:rPr lang="fr-CH" sz="2600" dirty="0" err="1">
                <a:solidFill>
                  <a:srgbClr val="004084"/>
                </a:solidFill>
                <a:latin typeface="Calibri" panose="020F0502020204030204" pitchFamily="34" charset="0"/>
              </a:rPr>
              <a:t>they</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can</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assess</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health</a:t>
            </a:r>
            <a:r>
              <a:rPr lang="fr-CH" sz="2600" dirty="0">
                <a:solidFill>
                  <a:srgbClr val="004084"/>
                </a:solidFill>
                <a:latin typeface="Calibri" panose="020F0502020204030204" pitchFamily="34" charset="0"/>
              </a:rPr>
              <a:t> and </a:t>
            </a:r>
            <a:r>
              <a:rPr lang="fr-CH" sz="2600" dirty="0" err="1">
                <a:solidFill>
                  <a:srgbClr val="004084"/>
                </a:solidFill>
                <a:latin typeface="Calibri" panose="020F0502020204030204" pitchFamily="34" charset="0"/>
              </a:rPr>
              <a:t>biological</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risks</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develop</a:t>
            </a:r>
            <a:r>
              <a:rPr lang="fr-CH" sz="2600" dirty="0">
                <a:solidFill>
                  <a:srgbClr val="004084"/>
                </a:solidFill>
                <a:latin typeface="Calibri" panose="020F0502020204030204" pitchFamily="34" charset="0"/>
              </a:rPr>
              <a:t> a </a:t>
            </a:r>
            <a:r>
              <a:rPr lang="fr-CH" sz="2600" dirty="0" err="1">
                <a:solidFill>
                  <a:srgbClr val="004084"/>
                </a:solidFill>
                <a:latin typeface="Calibri" panose="020F0502020204030204" pitchFamily="34" charset="0"/>
              </a:rPr>
              <a:t>common</a:t>
            </a:r>
            <a:r>
              <a:rPr lang="fr-CH" sz="2600" dirty="0">
                <a:solidFill>
                  <a:srgbClr val="004084"/>
                </a:solidFill>
                <a:latin typeface="Calibri" panose="020F0502020204030204" pitchFamily="34" charset="0"/>
              </a:rPr>
              <a:t> </a:t>
            </a:r>
            <a:r>
              <a:rPr lang="fr-CH" sz="2600" dirty="0" err="1">
                <a:solidFill>
                  <a:srgbClr val="004084"/>
                </a:solidFill>
                <a:latin typeface="Calibri" panose="020F0502020204030204" pitchFamily="34" charset="0"/>
              </a:rPr>
              <a:t>methodology</a:t>
            </a:r>
            <a:r>
              <a:rPr lang="fr-CH" sz="2600" dirty="0">
                <a:solidFill>
                  <a:srgbClr val="004084"/>
                </a:solidFill>
                <a:latin typeface="Calibri" panose="020F0502020204030204" pitchFamily="34" charset="0"/>
              </a:rPr>
              <a:t> and </a:t>
            </a:r>
            <a:r>
              <a:rPr lang="fr-CH" sz="2600" dirty="0" err="1">
                <a:solidFill>
                  <a:srgbClr val="004084"/>
                </a:solidFill>
                <a:latin typeface="Calibri" panose="020F0502020204030204" pitchFamily="34" charset="0"/>
              </a:rPr>
              <a:t>terminology</a:t>
            </a:r>
            <a:endParaRPr lang="en-US" sz="2600" dirty="0">
              <a:solidFill>
                <a:srgbClr val="004084"/>
              </a:solidFill>
              <a:latin typeface="Calibri" panose="020F0502020204030204" pitchFamily="34" charset="0"/>
            </a:endParaRPr>
          </a:p>
        </p:txBody>
      </p:sp>
      <p:sp>
        <p:nvSpPr>
          <p:cNvPr id="9" name="Title 1"/>
          <p:cNvSpPr txBox="1">
            <a:spLocks/>
          </p:cNvSpPr>
          <p:nvPr/>
        </p:nvSpPr>
        <p:spPr>
          <a:xfrm>
            <a:off x="0" y="76200"/>
            <a:ext cx="10693400" cy="1027771"/>
          </a:xfrm>
          <a:prstGeom prst="rect">
            <a:avLst/>
          </a:prstGeom>
        </p:spPr>
        <p:txBody>
          <a:bodyPr>
            <a:normAutofit/>
          </a:bodyPr>
          <a:lst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a:lstStyle>
          <a:p>
            <a:pPr algn="ctr" hangingPunct="1"/>
            <a:r>
              <a:rPr lang="en-US" sz="2800" b="0" dirty="0">
                <a:solidFill>
                  <a:srgbClr val="004084"/>
                </a:solidFill>
                <a:latin typeface="+mn-lt"/>
              </a:rPr>
              <a:t>The Global Risk Assessment Framework (GRAF) and WHO</a:t>
            </a:r>
          </a:p>
          <a:p>
            <a:pPr algn="ctr" hangingPunct="1"/>
            <a:endParaRPr lang="en-US" sz="2800" b="0" dirty="0">
              <a:solidFill>
                <a:srgbClr val="004084"/>
              </a:solidFill>
              <a:latin typeface="+mn-lt"/>
            </a:endParaRPr>
          </a:p>
        </p:txBody>
      </p:sp>
    </p:spTree>
    <p:extLst>
      <p:ext uri="{BB962C8B-B14F-4D97-AF65-F5344CB8AC3E}">
        <p14:creationId xmlns:p14="http://schemas.microsoft.com/office/powerpoint/2010/main" val="426322995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999" y="1218221"/>
            <a:ext cx="10088881" cy="400110"/>
          </a:xfrm>
          <a:prstGeom prst="rect">
            <a:avLst/>
          </a:prstGeom>
        </p:spPr>
        <p:txBody>
          <a:bodyPr wrap="square">
            <a:spAutoFit/>
          </a:bodyPr>
          <a:lstStyle/>
          <a:p>
            <a:endParaRPr lang="en-US" sz="2000" dirty="0">
              <a:solidFill>
                <a:srgbClr val="004084"/>
              </a:solidFill>
            </a:endParaRPr>
          </a:p>
        </p:txBody>
      </p:sp>
      <p:sp>
        <p:nvSpPr>
          <p:cNvPr id="7" name="Title 1"/>
          <p:cNvSpPr txBox="1">
            <a:spLocks/>
          </p:cNvSpPr>
          <p:nvPr/>
        </p:nvSpPr>
        <p:spPr>
          <a:xfrm>
            <a:off x="0" y="76200"/>
            <a:ext cx="10693400" cy="585537"/>
          </a:xfrm>
          <a:prstGeom prst="rect">
            <a:avLst/>
          </a:prstGeom>
        </p:spPr>
        <p:txBody>
          <a:bodyPr>
            <a:normAutofit/>
          </a:bodyPr>
          <a:lst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a:lstStyle>
          <a:p>
            <a:pPr algn="ctr" hangingPunct="1"/>
            <a:endParaRPr lang="en-US" sz="3200" b="0" dirty="0">
              <a:solidFill>
                <a:srgbClr val="004084"/>
              </a:solidFill>
              <a:latin typeface="+mn-lt"/>
            </a:endParaRPr>
          </a:p>
        </p:txBody>
      </p:sp>
      <p:pic>
        <p:nvPicPr>
          <p:cNvPr id="8" name="Picture 7" hidden="1"/>
          <p:cNvPicPr>
            <a:picLocks noChangeAspect="1"/>
          </p:cNvPicPr>
          <p:nvPr/>
        </p:nvPicPr>
        <p:blipFill>
          <a:blip r:embed="rId3"/>
          <a:stretch>
            <a:fillRect/>
          </a:stretch>
        </p:blipFill>
        <p:spPr>
          <a:xfrm>
            <a:off x="835377" y="895850"/>
            <a:ext cx="8184445" cy="5439513"/>
          </a:xfrm>
          <a:prstGeom prst="rect">
            <a:avLst/>
          </a:prstGeom>
        </p:spPr>
      </p:pic>
      <p:sp>
        <p:nvSpPr>
          <p:cNvPr id="3" name="Rectangle 2"/>
          <p:cNvSpPr/>
          <p:nvPr/>
        </p:nvSpPr>
        <p:spPr>
          <a:xfrm>
            <a:off x="2673350" y="1618331"/>
            <a:ext cx="5346700" cy="3170099"/>
          </a:xfrm>
          <a:prstGeom prst="rect">
            <a:avLst/>
          </a:prstGeom>
        </p:spPr>
        <p:txBody>
          <a:bodyPr>
            <a:spAutoFit/>
          </a:bodyPr>
          <a:lstStyle/>
          <a:p>
            <a:pPr algn="ctr"/>
            <a:r>
              <a:rPr lang="en-US" sz="4000" dirty="0">
                <a:solidFill>
                  <a:srgbClr val="555555"/>
                </a:solidFill>
                <a:latin typeface="Georgia" panose="02040502050405020303" pitchFamily="18" charset="0"/>
                <a:cs typeface="+mn-cs"/>
              </a:rPr>
              <a:t>564.4 million</a:t>
            </a:r>
          </a:p>
          <a:p>
            <a:pPr algn="ctr"/>
            <a:endParaRPr lang="en-US" sz="4000" dirty="0">
              <a:solidFill>
                <a:srgbClr val="555555"/>
              </a:solidFill>
              <a:latin typeface="Georgia" panose="02040502050405020303" pitchFamily="18" charset="0"/>
              <a:cs typeface="+mn-cs"/>
            </a:endParaRPr>
          </a:p>
          <a:p>
            <a:pPr algn="ctr"/>
            <a:r>
              <a:rPr lang="en-US" sz="4000" dirty="0">
                <a:solidFill>
                  <a:srgbClr val="555555"/>
                </a:solidFill>
                <a:latin typeface="Georgia" panose="02040502050405020303" pitchFamily="18" charset="0"/>
                <a:cs typeface="+mn-cs"/>
              </a:rPr>
              <a:t>The number of people reported affected by natural disasters 2016</a:t>
            </a:r>
            <a:endParaRPr lang="en-US" sz="4000" dirty="0">
              <a:cs typeface="+mn-cs"/>
            </a:endParaRPr>
          </a:p>
        </p:txBody>
      </p:sp>
    </p:spTree>
    <p:extLst>
      <p:ext uri="{BB962C8B-B14F-4D97-AF65-F5344CB8AC3E}">
        <p14:creationId xmlns:p14="http://schemas.microsoft.com/office/powerpoint/2010/main" val="2934129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999" y="1218221"/>
            <a:ext cx="10088881" cy="400110"/>
          </a:xfrm>
          <a:prstGeom prst="rect">
            <a:avLst/>
          </a:prstGeom>
        </p:spPr>
        <p:txBody>
          <a:bodyPr wrap="square">
            <a:spAutoFit/>
          </a:bodyPr>
          <a:lstStyle/>
          <a:p>
            <a:endParaRPr lang="en-US" sz="2000" dirty="0">
              <a:solidFill>
                <a:srgbClr val="004084"/>
              </a:solidFill>
            </a:endParaRPr>
          </a:p>
        </p:txBody>
      </p:sp>
      <p:sp>
        <p:nvSpPr>
          <p:cNvPr id="7" name="Title 1"/>
          <p:cNvSpPr txBox="1">
            <a:spLocks/>
          </p:cNvSpPr>
          <p:nvPr/>
        </p:nvSpPr>
        <p:spPr>
          <a:xfrm>
            <a:off x="0" y="76200"/>
            <a:ext cx="10693400" cy="1066800"/>
          </a:xfrm>
          <a:prstGeom prst="rect">
            <a:avLst/>
          </a:prstGeom>
        </p:spPr>
        <p:txBody>
          <a:bodyPr>
            <a:normAutofit/>
          </a:bodyPr>
          <a:lst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a:lstStyle>
          <a:p>
            <a:pPr algn="ctr" hangingPunct="1"/>
            <a:r>
              <a:rPr lang="en-US" sz="3200" b="0" dirty="0">
                <a:solidFill>
                  <a:srgbClr val="004084"/>
                </a:solidFill>
                <a:latin typeface="+mn-lt"/>
              </a:rPr>
              <a:t>Disaster impact on health facilities - Philippines</a:t>
            </a:r>
          </a:p>
        </p:txBody>
      </p:sp>
      <p:pic>
        <p:nvPicPr>
          <p:cNvPr id="8" name="Picture 7" hidden="1"/>
          <p:cNvPicPr>
            <a:picLocks noChangeAspect="1"/>
          </p:cNvPicPr>
          <p:nvPr/>
        </p:nvPicPr>
        <p:blipFill>
          <a:blip r:embed="rId3"/>
          <a:stretch>
            <a:fillRect/>
          </a:stretch>
        </p:blipFill>
        <p:spPr>
          <a:xfrm>
            <a:off x="835377" y="895850"/>
            <a:ext cx="8184445" cy="5439513"/>
          </a:xfrm>
          <a:prstGeom prst="rect">
            <a:avLst/>
          </a:prstGeom>
        </p:spPr>
      </p:pic>
      <p:pic>
        <p:nvPicPr>
          <p:cNvPr id="6" name="Picture 5"/>
          <p:cNvPicPr>
            <a:picLocks noChangeAspect="1"/>
          </p:cNvPicPr>
          <p:nvPr/>
        </p:nvPicPr>
        <p:blipFill>
          <a:blip r:embed="rId4"/>
          <a:stretch>
            <a:fillRect/>
          </a:stretch>
        </p:blipFill>
        <p:spPr>
          <a:xfrm>
            <a:off x="822325" y="863600"/>
            <a:ext cx="9048750" cy="5829300"/>
          </a:xfrm>
          <a:prstGeom prst="rect">
            <a:avLst/>
          </a:prstGeom>
        </p:spPr>
      </p:pic>
    </p:spTree>
    <p:extLst>
      <p:ext uri="{BB962C8B-B14F-4D97-AF65-F5344CB8AC3E}">
        <p14:creationId xmlns:p14="http://schemas.microsoft.com/office/powerpoint/2010/main" val="180775779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999" y="1218221"/>
            <a:ext cx="10088881" cy="400110"/>
          </a:xfrm>
          <a:prstGeom prst="rect">
            <a:avLst/>
          </a:prstGeom>
        </p:spPr>
        <p:txBody>
          <a:bodyPr wrap="square">
            <a:spAutoFit/>
          </a:bodyPr>
          <a:lstStyle/>
          <a:p>
            <a:endParaRPr lang="en-US" sz="2000" dirty="0">
              <a:solidFill>
                <a:srgbClr val="004084"/>
              </a:solidFill>
            </a:endParaRPr>
          </a:p>
        </p:txBody>
      </p:sp>
      <p:sp>
        <p:nvSpPr>
          <p:cNvPr id="7" name="Title 1"/>
          <p:cNvSpPr txBox="1">
            <a:spLocks/>
          </p:cNvSpPr>
          <p:nvPr/>
        </p:nvSpPr>
        <p:spPr>
          <a:xfrm>
            <a:off x="0" y="76200"/>
            <a:ext cx="10693400" cy="1066800"/>
          </a:xfrm>
          <a:prstGeom prst="rect">
            <a:avLst/>
          </a:prstGeom>
        </p:spPr>
        <p:txBody>
          <a:bodyPr>
            <a:normAutofit/>
          </a:bodyPr>
          <a:lst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a:lstStyle>
          <a:p>
            <a:pPr algn="ctr" hangingPunct="1"/>
            <a:r>
              <a:rPr lang="en-US" sz="3200" b="0" dirty="0">
                <a:solidFill>
                  <a:srgbClr val="004084"/>
                </a:solidFill>
                <a:latin typeface="+mn-lt"/>
              </a:rPr>
              <a:t>Destroyed hospital – </a:t>
            </a:r>
            <a:r>
              <a:rPr lang="en-US" sz="3200" b="0" dirty="0" err="1">
                <a:solidFill>
                  <a:srgbClr val="004084"/>
                </a:solidFill>
                <a:latin typeface="+mn-lt"/>
              </a:rPr>
              <a:t>Idlib</a:t>
            </a:r>
            <a:r>
              <a:rPr lang="en-US" sz="3200" b="0" dirty="0">
                <a:solidFill>
                  <a:srgbClr val="004084"/>
                </a:solidFill>
                <a:latin typeface="+mn-lt"/>
              </a:rPr>
              <a:t>, Syria</a:t>
            </a:r>
          </a:p>
        </p:txBody>
      </p:sp>
      <p:pic>
        <p:nvPicPr>
          <p:cNvPr id="8" name="Picture 7" hidden="1"/>
          <p:cNvPicPr>
            <a:picLocks noChangeAspect="1"/>
          </p:cNvPicPr>
          <p:nvPr/>
        </p:nvPicPr>
        <p:blipFill>
          <a:blip r:embed="rId3"/>
          <a:stretch>
            <a:fillRect/>
          </a:stretch>
        </p:blipFill>
        <p:spPr>
          <a:xfrm>
            <a:off x="835377" y="895850"/>
            <a:ext cx="8184445" cy="5439513"/>
          </a:xfrm>
          <a:prstGeom prst="rect">
            <a:avLst/>
          </a:prstGeom>
        </p:spPr>
      </p:pic>
      <p:pic>
        <p:nvPicPr>
          <p:cNvPr id="2" name="Picture 1"/>
          <p:cNvPicPr>
            <a:picLocks noChangeAspect="1"/>
          </p:cNvPicPr>
          <p:nvPr/>
        </p:nvPicPr>
        <p:blipFill>
          <a:blip r:embed="rId4"/>
          <a:stretch>
            <a:fillRect/>
          </a:stretch>
        </p:blipFill>
        <p:spPr>
          <a:xfrm>
            <a:off x="962527" y="721896"/>
            <a:ext cx="8847276" cy="5808136"/>
          </a:xfrm>
          <a:prstGeom prst="rect">
            <a:avLst/>
          </a:prstGeom>
        </p:spPr>
      </p:pic>
    </p:spTree>
    <p:extLst>
      <p:ext uri="{BB962C8B-B14F-4D97-AF65-F5344CB8AC3E}">
        <p14:creationId xmlns:p14="http://schemas.microsoft.com/office/powerpoint/2010/main" val="296992794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5855" y="1418276"/>
            <a:ext cx="9561690" cy="4832090"/>
          </a:xfrm>
          <a:prstGeom prst="rect">
            <a:avLst/>
          </a:prstGeom>
          <a:blipFill dpi="0" rotWithShape="1">
            <a:blip r:embed="rId3">
              <a:alphaModFix amt="24000"/>
            </a:blip>
            <a:srcRect/>
            <a:stretch>
              <a:fillRect/>
            </a:stretch>
          </a:blipFill>
          <a:ln w="25400" cap="flat">
            <a:noFill/>
            <a:prstDash val="solid"/>
            <a:round/>
          </a:ln>
          <a:effectLst>
            <a:outerShdw blurRad="38100" dist="230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2800" dirty="0">
                <a:solidFill>
                  <a:schemeClr val="accent1">
                    <a:lumMod val="75000"/>
                  </a:schemeClr>
                </a:solidFill>
                <a:latin typeface="+mn-lt"/>
              </a:rPr>
              <a:t>Sendai Framework Priority 1: Understanding disaster risk</a:t>
            </a:r>
          </a:p>
          <a:p>
            <a:endParaRPr lang="en-US" sz="2800" dirty="0">
              <a:solidFill>
                <a:schemeClr val="accent1">
                  <a:lumMod val="75000"/>
                </a:schemeClr>
              </a:solidFill>
              <a:latin typeface="+mn-lt"/>
            </a:endParaRPr>
          </a:p>
          <a:p>
            <a:r>
              <a:rPr lang="en-US" sz="2800" dirty="0">
                <a:solidFill>
                  <a:schemeClr val="accent1">
                    <a:lumMod val="75000"/>
                  </a:schemeClr>
                </a:solidFill>
                <a:latin typeface="+mn-lt"/>
              </a:rPr>
              <a:t>Policies and practices for disaster risk management should be based on an understanding of disaster risk in all its dimensions of vulnerability, capacity, exposure of persons and assets, hazard characteristics and the environment. </a:t>
            </a:r>
          </a:p>
          <a:p>
            <a:endParaRPr lang="en-US" sz="2800" dirty="0">
              <a:solidFill>
                <a:schemeClr val="accent1">
                  <a:lumMod val="75000"/>
                </a:schemeClr>
              </a:solidFill>
              <a:latin typeface="+mn-lt"/>
            </a:endParaRPr>
          </a:p>
          <a:p>
            <a:r>
              <a:rPr lang="en-US" sz="2800" dirty="0">
                <a:solidFill>
                  <a:schemeClr val="accent1">
                    <a:lumMod val="75000"/>
                  </a:schemeClr>
                </a:solidFill>
                <a:latin typeface="+mn-lt"/>
              </a:rPr>
              <a:t>Such knowledge can be leveraged for the purpose of pre-disaster risk assessment, for prevention and mitigation and for the development and implementation of appropriate preparedness and effective response to disasters.</a:t>
            </a:r>
            <a:endParaRPr kumimoji="0" lang="en-GB" sz="2800" b="0" i="0" u="none" strike="noStrike" cap="none" spc="0" normalizeH="0" baseline="0" dirty="0">
              <a:ln>
                <a:noFill/>
              </a:ln>
              <a:solidFill>
                <a:schemeClr val="accent1">
                  <a:lumMod val="75000"/>
                </a:schemeClr>
              </a:solidFill>
              <a:effectLst/>
              <a:uFillTx/>
              <a:latin typeface="+mn-lt"/>
              <a:sym typeface="Arial"/>
            </a:endParaRPr>
          </a:p>
        </p:txBody>
      </p:sp>
      <p:sp>
        <p:nvSpPr>
          <p:cNvPr id="4" name="Rectangle 3"/>
          <p:cNvSpPr/>
          <p:nvPr/>
        </p:nvSpPr>
        <p:spPr>
          <a:xfrm>
            <a:off x="380999" y="1218221"/>
            <a:ext cx="10088881" cy="400110"/>
          </a:xfrm>
          <a:prstGeom prst="rect">
            <a:avLst/>
          </a:prstGeom>
        </p:spPr>
        <p:txBody>
          <a:bodyPr wrap="square">
            <a:spAutoFit/>
          </a:bodyPr>
          <a:lstStyle/>
          <a:p>
            <a:endParaRPr lang="en-US" sz="2000" dirty="0">
              <a:solidFill>
                <a:srgbClr val="004084"/>
              </a:solidFill>
            </a:endParaRPr>
          </a:p>
        </p:txBody>
      </p:sp>
      <p:sp>
        <p:nvSpPr>
          <p:cNvPr id="7" name="Title 1"/>
          <p:cNvSpPr txBox="1">
            <a:spLocks/>
          </p:cNvSpPr>
          <p:nvPr/>
        </p:nvSpPr>
        <p:spPr>
          <a:xfrm>
            <a:off x="0" y="76200"/>
            <a:ext cx="10693400" cy="1066800"/>
          </a:xfrm>
          <a:prstGeom prst="rect">
            <a:avLst/>
          </a:prstGeom>
        </p:spPr>
        <p:txBody>
          <a:bodyPr>
            <a:normAutofit/>
          </a:bodyPr>
          <a:lst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a:lstStyle>
          <a:p>
            <a:pPr algn="ctr" hangingPunct="1"/>
            <a:r>
              <a:rPr lang="en-US" sz="3200" b="0" dirty="0">
                <a:solidFill>
                  <a:srgbClr val="004084"/>
                </a:solidFill>
                <a:latin typeface="+mn-lt"/>
              </a:rPr>
              <a:t>The Global Risk Assessment Framework (GRAF) in support of</a:t>
            </a:r>
          </a:p>
          <a:p>
            <a:pPr algn="ctr" hangingPunct="1"/>
            <a:r>
              <a:rPr lang="en-US" sz="3200" b="0" dirty="0">
                <a:solidFill>
                  <a:srgbClr val="004084"/>
                </a:solidFill>
                <a:latin typeface="+mn-lt"/>
              </a:rPr>
              <a:t>Sendai Framework &amp; SDGs implementation</a:t>
            </a:r>
          </a:p>
        </p:txBody>
      </p:sp>
      <p:pic>
        <p:nvPicPr>
          <p:cNvPr id="8" name="Picture 7" hidden="1"/>
          <p:cNvPicPr>
            <a:picLocks noChangeAspect="1"/>
          </p:cNvPicPr>
          <p:nvPr/>
        </p:nvPicPr>
        <p:blipFill>
          <a:blip r:embed="rId4"/>
          <a:stretch>
            <a:fillRect/>
          </a:stretch>
        </p:blipFill>
        <p:spPr>
          <a:xfrm>
            <a:off x="835377" y="895850"/>
            <a:ext cx="8184445" cy="5439513"/>
          </a:xfrm>
          <a:prstGeom prst="rect">
            <a:avLst/>
          </a:prstGeom>
        </p:spPr>
      </p:pic>
    </p:spTree>
    <p:extLst>
      <p:ext uri="{BB962C8B-B14F-4D97-AF65-F5344CB8AC3E}">
        <p14:creationId xmlns:p14="http://schemas.microsoft.com/office/powerpoint/2010/main" val="343877828"/>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65855" y="1908995"/>
            <a:ext cx="9561690" cy="2677654"/>
          </a:xfrm>
          <a:prstGeom prst="rect">
            <a:avLst/>
          </a:prstGeom>
          <a:blipFill dpi="0" rotWithShape="1">
            <a:blip r:embed="rId3">
              <a:alphaModFix amt="24000"/>
            </a:blip>
            <a:srcRect/>
            <a:stretch>
              <a:fillRect/>
            </a:stretch>
          </a:blipFill>
          <a:ln w="25400" cap="flat">
            <a:noFill/>
            <a:prstDash val="solid"/>
            <a:round/>
          </a:ln>
          <a:effectLst>
            <a:outerShdw blurRad="38100" dist="230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r>
              <a:rPr lang="en-US" sz="2800" dirty="0">
                <a:solidFill>
                  <a:schemeClr val="accent1">
                    <a:lumMod val="75000"/>
                  </a:schemeClr>
                </a:solidFill>
                <a:latin typeface="+mn-lt"/>
              </a:rPr>
              <a:t>Sendai Framework Global Target (d) </a:t>
            </a:r>
          </a:p>
          <a:p>
            <a:endParaRPr lang="en-US" sz="2800" dirty="0">
              <a:solidFill>
                <a:schemeClr val="accent1">
                  <a:lumMod val="75000"/>
                </a:schemeClr>
              </a:solidFill>
              <a:latin typeface="+mn-lt"/>
            </a:endParaRPr>
          </a:p>
          <a:p>
            <a:r>
              <a:rPr lang="en-US" sz="2800" dirty="0">
                <a:solidFill>
                  <a:schemeClr val="accent1">
                    <a:lumMod val="75000"/>
                  </a:schemeClr>
                </a:solidFill>
                <a:latin typeface="+mn-lt"/>
              </a:rPr>
              <a:t>Substantially reduce disaster damage to critical infrastructure and disruption of basic services, among them health and educational facilities, including through developing their</a:t>
            </a:r>
          </a:p>
          <a:p>
            <a:r>
              <a:rPr lang="en-US" sz="2800" dirty="0">
                <a:solidFill>
                  <a:schemeClr val="accent1">
                    <a:lumMod val="75000"/>
                  </a:schemeClr>
                </a:solidFill>
                <a:latin typeface="+mn-lt"/>
              </a:rPr>
              <a:t>resilience by 2030;</a:t>
            </a:r>
          </a:p>
        </p:txBody>
      </p:sp>
      <p:sp>
        <p:nvSpPr>
          <p:cNvPr id="4" name="Rectangle 3"/>
          <p:cNvSpPr/>
          <p:nvPr/>
        </p:nvSpPr>
        <p:spPr>
          <a:xfrm>
            <a:off x="380999" y="1218221"/>
            <a:ext cx="10088881" cy="400110"/>
          </a:xfrm>
          <a:prstGeom prst="rect">
            <a:avLst/>
          </a:prstGeom>
        </p:spPr>
        <p:txBody>
          <a:bodyPr wrap="square">
            <a:spAutoFit/>
          </a:bodyPr>
          <a:lstStyle/>
          <a:p>
            <a:endParaRPr lang="en-US" sz="2000" dirty="0">
              <a:solidFill>
                <a:srgbClr val="004084"/>
              </a:solidFill>
            </a:endParaRPr>
          </a:p>
        </p:txBody>
      </p:sp>
      <p:sp>
        <p:nvSpPr>
          <p:cNvPr id="7" name="Title 1"/>
          <p:cNvSpPr txBox="1">
            <a:spLocks/>
          </p:cNvSpPr>
          <p:nvPr/>
        </p:nvSpPr>
        <p:spPr>
          <a:xfrm>
            <a:off x="0" y="76200"/>
            <a:ext cx="10693400" cy="1066800"/>
          </a:xfrm>
          <a:prstGeom prst="rect">
            <a:avLst/>
          </a:prstGeom>
        </p:spPr>
        <p:txBody>
          <a:bodyPr>
            <a:normAutofit/>
          </a:bodyPr>
          <a:lst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a:lstStyle>
          <a:p>
            <a:pPr algn="ctr" hangingPunct="1"/>
            <a:r>
              <a:rPr lang="en-US" sz="3200" b="0" dirty="0">
                <a:solidFill>
                  <a:srgbClr val="004084"/>
                </a:solidFill>
                <a:latin typeface="+mn-lt"/>
              </a:rPr>
              <a:t>The Global Risk Assessment Framework (GRAF) in support of</a:t>
            </a:r>
          </a:p>
          <a:p>
            <a:pPr algn="ctr" hangingPunct="1"/>
            <a:r>
              <a:rPr lang="en-US" sz="3200" b="0" dirty="0">
                <a:solidFill>
                  <a:srgbClr val="004084"/>
                </a:solidFill>
                <a:latin typeface="+mn-lt"/>
              </a:rPr>
              <a:t>Sendai Framework &amp; SDGs implementation</a:t>
            </a:r>
          </a:p>
        </p:txBody>
      </p:sp>
      <p:pic>
        <p:nvPicPr>
          <p:cNvPr id="8" name="Picture 7" hidden="1"/>
          <p:cNvPicPr>
            <a:picLocks noChangeAspect="1"/>
          </p:cNvPicPr>
          <p:nvPr/>
        </p:nvPicPr>
        <p:blipFill>
          <a:blip r:embed="rId4"/>
          <a:stretch>
            <a:fillRect/>
          </a:stretch>
        </p:blipFill>
        <p:spPr>
          <a:xfrm>
            <a:off x="835377" y="895850"/>
            <a:ext cx="8184445" cy="5439513"/>
          </a:xfrm>
          <a:prstGeom prst="rect">
            <a:avLst/>
          </a:prstGeom>
        </p:spPr>
      </p:pic>
    </p:spTree>
    <p:extLst>
      <p:ext uri="{BB962C8B-B14F-4D97-AF65-F5344CB8AC3E}">
        <p14:creationId xmlns:p14="http://schemas.microsoft.com/office/powerpoint/2010/main" val="2202010697"/>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0999" y="1218221"/>
            <a:ext cx="10088881" cy="400110"/>
          </a:xfrm>
          <a:prstGeom prst="rect">
            <a:avLst/>
          </a:prstGeom>
        </p:spPr>
        <p:txBody>
          <a:bodyPr wrap="square">
            <a:spAutoFit/>
          </a:bodyPr>
          <a:lstStyle/>
          <a:p>
            <a:endParaRPr lang="en-US" sz="2000" dirty="0">
              <a:solidFill>
                <a:srgbClr val="004084"/>
              </a:solidFill>
            </a:endParaRPr>
          </a:p>
        </p:txBody>
      </p:sp>
      <p:sp>
        <p:nvSpPr>
          <p:cNvPr id="5" name="Title 1"/>
          <p:cNvSpPr txBox="1">
            <a:spLocks/>
          </p:cNvSpPr>
          <p:nvPr/>
        </p:nvSpPr>
        <p:spPr>
          <a:xfrm>
            <a:off x="0" y="76200"/>
            <a:ext cx="10693400" cy="1066800"/>
          </a:xfrm>
          <a:prstGeom prst="rect">
            <a:avLst/>
          </a:prstGeom>
        </p:spPr>
        <p:txBody>
          <a:bodyPr>
            <a:normAutofit/>
          </a:bodyPr>
          <a:lst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a:lstStyle>
          <a:p>
            <a:pPr algn="ctr" hangingPunct="1"/>
            <a:r>
              <a:rPr lang="en-US" sz="2800" b="0" dirty="0">
                <a:solidFill>
                  <a:srgbClr val="004084"/>
                </a:solidFill>
                <a:latin typeface="+mn-lt"/>
              </a:rPr>
              <a:t>The Global Risk Assessment Framework (GRAF) in support of</a:t>
            </a:r>
          </a:p>
          <a:p>
            <a:pPr algn="ctr" hangingPunct="1"/>
            <a:r>
              <a:rPr lang="en-US" sz="2800" b="0" dirty="0">
                <a:solidFill>
                  <a:srgbClr val="004084"/>
                </a:solidFill>
                <a:latin typeface="+mn-lt"/>
              </a:rPr>
              <a:t>Sendai Framework &amp; SDGs implementation</a:t>
            </a:r>
          </a:p>
        </p:txBody>
      </p:sp>
      <p:pic>
        <p:nvPicPr>
          <p:cNvPr id="6" name="Picture 5"/>
          <p:cNvPicPr>
            <a:picLocks noChangeAspect="1"/>
          </p:cNvPicPr>
          <p:nvPr/>
        </p:nvPicPr>
        <p:blipFill>
          <a:blip r:embed="rId3"/>
          <a:stretch>
            <a:fillRect/>
          </a:stretch>
        </p:blipFill>
        <p:spPr>
          <a:xfrm>
            <a:off x="835546" y="988537"/>
            <a:ext cx="9022308" cy="5558230"/>
          </a:xfrm>
          <a:prstGeom prst="rect">
            <a:avLst/>
          </a:prstGeom>
        </p:spPr>
      </p:pic>
    </p:spTree>
    <p:extLst>
      <p:ext uri="{BB962C8B-B14F-4D97-AF65-F5344CB8AC3E}">
        <p14:creationId xmlns:p14="http://schemas.microsoft.com/office/powerpoint/2010/main" val="3542843656"/>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731" y="620892"/>
            <a:ext cx="9561690" cy="6091622"/>
          </a:xfrm>
          <a:prstGeom prst="rect">
            <a:avLst/>
          </a:prstGeom>
          <a:blipFill dpi="0" rotWithShape="1">
            <a:blip r:embed="rId3">
              <a:alphaModFix amt="24000"/>
            </a:blip>
            <a:srcRect/>
            <a:stretch>
              <a:fillRect/>
            </a:stretch>
          </a:blipFill>
          <a:ln w="25400" cap="flat">
            <a:noFill/>
            <a:prstDash val="solid"/>
            <a:round/>
          </a:ln>
          <a:effectLst>
            <a:outerShdw blurRad="38100" dist="230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04298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rgbClr val="000000"/>
              </a:solidFill>
              <a:effectLst/>
              <a:uFillTx/>
              <a:latin typeface="Arial"/>
              <a:ea typeface="Arial"/>
              <a:cs typeface="Arial"/>
              <a:sym typeface="Arial"/>
            </a:endParaRPr>
          </a:p>
        </p:txBody>
      </p:sp>
      <p:sp>
        <p:nvSpPr>
          <p:cNvPr id="4" name="Rectangle 3"/>
          <p:cNvSpPr/>
          <p:nvPr/>
        </p:nvSpPr>
        <p:spPr>
          <a:xfrm>
            <a:off x="380999" y="1218221"/>
            <a:ext cx="10088881" cy="400110"/>
          </a:xfrm>
          <a:prstGeom prst="rect">
            <a:avLst/>
          </a:prstGeom>
        </p:spPr>
        <p:txBody>
          <a:bodyPr wrap="square">
            <a:spAutoFit/>
          </a:bodyPr>
          <a:lstStyle/>
          <a:p>
            <a:endParaRPr lang="en-US" sz="2000" dirty="0">
              <a:solidFill>
                <a:srgbClr val="004084"/>
              </a:solidFill>
            </a:endParaRPr>
          </a:p>
        </p:txBody>
      </p:sp>
      <p:sp>
        <p:nvSpPr>
          <p:cNvPr id="7" name="Title 1"/>
          <p:cNvSpPr txBox="1">
            <a:spLocks/>
          </p:cNvSpPr>
          <p:nvPr/>
        </p:nvSpPr>
        <p:spPr>
          <a:xfrm>
            <a:off x="0" y="76200"/>
            <a:ext cx="10693400" cy="1066800"/>
          </a:xfrm>
          <a:prstGeom prst="rect">
            <a:avLst/>
          </a:prstGeom>
        </p:spPr>
        <p:txBody>
          <a:bodyPr>
            <a:normAutofit/>
          </a:bodyPr>
          <a:lst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a:lstStyle>
          <a:p>
            <a:pPr algn="ctr" hangingPunct="1"/>
            <a:r>
              <a:rPr lang="en-US" sz="2800" b="0" dirty="0">
                <a:solidFill>
                  <a:srgbClr val="004084"/>
                </a:solidFill>
                <a:latin typeface="+mn-lt"/>
              </a:rPr>
              <a:t>The Global Risk Assessment Framework (GRAF) in support of</a:t>
            </a:r>
          </a:p>
          <a:p>
            <a:pPr algn="ctr" hangingPunct="1"/>
            <a:r>
              <a:rPr lang="en-US" sz="2800" b="0" dirty="0">
                <a:solidFill>
                  <a:srgbClr val="004084"/>
                </a:solidFill>
                <a:latin typeface="+mn-lt"/>
              </a:rPr>
              <a:t>Sendai Framework &amp; SDGs implementation</a:t>
            </a:r>
          </a:p>
        </p:txBody>
      </p:sp>
      <p:pic>
        <p:nvPicPr>
          <p:cNvPr id="8" name="Picture 7" hidden="1"/>
          <p:cNvPicPr>
            <a:picLocks noChangeAspect="1"/>
          </p:cNvPicPr>
          <p:nvPr/>
        </p:nvPicPr>
        <p:blipFill>
          <a:blip r:embed="rId4"/>
          <a:stretch>
            <a:fillRect/>
          </a:stretch>
        </p:blipFill>
        <p:spPr>
          <a:xfrm>
            <a:off x="835377" y="895850"/>
            <a:ext cx="8184445" cy="5439513"/>
          </a:xfrm>
          <a:prstGeom prst="rect">
            <a:avLst/>
          </a:prstGeom>
        </p:spPr>
      </p:pic>
      <p:sp>
        <p:nvSpPr>
          <p:cNvPr id="9" name="Rectangle 8"/>
          <p:cNvSpPr/>
          <p:nvPr/>
        </p:nvSpPr>
        <p:spPr>
          <a:xfrm>
            <a:off x="907137" y="1845460"/>
            <a:ext cx="8879126" cy="4832092"/>
          </a:xfrm>
          <a:prstGeom prst="rect">
            <a:avLst/>
          </a:prstGeom>
        </p:spPr>
        <p:txBody>
          <a:bodyPr wrap="square">
            <a:spAutoFit/>
          </a:bodyPr>
          <a:lstStyle/>
          <a:p>
            <a:pPr marL="342900" indent="-342900">
              <a:buFont typeface="Wingdings" panose="05000000000000000000" pitchFamily="2" charset="2"/>
              <a:buChar char="§"/>
            </a:pPr>
            <a:r>
              <a:rPr lang="en-US" sz="2800" dirty="0">
                <a:solidFill>
                  <a:srgbClr val="004084"/>
                </a:solidFill>
                <a:latin typeface="Calibri" panose="020F0502020204030204" pitchFamily="34" charset="0"/>
                <a:ea typeface="Calibri" panose="020F0502020204030204" pitchFamily="34" charset="0"/>
              </a:rPr>
              <a:t>The Sendai Framework addresses the risk of small-scale and large-scale, frequent and infrequent, sudden and slow-onset disasters caused by natural or man-made hazards….</a:t>
            </a:r>
          </a:p>
          <a:p>
            <a:pPr marL="342900" indent="-342900">
              <a:buFont typeface="Wingdings" panose="05000000000000000000" pitchFamily="2" charset="2"/>
              <a:buChar char="§"/>
            </a:pPr>
            <a:endParaRPr lang="en-US" sz="2800" dirty="0">
              <a:solidFill>
                <a:srgbClr val="004084"/>
              </a:solidFill>
              <a:latin typeface="Calibri" panose="020F0502020204030204" pitchFamily="34" charset="0"/>
              <a:ea typeface="Calibri" panose="020F0502020204030204" pitchFamily="34" charset="0"/>
            </a:endParaRPr>
          </a:p>
          <a:p>
            <a:pPr marL="342900" indent="-342900">
              <a:buFont typeface="Wingdings" panose="05000000000000000000" pitchFamily="2" charset="2"/>
              <a:buChar char="§"/>
            </a:pPr>
            <a:r>
              <a:rPr lang="en-US" sz="2800" dirty="0">
                <a:solidFill>
                  <a:srgbClr val="004084"/>
                </a:solidFill>
                <a:latin typeface="Calibri" panose="020F0502020204030204" pitchFamily="34" charset="0"/>
                <a:ea typeface="Calibri" panose="020F0502020204030204" pitchFamily="34" charset="0"/>
              </a:rPr>
              <a:t>……and related environmental, technological and biological hazards and risks</a:t>
            </a:r>
          </a:p>
          <a:p>
            <a:pPr marL="342900" indent="-342900">
              <a:buFont typeface="Wingdings" panose="05000000000000000000" pitchFamily="2" charset="2"/>
              <a:buChar char="§"/>
            </a:pPr>
            <a:endParaRPr lang="en-US" sz="2800" dirty="0">
              <a:solidFill>
                <a:srgbClr val="004084"/>
              </a:solidFill>
              <a:latin typeface="Calibri" panose="020F0502020204030204" pitchFamily="34" charset="0"/>
              <a:ea typeface="Calibri" panose="020F0502020204030204" pitchFamily="34" charset="0"/>
            </a:endParaRPr>
          </a:p>
          <a:p>
            <a:pPr marL="342900" indent="-342900">
              <a:buFont typeface="Wingdings" panose="05000000000000000000" pitchFamily="2" charset="2"/>
              <a:buChar char="§"/>
            </a:pPr>
            <a:r>
              <a:rPr lang="en-US" sz="2800" dirty="0">
                <a:solidFill>
                  <a:srgbClr val="004084"/>
                </a:solidFill>
                <a:latin typeface="Calibri" panose="020F0502020204030204" pitchFamily="34" charset="0"/>
                <a:ea typeface="Calibri" panose="020F0502020204030204" pitchFamily="34" charset="0"/>
              </a:rPr>
              <a:t>Demands a re-examination of the current Global Risk Assessment approach, so as to cover the full scope of the Sendai Framework  </a:t>
            </a:r>
            <a:endParaRPr lang="en-US" sz="2800" dirty="0">
              <a:solidFill>
                <a:srgbClr val="004084"/>
              </a:solidFill>
              <a:latin typeface="+mn-ea"/>
            </a:endParaRPr>
          </a:p>
        </p:txBody>
      </p:sp>
    </p:spTree>
    <p:extLst>
      <p:ext uri="{BB962C8B-B14F-4D97-AF65-F5344CB8AC3E}">
        <p14:creationId xmlns:p14="http://schemas.microsoft.com/office/powerpoint/2010/main" val="112644430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75731" y="620892"/>
            <a:ext cx="9561690" cy="6091622"/>
          </a:xfrm>
          <a:prstGeom prst="rect">
            <a:avLst/>
          </a:prstGeom>
          <a:blipFill dpi="0" rotWithShape="1">
            <a:blip r:embed="rId3">
              <a:alphaModFix amt="24000"/>
            </a:blip>
            <a:srcRect/>
            <a:stretch>
              <a:fillRect/>
            </a:stretch>
          </a:blipFill>
          <a:ln w="25400" cap="flat">
            <a:noFill/>
            <a:prstDash val="solid"/>
            <a:round/>
          </a:ln>
          <a:effectLst>
            <a:outerShdw blurRad="38100" dist="23000" dir="5400000" rotWithShape="0">
              <a:srgbClr val="000000">
                <a:alpha val="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1042987" rtl="0" fontAlgn="auto" latinLnBrk="0" hangingPunct="0">
              <a:lnSpc>
                <a:spcPct val="100000"/>
              </a:lnSpc>
              <a:spcBef>
                <a:spcPts val="0"/>
              </a:spcBef>
              <a:spcAft>
                <a:spcPts val="0"/>
              </a:spcAft>
              <a:buClrTx/>
              <a:buSzTx/>
              <a:buFontTx/>
              <a:buNone/>
              <a:tabLst/>
            </a:pPr>
            <a:endParaRPr kumimoji="0" lang="en-GB" sz="2100" b="0" i="0" u="none" strike="noStrike" cap="none" spc="0" normalizeH="0" baseline="0">
              <a:ln>
                <a:noFill/>
              </a:ln>
              <a:solidFill>
                <a:srgbClr val="000000"/>
              </a:solidFill>
              <a:effectLst/>
              <a:uFillTx/>
              <a:latin typeface="Arial"/>
              <a:ea typeface="Arial"/>
              <a:cs typeface="Arial"/>
              <a:sym typeface="Arial"/>
            </a:endParaRPr>
          </a:p>
        </p:txBody>
      </p:sp>
      <p:sp>
        <p:nvSpPr>
          <p:cNvPr id="4" name="Rectangle 3"/>
          <p:cNvSpPr/>
          <p:nvPr/>
        </p:nvSpPr>
        <p:spPr>
          <a:xfrm>
            <a:off x="380999" y="1218221"/>
            <a:ext cx="10088881" cy="400110"/>
          </a:xfrm>
          <a:prstGeom prst="rect">
            <a:avLst/>
          </a:prstGeom>
        </p:spPr>
        <p:txBody>
          <a:bodyPr wrap="square">
            <a:spAutoFit/>
          </a:bodyPr>
          <a:lstStyle/>
          <a:p>
            <a:endParaRPr lang="en-US" sz="2000" dirty="0">
              <a:solidFill>
                <a:srgbClr val="004084"/>
              </a:solidFill>
            </a:endParaRPr>
          </a:p>
        </p:txBody>
      </p:sp>
      <p:sp>
        <p:nvSpPr>
          <p:cNvPr id="7" name="Title 1"/>
          <p:cNvSpPr txBox="1">
            <a:spLocks/>
          </p:cNvSpPr>
          <p:nvPr/>
        </p:nvSpPr>
        <p:spPr>
          <a:xfrm>
            <a:off x="0" y="76200"/>
            <a:ext cx="10693400" cy="1066800"/>
          </a:xfrm>
          <a:prstGeom prst="rect">
            <a:avLst/>
          </a:prstGeom>
        </p:spPr>
        <p:txBody>
          <a:bodyPr>
            <a:normAutofit/>
          </a:bodyPr>
          <a:lstStyle>
            <a:lvl1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1pPr>
            <a:lvl2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2pPr>
            <a:lvl3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3pPr>
            <a:lvl4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4pPr>
            <a:lvl5pPr marL="0" marR="0" indent="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5pPr>
            <a:lvl6pPr marL="0" marR="0" indent="4572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6pPr>
            <a:lvl7pPr marL="0" marR="0" indent="9144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7pPr>
            <a:lvl8pPr marL="0" marR="0" indent="13716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8pPr>
            <a:lvl9pPr marL="0" marR="0" indent="1828800" algn="l" defTabSz="1042987" rtl="0" latinLnBrk="0">
              <a:lnSpc>
                <a:spcPct val="100000"/>
              </a:lnSpc>
              <a:spcBef>
                <a:spcPts val="0"/>
              </a:spcBef>
              <a:spcAft>
                <a:spcPts val="0"/>
              </a:spcAft>
              <a:buClrTx/>
              <a:buSzTx/>
              <a:buFontTx/>
              <a:buNone/>
              <a:tabLst/>
              <a:defRPr sz="4500" b="1" i="0" u="none" strike="noStrike" cap="none" spc="0" baseline="0">
                <a:ln>
                  <a:noFill/>
                </a:ln>
                <a:solidFill>
                  <a:srgbClr val="25A2E3"/>
                </a:solidFill>
                <a:uFillTx/>
                <a:latin typeface="Verdana"/>
                <a:ea typeface="Verdana"/>
                <a:cs typeface="Verdana"/>
                <a:sym typeface="Verdana"/>
              </a:defRPr>
            </a:lvl9pPr>
          </a:lstStyle>
          <a:p>
            <a:pPr algn="ctr" hangingPunct="1"/>
            <a:r>
              <a:rPr lang="en-US" sz="2800" b="0" dirty="0">
                <a:solidFill>
                  <a:srgbClr val="004084"/>
                </a:solidFill>
                <a:latin typeface="+mn-lt"/>
              </a:rPr>
              <a:t>The Global Risk Assessment Framework (GRAF) in support of</a:t>
            </a:r>
          </a:p>
          <a:p>
            <a:pPr algn="ctr" hangingPunct="1"/>
            <a:r>
              <a:rPr lang="en-US" sz="2800" b="0" dirty="0">
                <a:solidFill>
                  <a:srgbClr val="004084"/>
                </a:solidFill>
                <a:latin typeface="+mn-lt"/>
              </a:rPr>
              <a:t>Sendai Framework &amp; SDGs implementation</a:t>
            </a:r>
          </a:p>
        </p:txBody>
      </p:sp>
      <p:pic>
        <p:nvPicPr>
          <p:cNvPr id="8" name="Picture 7" hidden="1"/>
          <p:cNvPicPr>
            <a:picLocks noChangeAspect="1"/>
          </p:cNvPicPr>
          <p:nvPr/>
        </p:nvPicPr>
        <p:blipFill>
          <a:blip r:embed="rId4"/>
          <a:stretch>
            <a:fillRect/>
          </a:stretch>
        </p:blipFill>
        <p:spPr>
          <a:xfrm>
            <a:off x="835377" y="895850"/>
            <a:ext cx="8184445" cy="5439513"/>
          </a:xfrm>
          <a:prstGeom prst="rect">
            <a:avLst/>
          </a:prstGeom>
        </p:spPr>
      </p:pic>
      <p:sp>
        <p:nvSpPr>
          <p:cNvPr id="10" name="Rectangle 9"/>
          <p:cNvSpPr/>
          <p:nvPr/>
        </p:nvSpPr>
        <p:spPr>
          <a:xfrm>
            <a:off x="845360" y="1618706"/>
            <a:ext cx="9002023" cy="4585871"/>
          </a:xfrm>
          <a:prstGeom prst="rect">
            <a:avLst/>
          </a:prstGeom>
        </p:spPr>
        <p:txBody>
          <a:bodyPr wrap="square">
            <a:spAutoFit/>
          </a:bodyPr>
          <a:lstStyle/>
          <a:p>
            <a:pPr>
              <a:spcAft>
                <a:spcPts val="1200"/>
              </a:spcAft>
            </a:pPr>
            <a:r>
              <a:rPr lang="en-US" sz="2800" dirty="0">
                <a:solidFill>
                  <a:srgbClr val="004084"/>
                </a:solidFill>
                <a:latin typeface="Calibri" panose="020F0502020204030204" pitchFamily="34" charset="0"/>
                <a:ea typeface="Calibri" panose="020F0502020204030204" pitchFamily="34" charset="0"/>
              </a:rPr>
              <a:t>End-user assessment conducted with 11 governments (Oct. 2017) on challenges in using risk information : </a:t>
            </a:r>
          </a:p>
          <a:p>
            <a:pPr marL="342900" indent="-342900">
              <a:spcAft>
                <a:spcPts val="1200"/>
              </a:spcAft>
              <a:buFont typeface="Wingdings" panose="05000000000000000000" pitchFamily="2" charset="2"/>
              <a:buChar char="§"/>
            </a:pPr>
            <a:r>
              <a:rPr lang="en-US" sz="2800" dirty="0">
                <a:solidFill>
                  <a:srgbClr val="004084"/>
                </a:solidFill>
                <a:latin typeface="Calibri" panose="020F0502020204030204" pitchFamily="34" charset="0"/>
                <a:ea typeface="Calibri" panose="020F0502020204030204" pitchFamily="34" charset="0"/>
              </a:rPr>
              <a:t>Many risk models can only be used if adapted to context</a:t>
            </a:r>
          </a:p>
          <a:p>
            <a:pPr marL="342900" indent="-342900">
              <a:spcAft>
                <a:spcPts val="1200"/>
              </a:spcAft>
              <a:buFont typeface="Wingdings" panose="05000000000000000000" pitchFamily="2" charset="2"/>
              <a:buChar char="§"/>
            </a:pPr>
            <a:r>
              <a:rPr lang="en-US" sz="2800" dirty="0">
                <a:solidFill>
                  <a:srgbClr val="004084"/>
                </a:solidFill>
                <a:latin typeface="Calibri" panose="020F0502020204030204" pitchFamily="34" charset="0"/>
                <a:ea typeface="Calibri" panose="020F0502020204030204" pitchFamily="34" charset="0"/>
              </a:rPr>
              <a:t>Unavailability of some data impedes application of risk models</a:t>
            </a:r>
          </a:p>
          <a:p>
            <a:pPr marL="342900" indent="-342900">
              <a:spcAft>
                <a:spcPts val="1200"/>
              </a:spcAft>
              <a:buFont typeface="Wingdings" panose="05000000000000000000" pitchFamily="2" charset="2"/>
              <a:buChar char="§"/>
            </a:pPr>
            <a:r>
              <a:rPr lang="en-US" sz="2800" dirty="0">
                <a:solidFill>
                  <a:srgbClr val="004084"/>
                </a:solidFill>
                <a:latin typeface="Calibri" panose="020F0502020204030204" pitchFamily="34" charset="0"/>
                <a:ea typeface="Calibri" panose="020F0502020204030204" pitchFamily="34" charset="0"/>
              </a:rPr>
              <a:t>Risk information is not currently unified and standardized by format, content, scale, administrative division</a:t>
            </a:r>
          </a:p>
          <a:p>
            <a:pPr marL="342900" indent="-342900">
              <a:spcAft>
                <a:spcPts val="1200"/>
              </a:spcAft>
              <a:buFont typeface="Wingdings" panose="05000000000000000000" pitchFamily="2" charset="2"/>
              <a:buChar char="§"/>
            </a:pPr>
            <a:r>
              <a:rPr lang="en-US" sz="2800" dirty="0">
                <a:solidFill>
                  <a:srgbClr val="004084"/>
                </a:solidFill>
                <a:latin typeface="Calibri" panose="020F0502020204030204" pitchFamily="34" charset="0"/>
                <a:ea typeface="Calibri" panose="020F0502020204030204" pitchFamily="34" charset="0"/>
              </a:rPr>
              <a:t>Most respondents indicated a low level of familiarity with all / most risk metrics or tools</a:t>
            </a:r>
          </a:p>
        </p:txBody>
      </p:sp>
    </p:spTree>
    <p:extLst>
      <p:ext uri="{BB962C8B-B14F-4D97-AF65-F5344CB8AC3E}">
        <p14:creationId xmlns:p14="http://schemas.microsoft.com/office/powerpoint/2010/main" val="4074716566"/>
      </p:ext>
    </p:extLst>
  </p:cSld>
  <p:clrMapOvr>
    <a:masterClrMapping/>
  </p:clrMapOvr>
  <p:transition spd="slow"/>
</p:sld>
</file>

<file path=ppt/theme/theme1.xml><?xml version="1.0" encoding="utf-8"?>
<a:theme xmlns:a="http://schemas.openxmlformats.org/drawingml/2006/main" name="UNISDR_TMPLT_3">
  <a:themeElements>
    <a:clrScheme name="UNISDR_TMPLT_3">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UNISDR_TMPLT_3">
      <a:majorFont>
        <a:latin typeface="Helvetica"/>
        <a:ea typeface="Helvetica"/>
        <a:cs typeface="Helvetica"/>
      </a:majorFont>
      <a:minorFont>
        <a:latin typeface="Calibri"/>
        <a:ea typeface="Calibri"/>
        <a:cs typeface="Calibri"/>
      </a:minorFont>
    </a:fontScheme>
    <a:fmtScheme name="UNISDR_TMPLT_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PwC">
  <a:themeElements>
    <a:clrScheme name="PwC Orange">
      <a:dk1>
        <a:srgbClr val="000000"/>
      </a:dk1>
      <a:lt1>
        <a:srgbClr val="FFFFFF"/>
      </a:lt1>
      <a:dk2>
        <a:srgbClr val="DC6900"/>
      </a:dk2>
      <a:lt2>
        <a:srgbClr val="FFFFFF"/>
      </a:lt2>
      <a:accent1>
        <a:srgbClr val="DC6900"/>
      </a:accent1>
      <a:accent2>
        <a:srgbClr val="FFB600"/>
      </a:accent2>
      <a:accent3>
        <a:srgbClr val="602320"/>
      </a:accent3>
      <a:accent4>
        <a:srgbClr val="DB536A"/>
      </a:accent4>
      <a:accent5>
        <a:srgbClr val="A32020"/>
      </a:accent5>
      <a:accent6>
        <a:srgbClr val="E0301E"/>
      </a:accent6>
      <a:hlink>
        <a:srgbClr val="DC6900"/>
      </a:hlink>
      <a:folHlink>
        <a:srgbClr val="DC6900"/>
      </a:folHlink>
    </a:clrScheme>
    <a:fontScheme name="PwC">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ltGray">
        <a:solidFill>
          <a:schemeClr val="tx2"/>
        </a:solidFill>
        <a:ln w="3175"/>
      </a:spPr>
      <a:bodyPr rtlCol="0" anchor="ctr"/>
      <a:lstStyle>
        <a:defPPr algn="ctr">
          <a:defRPr dirty="0" err="1" smtClean="0">
            <a:solidFill>
              <a:schemeClr val="bg1"/>
            </a:solidFill>
            <a:latin typeface="Georgia" pitchFamily="18"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indent="-274320">
          <a:spcAft>
            <a:spcPts val="900"/>
          </a:spcAft>
          <a:defRPr sz="2000" dirty="0" err="1" smtClean="0">
            <a:latin typeface="Georgia" pitchFamily="18" charset="0"/>
          </a:defRPr>
        </a:defPPr>
      </a:lstStyle>
    </a:txDef>
  </a:objectDefaults>
  <a:extraClrSchemeLst/>
</a:theme>
</file>

<file path=ppt/theme/theme3.xml><?xml version="1.0" encoding="utf-8"?>
<a:theme xmlns:a="http://schemas.openxmlformats.org/drawingml/2006/main" name="UNISDR_TMPLT_3">
  <a:themeElements>
    <a:clrScheme name="UNISDR_TMPLT_3">
      <a:dk1>
        <a:srgbClr val="000000"/>
      </a:dk1>
      <a:lt1>
        <a:srgbClr val="FFFFFF"/>
      </a:lt1>
      <a:dk2>
        <a:srgbClr val="A7A7A7"/>
      </a:dk2>
      <a:lt2>
        <a:srgbClr val="535353"/>
      </a:lt2>
      <a:accent1>
        <a:srgbClr val="4F81BD"/>
      </a:accent1>
      <a:accent2>
        <a:srgbClr val="C0504D"/>
      </a:accent2>
      <a:accent3>
        <a:srgbClr val="8F8F8F"/>
      </a:accent3>
      <a:accent4>
        <a:srgbClr val="707070"/>
      </a:accent4>
      <a:accent5>
        <a:srgbClr val="B2C1DB"/>
      </a:accent5>
      <a:accent6>
        <a:srgbClr val="AE4845"/>
      </a:accent6>
      <a:hlink>
        <a:srgbClr val="0000FF"/>
      </a:hlink>
      <a:folHlink>
        <a:srgbClr val="FF00FF"/>
      </a:folHlink>
    </a:clrScheme>
    <a:fontScheme name="UNISDR_TMPLT_3">
      <a:majorFont>
        <a:latin typeface="Helvetica"/>
        <a:ea typeface="Helvetica"/>
        <a:cs typeface="Helvetica"/>
      </a:majorFont>
      <a:minorFont>
        <a:latin typeface="Calibri"/>
        <a:ea typeface="Calibri"/>
        <a:cs typeface="Calibri"/>
      </a:minorFont>
    </a:fontScheme>
    <a:fmtScheme name="UNISDR_TMPLT_3">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lumOff val="44000"/>
          </a:schemeClr>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1042987" rtl="0" fontAlgn="auto" latinLnBrk="0" hangingPunct="0">
          <a:lnSpc>
            <a:spcPct val="100000"/>
          </a:lnSpc>
          <a:spcBef>
            <a:spcPts val="0"/>
          </a:spcBef>
          <a:spcAft>
            <a:spcPts val="0"/>
          </a:spcAft>
          <a:buClrTx/>
          <a:buSzTx/>
          <a:buFontTx/>
          <a:buNone/>
          <a:tabLst/>
          <a:defRPr kumimoji="0" sz="2100" b="0" i="0" u="none" strike="noStrike" cap="none" spc="0" normalizeH="0" baseline="0">
            <a:ln>
              <a:noFill/>
            </a:ln>
            <a:solidFill>
              <a:srgbClr val="000000"/>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6658</TotalTime>
  <Words>1168</Words>
  <Application>Microsoft Office PowerPoint</Application>
  <PresentationFormat>Custom</PresentationFormat>
  <Paragraphs>121</Paragraphs>
  <Slides>13</Slides>
  <Notes>12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13</vt:i4>
      </vt:variant>
    </vt:vector>
  </HeadingPairs>
  <TitlesOfParts>
    <vt:vector size="20" baseType="lpstr">
      <vt:lpstr>Arial</vt:lpstr>
      <vt:lpstr>Calibri</vt:lpstr>
      <vt:lpstr>Georgia</vt:lpstr>
      <vt:lpstr>Verdana</vt:lpstr>
      <vt:lpstr>Wingdings</vt:lpstr>
      <vt:lpstr>UNISDR_TMPLT_3</vt:lpstr>
      <vt:lpstr>PwC</vt:lpstr>
      <vt:lpstr> Recommendations for Risk Analysis within the Sendai Framework for Disaster Risk Reduction  Global Workshop on Strategic Risk Analysis and Profiling for Health Emergencies  10 May 2018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UNISDR Donor Meeting</dc:title>
  <dc:creator>GORDON</dc:creator>
  <cp:lastModifiedBy>Rhea Katsanakis</cp:lastModifiedBy>
  <cp:revision>150</cp:revision>
  <cp:lastPrinted>2018-02-19T15:55:47Z</cp:lastPrinted>
  <dcterms:modified xsi:type="dcterms:W3CDTF">2018-05-10T09:43:14Z</dcterms:modified>
</cp:coreProperties>
</file>