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1.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2.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4.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60" r:id="rId1"/>
    <p:sldMasterId id="2147483673" r:id="rId2"/>
    <p:sldMasterId id="2147483698" r:id="rId3"/>
    <p:sldMasterId id="2147483735" r:id="rId4"/>
    <p:sldMasterId id="2147483749" r:id="rId5"/>
    <p:sldMasterId id="2147483761" r:id="rId6"/>
    <p:sldMasterId id="2147483774" r:id="rId7"/>
    <p:sldMasterId id="2147483787" r:id="rId8"/>
    <p:sldMasterId id="2147483800" r:id="rId9"/>
    <p:sldMasterId id="2147483816" r:id="rId10"/>
    <p:sldMasterId id="2147483840" r:id="rId11"/>
    <p:sldMasterId id="2147483864" r:id="rId12"/>
    <p:sldMasterId id="2147483888" r:id="rId13"/>
    <p:sldMasterId id="2147483912" r:id="rId14"/>
    <p:sldMasterId id="2147483936" r:id="rId15"/>
  </p:sldMasterIdLst>
  <p:notesMasterIdLst>
    <p:notesMasterId r:id="rId30"/>
  </p:notesMasterIdLst>
  <p:sldIdLst>
    <p:sldId id="259" r:id="rId16"/>
    <p:sldId id="351" r:id="rId17"/>
    <p:sldId id="361" r:id="rId18"/>
    <p:sldId id="349" r:id="rId19"/>
    <p:sldId id="354" r:id="rId20"/>
    <p:sldId id="357" r:id="rId21"/>
    <p:sldId id="358" r:id="rId22"/>
    <p:sldId id="359" r:id="rId23"/>
    <p:sldId id="323" r:id="rId24"/>
    <p:sldId id="363" r:id="rId25"/>
    <p:sldId id="366" r:id="rId26"/>
    <p:sldId id="368" r:id="rId27"/>
    <p:sldId id="317" r:id="rId28"/>
    <p:sldId id="36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7EA8E96-8849-46BB-8DBB-A8A1F7CFE97F}">
          <p14:sldIdLst>
            <p14:sldId id="259"/>
            <p14:sldId id="351"/>
            <p14:sldId id="361"/>
            <p14:sldId id="349"/>
            <p14:sldId id="354"/>
            <p14:sldId id="357"/>
            <p14:sldId id="358"/>
            <p14:sldId id="359"/>
            <p14:sldId id="323"/>
            <p14:sldId id="363"/>
            <p14:sldId id="366"/>
            <p14:sldId id="368"/>
            <p14:sldId id="317"/>
            <p14:sldId id="369"/>
          </p14:sldIdLst>
        </p14:section>
        <p14:section name="Untitled Section" id="{E4A73673-9E96-4DDC-9615-D425F0C59EE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CIA, Anne" initials="ancia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3" d="100"/>
          <a:sy n="103" d="100"/>
        </p:scale>
        <p:origin x="1090" y="51"/>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5819A8-DEAB-4C73-9FE0-AFA2D743B854}" type="doc">
      <dgm:prSet loTypeId="urn:microsoft.com/office/officeart/2005/8/layout/arrow2" loCatId="process" qsTypeId="urn:microsoft.com/office/officeart/2005/8/quickstyle/simple1" qsCatId="simple" csTypeId="urn:microsoft.com/office/officeart/2005/8/colors/accent1_2" csCatId="accent1" phldr="1"/>
      <dgm:spPr/>
    </dgm:pt>
    <dgm:pt modelId="{BEC8AE59-F039-40B2-A383-2E2F915448A4}">
      <dgm:prSet phldrT="[Text]" custT="1"/>
      <dgm:spPr/>
      <dgm:t>
        <a:bodyPr/>
        <a:lstStyle/>
        <a:p>
          <a:r>
            <a:rPr lang="en-US" sz="1600" dirty="0"/>
            <a:t>Prioritization process</a:t>
          </a:r>
        </a:p>
      </dgm:t>
    </dgm:pt>
    <dgm:pt modelId="{D6DCD45B-D5D3-42AC-AD24-F3C02433BE3B}" type="parTrans" cxnId="{97D2490E-CCC5-4014-A671-0E0D560B98E9}">
      <dgm:prSet/>
      <dgm:spPr/>
      <dgm:t>
        <a:bodyPr/>
        <a:lstStyle/>
        <a:p>
          <a:endParaRPr lang="en-US" sz="1600"/>
        </a:p>
      </dgm:t>
    </dgm:pt>
    <dgm:pt modelId="{2AC2DC4D-BE4C-40F0-B43C-2ED95A726647}" type="sibTrans" cxnId="{97D2490E-CCC5-4014-A671-0E0D560B98E9}">
      <dgm:prSet/>
      <dgm:spPr/>
      <dgm:t>
        <a:bodyPr/>
        <a:lstStyle/>
        <a:p>
          <a:endParaRPr lang="en-US" sz="1600"/>
        </a:p>
      </dgm:t>
    </dgm:pt>
    <dgm:pt modelId="{231017FE-6BAE-4D68-AD84-AC81250A3DA7}">
      <dgm:prSet phldrT="[Text]" custT="1"/>
      <dgm:spPr/>
      <dgm:t>
        <a:bodyPr/>
        <a:lstStyle/>
        <a:p>
          <a:r>
            <a:rPr lang="en-US" sz="1600" dirty="0"/>
            <a:t>Decision making</a:t>
          </a:r>
        </a:p>
      </dgm:t>
    </dgm:pt>
    <dgm:pt modelId="{2A7176A1-B078-44B8-A1A9-E6562E03A54F}" type="parTrans" cxnId="{B37674C1-0310-4222-A847-B447576AAE2B}">
      <dgm:prSet/>
      <dgm:spPr/>
      <dgm:t>
        <a:bodyPr/>
        <a:lstStyle/>
        <a:p>
          <a:endParaRPr lang="en-US" sz="1600"/>
        </a:p>
      </dgm:t>
    </dgm:pt>
    <dgm:pt modelId="{CA430F11-A0FE-4B12-A963-25A5798C9E5F}" type="sibTrans" cxnId="{B37674C1-0310-4222-A847-B447576AAE2B}">
      <dgm:prSet/>
      <dgm:spPr/>
      <dgm:t>
        <a:bodyPr/>
        <a:lstStyle/>
        <a:p>
          <a:endParaRPr lang="en-US" sz="1600"/>
        </a:p>
      </dgm:t>
    </dgm:pt>
    <dgm:pt modelId="{8DE02F84-A639-4CA7-AF70-60812B762BF9}">
      <dgm:prSet phldrT="[Text]" custT="1"/>
      <dgm:spPr/>
      <dgm:t>
        <a:bodyPr/>
        <a:lstStyle/>
        <a:p>
          <a:r>
            <a:rPr lang="en-US" sz="1600" dirty="0"/>
            <a:t>Resources allocation</a:t>
          </a:r>
        </a:p>
      </dgm:t>
    </dgm:pt>
    <dgm:pt modelId="{BAFAA607-E8F3-48F6-982A-671D092A8106}" type="parTrans" cxnId="{BF6B6365-BE99-43F8-9843-B5E1876039A9}">
      <dgm:prSet/>
      <dgm:spPr/>
      <dgm:t>
        <a:bodyPr/>
        <a:lstStyle/>
        <a:p>
          <a:endParaRPr lang="en-US" sz="1600"/>
        </a:p>
      </dgm:t>
    </dgm:pt>
    <dgm:pt modelId="{A9F78FA2-B5D8-4A99-8539-59560A07B9D2}" type="sibTrans" cxnId="{BF6B6365-BE99-43F8-9843-B5E1876039A9}">
      <dgm:prSet/>
      <dgm:spPr/>
      <dgm:t>
        <a:bodyPr/>
        <a:lstStyle/>
        <a:p>
          <a:endParaRPr lang="en-US" sz="1600"/>
        </a:p>
      </dgm:t>
    </dgm:pt>
    <dgm:pt modelId="{F4EA3A70-848A-43E5-87F7-DABFD6BCEBCE}" type="pres">
      <dgm:prSet presAssocID="{D55819A8-DEAB-4C73-9FE0-AFA2D743B854}" presName="arrowDiagram" presStyleCnt="0">
        <dgm:presLayoutVars>
          <dgm:chMax val="5"/>
          <dgm:dir/>
          <dgm:resizeHandles val="exact"/>
        </dgm:presLayoutVars>
      </dgm:prSet>
      <dgm:spPr/>
    </dgm:pt>
    <dgm:pt modelId="{A52702AE-D650-4E5B-B921-3FF645C8D753}" type="pres">
      <dgm:prSet presAssocID="{D55819A8-DEAB-4C73-9FE0-AFA2D743B854}" presName="arrow" presStyleLbl="bgShp" presStyleIdx="0" presStyleCnt="1"/>
      <dgm:spPr>
        <a:solidFill>
          <a:schemeClr val="bg2">
            <a:lumMod val="75000"/>
          </a:schemeClr>
        </a:solidFill>
      </dgm:spPr>
    </dgm:pt>
    <dgm:pt modelId="{03406D0B-6DD8-4739-A98A-7433E2815C43}" type="pres">
      <dgm:prSet presAssocID="{D55819A8-DEAB-4C73-9FE0-AFA2D743B854}" presName="arrowDiagram3" presStyleCnt="0"/>
      <dgm:spPr/>
    </dgm:pt>
    <dgm:pt modelId="{7DF79303-2A22-407B-9359-4F63403101EE}" type="pres">
      <dgm:prSet presAssocID="{BEC8AE59-F039-40B2-A383-2E2F915448A4}" presName="bullet3a" presStyleLbl="node1" presStyleIdx="0" presStyleCnt="3"/>
      <dgm:spPr/>
    </dgm:pt>
    <dgm:pt modelId="{F8FA925B-3018-46E8-9E48-965FC604B5C9}" type="pres">
      <dgm:prSet presAssocID="{BEC8AE59-F039-40B2-A383-2E2F915448A4}" presName="textBox3a" presStyleLbl="revTx" presStyleIdx="0" presStyleCnt="3" custScaleX="133321" custLinFactNeighborX="19782" custLinFactNeighborY="-24190">
        <dgm:presLayoutVars>
          <dgm:bulletEnabled val="1"/>
        </dgm:presLayoutVars>
      </dgm:prSet>
      <dgm:spPr/>
    </dgm:pt>
    <dgm:pt modelId="{3451BBA1-064A-492A-BADC-165C38E8442E}" type="pres">
      <dgm:prSet presAssocID="{231017FE-6BAE-4D68-AD84-AC81250A3DA7}" presName="bullet3b" presStyleLbl="node1" presStyleIdx="1" presStyleCnt="3"/>
      <dgm:spPr/>
    </dgm:pt>
    <dgm:pt modelId="{A5DB75D9-5D17-4BA4-BD40-5A6A4759B631}" type="pres">
      <dgm:prSet presAssocID="{231017FE-6BAE-4D68-AD84-AC81250A3DA7}" presName="textBox3b" presStyleLbl="revTx" presStyleIdx="1" presStyleCnt="3">
        <dgm:presLayoutVars>
          <dgm:bulletEnabled val="1"/>
        </dgm:presLayoutVars>
      </dgm:prSet>
      <dgm:spPr/>
    </dgm:pt>
    <dgm:pt modelId="{191A91DD-6D78-4D38-8D87-5195981A61DD}" type="pres">
      <dgm:prSet presAssocID="{8DE02F84-A639-4CA7-AF70-60812B762BF9}" presName="bullet3c" presStyleLbl="node1" presStyleIdx="2" presStyleCnt="3"/>
      <dgm:spPr/>
    </dgm:pt>
    <dgm:pt modelId="{25C096C4-9E96-4001-8905-163E6D747A5C}" type="pres">
      <dgm:prSet presAssocID="{8DE02F84-A639-4CA7-AF70-60812B762BF9}" presName="textBox3c" presStyleLbl="revTx" presStyleIdx="2" presStyleCnt="3" custScaleX="144621" custLinFactNeighborX="27045" custLinFactNeighborY="-8484">
        <dgm:presLayoutVars>
          <dgm:bulletEnabled val="1"/>
        </dgm:presLayoutVars>
      </dgm:prSet>
      <dgm:spPr/>
    </dgm:pt>
  </dgm:ptLst>
  <dgm:cxnLst>
    <dgm:cxn modelId="{97D2490E-CCC5-4014-A671-0E0D560B98E9}" srcId="{D55819A8-DEAB-4C73-9FE0-AFA2D743B854}" destId="{BEC8AE59-F039-40B2-A383-2E2F915448A4}" srcOrd="0" destOrd="0" parTransId="{D6DCD45B-D5D3-42AC-AD24-F3C02433BE3B}" sibTransId="{2AC2DC4D-BE4C-40F0-B43C-2ED95A726647}"/>
    <dgm:cxn modelId="{BF6B6365-BE99-43F8-9843-B5E1876039A9}" srcId="{D55819A8-DEAB-4C73-9FE0-AFA2D743B854}" destId="{8DE02F84-A639-4CA7-AF70-60812B762BF9}" srcOrd="2" destOrd="0" parTransId="{BAFAA607-E8F3-48F6-982A-671D092A8106}" sibTransId="{A9F78FA2-B5D8-4A99-8539-59560A07B9D2}"/>
    <dgm:cxn modelId="{341DCE46-1D01-4602-A35F-79F6FFFCF486}" type="presOf" srcId="{BEC8AE59-F039-40B2-A383-2E2F915448A4}" destId="{F8FA925B-3018-46E8-9E48-965FC604B5C9}" srcOrd="0" destOrd="0" presId="urn:microsoft.com/office/officeart/2005/8/layout/arrow2"/>
    <dgm:cxn modelId="{0748D94B-895F-4A8F-B0E1-A01F3D7DBEF0}" type="presOf" srcId="{8DE02F84-A639-4CA7-AF70-60812B762BF9}" destId="{25C096C4-9E96-4001-8905-163E6D747A5C}" srcOrd="0" destOrd="0" presId="urn:microsoft.com/office/officeart/2005/8/layout/arrow2"/>
    <dgm:cxn modelId="{05F9394E-A6C0-4C9A-BC46-09732E8A03E5}" type="presOf" srcId="{231017FE-6BAE-4D68-AD84-AC81250A3DA7}" destId="{A5DB75D9-5D17-4BA4-BD40-5A6A4759B631}" srcOrd="0" destOrd="0" presId="urn:microsoft.com/office/officeart/2005/8/layout/arrow2"/>
    <dgm:cxn modelId="{B37674C1-0310-4222-A847-B447576AAE2B}" srcId="{D55819A8-DEAB-4C73-9FE0-AFA2D743B854}" destId="{231017FE-6BAE-4D68-AD84-AC81250A3DA7}" srcOrd="1" destOrd="0" parTransId="{2A7176A1-B078-44B8-A1A9-E6562E03A54F}" sibTransId="{CA430F11-A0FE-4B12-A963-25A5798C9E5F}"/>
    <dgm:cxn modelId="{BF3F07DA-4405-4BA1-B597-3591A2BF294F}" type="presOf" srcId="{D55819A8-DEAB-4C73-9FE0-AFA2D743B854}" destId="{F4EA3A70-848A-43E5-87F7-DABFD6BCEBCE}" srcOrd="0" destOrd="0" presId="urn:microsoft.com/office/officeart/2005/8/layout/arrow2"/>
    <dgm:cxn modelId="{C3B2F5B3-1C26-4EDE-A8BF-BBDA2BE6AEBA}" type="presParOf" srcId="{F4EA3A70-848A-43E5-87F7-DABFD6BCEBCE}" destId="{A52702AE-D650-4E5B-B921-3FF645C8D753}" srcOrd="0" destOrd="0" presId="urn:microsoft.com/office/officeart/2005/8/layout/arrow2"/>
    <dgm:cxn modelId="{07DDAD8F-F986-407E-961B-E9ED630D85B2}" type="presParOf" srcId="{F4EA3A70-848A-43E5-87F7-DABFD6BCEBCE}" destId="{03406D0B-6DD8-4739-A98A-7433E2815C43}" srcOrd="1" destOrd="0" presId="urn:microsoft.com/office/officeart/2005/8/layout/arrow2"/>
    <dgm:cxn modelId="{643400F9-8553-4DEC-84F7-DC320B0C403A}" type="presParOf" srcId="{03406D0B-6DD8-4739-A98A-7433E2815C43}" destId="{7DF79303-2A22-407B-9359-4F63403101EE}" srcOrd="0" destOrd="0" presId="urn:microsoft.com/office/officeart/2005/8/layout/arrow2"/>
    <dgm:cxn modelId="{987DD188-875E-4C6B-B376-70F9A65828E6}" type="presParOf" srcId="{03406D0B-6DD8-4739-A98A-7433E2815C43}" destId="{F8FA925B-3018-46E8-9E48-965FC604B5C9}" srcOrd="1" destOrd="0" presId="urn:microsoft.com/office/officeart/2005/8/layout/arrow2"/>
    <dgm:cxn modelId="{DE50A1A1-FD63-4CEA-BBFF-79A60013DE50}" type="presParOf" srcId="{03406D0B-6DD8-4739-A98A-7433E2815C43}" destId="{3451BBA1-064A-492A-BADC-165C38E8442E}" srcOrd="2" destOrd="0" presId="urn:microsoft.com/office/officeart/2005/8/layout/arrow2"/>
    <dgm:cxn modelId="{0D4E296E-7341-4B43-A51E-CC539F40800A}" type="presParOf" srcId="{03406D0B-6DD8-4739-A98A-7433E2815C43}" destId="{A5DB75D9-5D17-4BA4-BD40-5A6A4759B631}" srcOrd="3" destOrd="0" presId="urn:microsoft.com/office/officeart/2005/8/layout/arrow2"/>
    <dgm:cxn modelId="{7C852220-5AE1-4BFE-B84F-2E1DF755B23C}" type="presParOf" srcId="{03406D0B-6DD8-4739-A98A-7433E2815C43}" destId="{191A91DD-6D78-4D38-8D87-5195981A61DD}" srcOrd="4" destOrd="0" presId="urn:microsoft.com/office/officeart/2005/8/layout/arrow2"/>
    <dgm:cxn modelId="{0379C0FE-FBB4-47E7-8F9D-DB922DAEAC4F}" type="presParOf" srcId="{03406D0B-6DD8-4739-A98A-7433E2815C43}" destId="{25C096C4-9E96-4001-8905-163E6D747A5C}"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457610-C417-467B-8816-A418B292424F}" type="doc">
      <dgm:prSet loTypeId="urn:microsoft.com/office/officeart/2005/8/layout/chevron2" loCatId="list" qsTypeId="urn:microsoft.com/office/officeart/2005/8/quickstyle/simple1" qsCatId="simple" csTypeId="urn:microsoft.com/office/officeart/2005/8/colors/accent6_1" csCatId="accent6" phldr="1"/>
      <dgm:spPr/>
      <dgm:t>
        <a:bodyPr/>
        <a:lstStyle/>
        <a:p>
          <a:endParaRPr lang="en-US"/>
        </a:p>
      </dgm:t>
    </dgm:pt>
    <dgm:pt modelId="{3C8478F5-1E78-47F9-AF5D-E0425C1CFDEA}">
      <dgm:prSet/>
      <dgm:spPr/>
      <dgm:t>
        <a:bodyPr/>
        <a:lstStyle/>
        <a:p>
          <a:r>
            <a:rPr lang="en-US" dirty="0"/>
            <a:t>Group 1:  </a:t>
          </a:r>
        </a:p>
      </dgm:t>
    </dgm:pt>
    <dgm:pt modelId="{2B160C6B-B4C5-446F-B399-5FE78C74FAB4}" type="parTrans" cxnId="{DE4CD5E9-8BA9-4226-8EFC-6266DFC46112}">
      <dgm:prSet/>
      <dgm:spPr/>
      <dgm:t>
        <a:bodyPr/>
        <a:lstStyle/>
        <a:p>
          <a:endParaRPr lang="en-US"/>
        </a:p>
      </dgm:t>
    </dgm:pt>
    <dgm:pt modelId="{EC93452E-7137-4E3F-B498-840D1258773C}" type="sibTrans" cxnId="{DE4CD5E9-8BA9-4226-8EFC-6266DFC46112}">
      <dgm:prSet/>
      <dgm:spPr/>
      <dgm:t>
        <a:bodyPr/>
        <a:lstStyle/>
        <a:p>
          <a:endParaRPr lang="en-US"/>
        </a:p>
      </dgm:t>
    </dgm:pt>
    <dgm:pt modelId="{B1B1286F-8BC4-40ED-B71C-66BECDA28172}">
      <dgm:prSet/>
      <dgm:spPr/>
      <dgm:t>
        <a:bodyPr/>
        <a:lstStyle/>
        <a:p>
          <a:r>
            <a:rPr lang="en-US" dirty="0"/>
            <a:t>Results communication (to who and how)</a:t>
          </a:r>
        </a:p>
      </dgm:t>
    </dgm:pt>
    <dgm:pt modelId="{C1FBE78B-C0DC-42B6-9430-17FD6D53DEE2}" type="parTrans" cxnId="{F2A7E479-FA8D-45BA-A78C-A5751923EE9B}">
      <dgm:prSet/>
      <dgm:spPr/>
      <dgm:t>
        <a:bodyPr/>
        <a:lstStyle/>
        <a:p>
          <a:endParaRPr lang="en-US"/>
        </a:p>
      </dgm:t>
    </dgm:pt>
    <dgm:pt modelId="{AD5761E7-C136-499B-AD46-13B753CB7BB8}" type="sibTrans" cxnId="{F2A7E479-FA8D-45BA-A78C-A5751923EE9B}">
      <dgm:prSet/>
      <dgm:spPr/>
      <dgm:t>
        <a:bodyPr/>
        <a:lstStyle/>
        <a:p>
          <a:endParaRPr lang="en-US"/>
        </a:p>
      </dgm:t>
    </dgm:pt>
    <dgm:pt modelId="{407EC45D-25F0-4F4B-A995-8418A215CEED}">
      <dgm:prSet/>
      <dgm:spPr/>
      <dgm:t>
        <a:bodyPr/>
        <a:lstStyle/>
        <a:p>
          <a:r>
            <a:rPr lang="en-US"/>
            <a:t>Group 2:</a:t>
          </a:r>
        </a:p>
      </dgm:t>
    </dgm:pt>
    <dgm:pt modelId="{919F7359-3E84-49E6-87D6-E79688C31F1D}" type="parTrans" cxnId="{CB1A1A8C-F972-40EC-9376-B08D066833EA}">
      <dgm:prSet/>
      <dgm:spPr/>
      <dgm:t>
        <a:bodyPr/>
        <a:lstStyle/>
        <a:p>
          <a:endParaRPr lang="en-US"/>
        </a:p>
      </dgm:t>
    </dgm:pt>
    <dgm:pt modelId="{C9BC0513-8C91-41B2-AE4B-81841E385BE6}" type="sibTrans" cxnId="{CB1A1A8C-F972-40EC-9376-B08D066833EA}">
      <dgm:prSet/>
      <dgm:spPr/>
      <dgm:t>
        <a:bodyPr/>
        <a:lstStyle/>
        <a:p>
          <a:endParaRPr lang="en-US"/>
        </a:p>
      </dgm:t>
    </dgm:pt>
    <dgm:pt modelId="{487BE762-BBAB-432A-86DC-FA7D7E4000A5}">
      <dgm:prSet/>
      <dgm:spPr/>
      <dgm:t>
        <a:bodyPr/>
        <a:lstStyle/>
        <a:p>
          <a:r>
            <a:rPr lang="en-US"/>
            <a:t>Actions for high and imminent risk(Planning for preparedness and response)</a:t>
          </a:r>
        </a:p>
      </dgm:t>
    </dgm:pt>
    <dgm:pt modelId="{FED7226D-9382-4CDE-8DD4-AE5C188B4D2D}" type="parTrans" cxnId="{874CDE23-9208-42F1-A0B1-0C66603C6DFA}">
      <dgm:prSet/>
      <dgm:spPr/>
      <dgm:t>
        <a:bodyPr/>
        <a:lstStyle/>
        <a:p>
          <a:endParaRPr lang="en-US"/>
        </a:p>
      </dgm:t>
    </dgm:pt>
    <dgm:pt modelId="{641F6D3D-7E8F-460E-87B3-855ABA804E5E}" type="sibTrans" cxnId="{874CDE23-9208-42F1-A0B1-0C66603C6DFA}">
      <dgm:prSet/>
      <dgm:spPr/>
      <dgm:t>
        <a:bodyPr/>
        <a:lstStyle/>
        <a:p>
          <a:endParaRPr lang="en-US"/>
        </a:p>
      </dgm:t>
    </dgm:pt>
    <dgm:pt modelId="{B59EBA23-923C-45A7-BB95-A741D86C62BA}">
      <dgm:prSet/>
      <dgm:spPr/>
      <dgm:t>
        <a:bodyPr/>
        <a:lstStyle/>
        <a:p>
          <a:r>
            <a:rPr lang="en-US"/>
            <a:t>Group 3:</a:t>
          </a:r>
        </a:p>
      </dgm:t>
    </dgm:pt>
    <dgm:pt modelId="{13B1AF26-16BB-44AD-869F-A261C3CC584C}" type="parTrans" cxnId="{CF25011A-9280-48AC-875D-799F600CB5B3}">
      <dgm:prSet/>
      <dgm:spPr/>
      <dgm:t>
        <a:bodyPr/>
        <a:lstStyle/>
        <a:p>
          <a:endParaRPr lang="en-US"/>
        </a:p>
      </dgm:t>
    </dgm:pt>
    <dgm:pt modelId="{F54C86AB-D13F-4CDE-A771-0768CB4807B2}" type="sibTrans" cxnId="{CF25011A-9280-48AC-875D-799F600CB5B3}">
      <dgm:prSet/>
      <dgm:spPr/>
      <dgm:t>
        <a:bodyPr/>
        <a:lstStyle/>
        <a:p>
          <a:endParaRPr lang="en-US"/>
        </a:p>
      </dgm:t>
    </dgm:pt>
    <dgm:pt modelId="{5EAE72AE-1E13-4350-887A-EA42E363D070}">
      <dgm:prSet/>
      <dgm:spPr/>
      <dgm:t>
        <a:bodyPr/>
        <a:lstStyle/>
        <a:p>
          <a:r>
            <a:rPr lang="en-US" dirty="0"/>
            <a:t>Actions for the all the risks</a:t>
          </a:r>
        </a:p>
      </dgm:t>
    </dgm:pt>
    <dgm:pt modelId="{CC5BF0F0-DCF3-4C83-A59E-7BB325D12069}" type="parTrans" cxnId="{CFBD6304-01AF-4A06-91F8-FD6DD600C6BB}">
      <dgm:prSet/>
      <dgm:spPr/>
      <dgm:t>
        <a:bodyPr/>
        <a:lstStyle/>
        <a:p>
          <a:endParaRPr lang="en-US"/>
        </a:p>
      </dgm:t>
    </dgm:pt>
    <dgm:pt modelId="{07A111AF-DA04-4860-943F-B99550DF72BD}" type="sibTrans" cxnId="{CFBD6304-01AF-4A06-91F8-FD6DD600C6BB}">
      <dgm:prSet/>
      <dgm:spPr/>
      <dgm:t>
        <a:bodyPr/>
        <a:lstStyle/>
        <a:p>
          <a:endParaRPr lang="en-US"/>
        </a:p>
      </dgm:t>
    </dgm:pt>
    <dgm:pt modelId="{98D9F3B4-D579-45BA-AB2F-5DE7063D91A1}">
      <dgm:prSet/>
      <dgm:spPr/>
      <dgm:t>
        <a:bodyPr/>
        <a:lstStyle/>
        <a:p>
          <a:r>
            <a:rPr lang="en-US" dirty="0"/>
            <a:t>(core capacity building / resilience</a:t>
          </a:r>
        </a:p>
      </dgm:t>
    </dgm:pt>
    <dgm:pt modelId="{2A7F1686-9918-4AB6-86C6-ABD5225BC728}" type="parTrans" cxnId="{E8B7A34A-09BE-4B8F-90B2-CDE0EE528CF4}">
      <dgm:prSet/>
      <dgm:spPr/>
      <dgm:t>
        <a:bodyPr/>
        <a:lstStyle/>
        <a:p>
          <a:endParaRPr lang="en-US"/>
        </a:p>
      </dgm:t>
    </dgm:pt>
    <dgm:pt modelId="{B1B3ACA7-FD8A-4B3E-BE81-7A08F08A18FC}" type="sibTrans" cxnId="{E8B7A34A-09BE-4B8F-90B2-CDE0EE528CF4}">
      <dgm:prSet/>
      <dgm:spPr/>
      <dgm:t>
        <a:bodyPr/>
        <a:lstStyle/>
        <a:p>
          <a:endParaRPr lang="en-US"/>
        </a:p>
      </dgm:t>
    </dgm:pt>
    <dgm:pt modelId="{75CE137D-5F07-4D60-8B96-85B0A71F78DA}">
      <dgm:prSet/>
      <dgm:spPr/>
      <dgm:t>
        <a:bodyPr/>
        <a:lstStyle/>
        <a:p>
          <a:r>
            <a:rPr lang="en-US"/>
            <a:t>Group 4: </a:t>
          </a:r>
        </a:p>
      </dgm:t>
    </dgm:pt>
    <dgm:pt modelId="{6EA4C14D-A9C8-4D3C-8802-288338690D11}" type="parTrans" cxnId="{9203C944-CCA1-479C-998B-44776A9332D3}">
      <dgm:prSet/>
      <dgm:spPr/>
      <dgm:t>
        <a:bodyPr/>
        <a:lstStyle/>
        <a:p>
          <a:endParaRPr lang="en-US"/>
        </a:p>
      </dgm:t>
    </dgm:pt>
    <dgm:pt modelId="{30FC11D1-5A23-4938-8686-D8DBADE17900}" type="sibTrans" cxnId="{9203C944-CCA1-479C-998B-44776A9332D3}">
      <dgm:prSet/>
      <dgm:spPr/>
      <dgm:t>
        <a:bodyPr/>
        <a:lstStyle/>
        <a:p>
          <a:endParaRPr lang="en-US"/>
        </a:p>
      </dgm:t>
    </dgm:pt>
    <dgm:pt modelId="{1977381E-784E-45A5-9F1A-583791DFE019}">
      <dgm:prSet/>
      <dgm:spPr/>
      <dgm:t>
        <a:bodyPr/>
        <a:lstStyle/>
        <a:p>
          <a:r>
            <a:rPr lang="en-US"/>
            <a:t>Results to inform other country / international framework (such as elements of the IHRMEF)</a:t>
          </a:r>
        </a:p>
      </dgm:t>
    </dgm:pt>
    <dgm:pt modelId="{0F00DE39-EDA3-4B5B-BA0C-3F0E63DB0F59}" type="parTrans" cxnId="{BAF42196-1186-4F61-8123-FD4269692D39}">
      <dgm:prSet/>
      <dgm:spPr/>
      <dgm:t>
        <a:bodyPr/>
        <a:lstStyle/>
        <a:p>
          <a:endParaRPr lang="en-US"/>
        </a:p>
      </dgm:t>
    </dgm:pt>
    <dgm:pt modelId="{FA8B44D2-677E-4F40-8CD9-A1005CC58049}" type="sibTrans" cxnId="{BAF42196-1186-4F61-8123-FD4269692D39}">
      <dgm:prSet/>
      <dgm:spPr/>
      <dgm:t>
        <a:bodyPr/>
        <a:lstStyle/>
        <a:p>
          <a:endParaRPr lang="en-US"/>
        </a:p>
      </dgm:t>
    </dgm:pt>
    <dgm:pt modelId="{6DDDBCE9-39E9-42BE-8050-9ACA305C6AB1}" type="pres">
      <dgm:prSet presAssocID="{67457610-C417-467B-8816-A418B292424F}" presName="linearFlow" presStyleCnt="0">
        <dgm:presLayoutVars>
          <dgm:dir/>
          <dgm:animLvl val="lvl"/>
          <dgm:resizeHandles val="exact"/>
        </dgm:presLayoutVars>
      </dgm:prSet>
      <dgm:spPr/>
    </dgm:pt>
    <dgm:pt modelId="{DA6EC1BF-B93B-4A2F-95C9-3DDE53832932}" type="pres">
      <dgm:prSet presAssocID="{3C8478F5-1E78-47F9-AF5D-E0425C1CFDEA}" presName="composite" presStyleCnt="0"/>
      <dgm:spPr/>
    </dgm:pt>
    <dgm:pt modelId="{A8D7DF32-2DC8-4801-A80A-3A60631037B8}" type="pres">
      <dgm:prSet presAssocID="{3C8478F5-1E78-47F9-AF5D-E0425C1CFDEA}" presName="parentText" presStyleLbl="alignNode1" presStyleIdx="0" presStyleCnt="4">
        <dgm:presLayoutVars>
          <dgm:chMax val="1"/>
          <dgm:bulletEnabled val="1"/>
        </dgm:presLayoutVars>
      </dgm:prSet>
      <dgm:spPr/>
    </dgm:pt>
    <dgm:pt modelId="{E46E32D3-2818-4266-8D1D-24BB0D309DAA}" type="pres">
      <dgm:prSet presAssocID="{3C8478F5-1E78-47F9-AF5D-E0425C1CFDEA}" presName="descendantText" presStyleLbl="alignAcc1" presStyleIdx="0" presStyleCnt="4">
        <dgm:presLayoutVars>
          <dgm:bulletEnabled val="1"/>
        </dgm:presLayoutVars>
      </dgm:prSet>
      <dgm:spPr/>
    </dgm:pt>
    <dgm:pt modelId="{D7FE22A3-58D3-40AD-BC1E-AD8EDAE0F2AC}" type="pres">
      <dgm:prSet presAssocID="{EC93452E-7137-4E3F-B498-840D1258773C}" presName="sp" presStyleCnt="0"/>
      <dgm:spPr/>
    </dgm:pt>
    <dgm:pt modelId="{03BB6A84-6DDA-4DC1-B399-674A2DEDCB32}" type="pres">
      <dgm:prSet presAssocID="{407EC45D-25F0-4F4B-A995-8418A215CEED}" presName="composite" presStyleCnt="0"/>
      <dgm:spPr/>
    </dgm:pt>
    <dgm:pt modelId="{A2F2E010-759C-4E5E-9D31-5B859D687A3B}" type="pres">
      <dgm:prSet presAssocID="{407EC45D-25F0-4F4B-A995-8418A215CEED}" presName="parentText" presStyleLbl="alignNode1" presStyleIdx="1" presStyleCnt="4">
        <dgm:presLayoutVars>
          <dgm:chMax val="1"/>
          <dgm:bulletEnabled val="1"/>
        </dgm:presLayoutVars>
      </dgm:prSet>
      <dgm:spPr/>
    </dgm:pt>
    <dgm:pt modelId="{0765B0F6-03A5-432B-A0FE-3CACB37C2AD6}" type="pres">
      <dgm:prSet presAssocID="{407EC45D-25F0-4F4B-A995-8418A215CEED}" presName="descendantText" presStyleLbl="alignAcc1" presStyleIdx="1" presStyleCnt="4">
        <dgm:presLayoutVars>
          <dgm:bulletEnabled val="1"/>
        </dgm:presLayoutVars>
      </dgm:prSet>
      <dgm:spPr/>
    </dgm:pt>
    <dgm:pt modelId="{2CB1F401-B79E-42F3-9EF1-3C7051A43AEF}" type="pres">
      <dgm:prSet presAssocID="{C9BC0513-8C91-41B2-AE4B-81841E385BE6}" presName="sp" presStyleCnt="0"/>
      <dgm:spPr/>
    </dgm:pt>
    <dgm:pt modelId="{5A21D06F-710B-4AC1-B207-83B65251D2A0}" type="pres">
      <dgm:prSet presAssocID="{B59EBA23-923C-45A7-BB95-A741D86C62BA}" presName="composite" presStyleCnt="0"/>
      <dgm:spPr/>
    </dgm:pt>
    <dgm:pt modelId="{0785D647-B0D8-4C3B-BD28-F27FA9CDB83C}" type="pres">
      <dgm:prSet presAssocID="{B59EBA23-923C-45A7-BB95-A741D86C62BA}" presName="parentText" presStyleLbl="alignNode1" presStyleIdx="2" presStyleCnt="4">
        <dgm:presLayoutVars>
          <dgm:chMax val="1"/>
          <dgm:bulletEnabled val="1"/>
        </dgm:presLayoutVars>
      </dgm:prSet>
      <dgm:spPr/>
    </dgm:pt>
    <dgm:pt modelId="{E9F6E38F-1F86-4AC5-9378-0DAC95F6E1B4}" type="pres">
      <dgm:prSet presAssocID="{B59EBA23-923C-45A7-BB95-A741D86C62BA}" presName="descendantText" presStyleLbl="alignAcc1" presStyleIdx="2" presStyleCnt="4">
        <dgm:presLayoutVars>
          <dgm:bulletEnabled val="1"/>
        </dgm:presLayoutVars>
      </dgm:prSet>
      <dgm:spPr/>
    </dgm:pt>
    <dgm:pt modelId="{E09CF3F2-5A0F-4C13-AA13-AF8FBD4E757B}" type="pres">
      <dgm:prSet presAssocID="{F54C86AB-D13F-4CDE-A771-0768CB4807B2}" presName="sp" presStyleCnt="0"/>
      <dgm:spPr/>
    </dgm:pt>
    <dgm:pt modelId="{95D9314F-ABAC-4C52-9166-A047DE84FF50}" type="pres">
      <dgm:prSet presAssocID="{75CE137D-5F07-4D60-8B96-85B0A71F78DA}" presName="composite" presStyleCnt="0"/>
      <dgm:spPr/>
    </dgm:pt>
    <dgm:pt modelId="{ACF19B0A-C68F-4337-A7A5-2BBCBBAB0EB1}" type="pres">
      <dgm:prSet presAssocID="{75CE137D-5F07-4D60-8B96-85B0A71F78DA}" presName="parentText" presStyleLbl="alignNode1" presStyleIdx="3" presStyleCnt="4">
        <dgm:presLayoutVars>
          <dgm:chMax val="1"/>
          <dgm:bulletEnabled val="1"/>
        </dgm:presLayoutVars>
      </dgm:prSet>
      <dgm:spPr/>
    </dgm:pt>
    <dgm:pt modelId="{66DD42AA-1FEA-4EC5-BE10-D17F9A519047}" type="pres">
      <dgm:prSet presAssocID="{75CE137D-5F07-4D60-8B96-85B0A71F78DA}" presName="descendantText" presStyleLbl="alignAcc1" presStyleIdx="3" presStyleCnt="4">
        <dgm:presLayoutVars>
          <dgm:bulletEnabled val="1"/>
        </dgm:presLayoutVars>
      </dgm:prSet>
      <dgm:spPr/>
    </dgm:pt>
  </dgm:ptLst>
  <dgm:cxnLst>
    <dgm:cxn modelId="{CFBD6304-01AF-4A06-91F8-FD6DD600C6BB}" srcId="{B59EBA23-923C-45A7-BB95-A741D86C62BA}" destId="{5EAE72AE-1E13-4350-887A-EA42E363D070}" srcOrd="0" destOrd="0" parTransId="{CC5BF0F0-DCF3-4C83-A59E-7BB325D12069}" sibTransId="{07A111AF-DA04-4860-943F-B99550DF72BD}"/>
    <dgm:cxn modelId="{CF25011A-9280-48AC-875D-799F600CB5B3}" srcId="{67457610-C417-467B-8816-A418B292424F}" destId="{B59EBA23-923C-45A7-BB95-A741D86C62BA}" srcOrd="2" destOrd="0" parTransId="{13B1AF26-16BB-44AD-869F-A261C3CC584C}" sibTransId="{F54C86AB-D13F-4CDE-A771-0768CB4807B2}"/>
    <dgm:cxn modelId="{874CDE23-9208-42F1-A0B1-0C66603C6DFA}" srcId="{407EC45D-25F0-4F4B-A995-8418A215CEED}" destId="{487BE762-BBAB-432A-86DC-FA7D7E4000A5}" srcOrd="0" destOrd="0" parTransId="{FED7226D-9382-4CDE-8DD4-AE5C188B4D2D}" sibTransId="{641F6D3D-7E8F-460E-87B3-855ABA804E5E}"/>
    <dgm:cxn modelId="{9DB89027-37AA-47FF-8364-FEC7495C1BB7}" type="presOf" srcId="{67457610-C417-467B-8816-A418B292424F}" destId="{6DDDBCE9-39E9-42BE-8050-9ACA305C6AB1}" srcOrd="0" destOrd="0" presId="urn:microsoft.com/office/officeart/2005/8/layout/chevron2"/>
    <dgm:cxn modelId="{2732EA28-0C73-4FED-95BA-37CC10A5CC31}" type="presOf" srcId="{487BE762-BBAB-432A-86DC-FA7D7E4000A5}" destId="{0765B0F6-03A5-432B-A0FE-3CACB37C2AD6}" srcOrd="0" destOrd="0" presId="urn:microsoft.com/office/officeart/2005/8/layout/chevron2"/>
    <dgm:cxn modelId="{F86FE739-2482-4C25-9E1C-47E16B55AA02}" type="presOf" srcId="{1977381E-784E-45A5-9F1A-583791DFE019}" destId="{66DD42AA-1FEA-4EC5-BE10-D17F9A519047}" srcOrd="0" destOrd="0" presId="urn:microsoft.com/office/officeart/2005/8/layout/chevron2"/>
    <dgm:cxn modelId="{B5507040-257E-4FCD-ABE7-F8F362AE28E9}" type="presOf" srcId="{75CE137D-5F07-4D60-8B96-85B0A71F78DA}" destId="{ACF19B0A-C68F-4337-A7A5-2BBCBBAB0EB1}" srcOrd="0" destOrd="0" presId="urn:microsoft.com/office/officeart/2005/8/layout/chevron2"/>
    <dgm:cxn modelId="{9203C944-CCA1-479C-998B-44776A9332D3}" srcId="{67457610-C417-467B-8816-A418B292424F}" destId="{75CE137D-5F07-4D60-8B96-85B0A71F78DA}" srcOrd="3" destOrd="0" parTransId="{6EA4C14D-A9C8-4D3C-8802-288338690D11}" sibTransId="{30FC11D1-5A23-4938-8686-D8DBADE17900}"/>
    <dgm:cxn modelId="{E8B7A34A-09BE-4B8F-90B2-CDE0EE528CF4}" srcId="{B59EBA23-923C-45A7-BB95-A741D86C62BA}" destId="{98D9F3B4-D579-45BA-AB2F-5DE7063D91A1}" srcOrd="1" destOrd="0" parTransId="{2A7F1686-9918-4AB6-86C6-ABD5225BC728}" sibTransId="{B1B3ACA7-FD8A-4B3E-BE81-7A08F08A18FC}"/>
    <dgm:cxn modelId="{D4A40C52-FD4F-4930-BC57-00D142744DCB}" type="presOf" srcId="{98D9F3B4-D579-45BA-AB2F-5DE7063D91A1}" destId="{E9F6E38F-1F86-4AC5-9378-0DAC95F6E1B4}" srcOrd="0" destOrd="1" presId="urn:microsoft.com/office/officeart/2005/8/layout/chevron2"/>
    <dgm:cxn modelId="{F2A7E479-FA8D-45BA-A78C-A5751923EE9B}" srcId="{3C8478F5-1E78-47F9-AF5D-E0425C1CFDEA}" destId="{B1B1286F-8BC4-40ED-B71C-66BECDA28172}" srcOrd="0" destOrd="0" parTransId="{C1FBE78B-C0DC-42B6-9430-17FD6D53DEE2}" sibTransId="{AD5761E7-C136-499B-AD46-13B753CB7BB8}"/>
    <dgm:cxn modelId="{CB1A1A8C-F972-40EC-9376-B08D066833EA}" srcId="{67457610-C417-467B-8816-A418B292424F}" destId="{407EC45D-25F0-4F4B-A995-8418A215CEED}" srcOrd="1" destOrd="0" parTransId="{919F7359-3E84-49E6-87D6-E79688C31F1D}" sibTransId="{C9BC0513-8C91-41B2-AE4B-81841E385BE6}"/>
    <dgm:cxn modelId="{BAF42196-1186-4F61-8123-FD4269692D39}" srcId="{75CE137D-5F07-4D60-8B96-85B0A71F78DA}" destId="{1977381E-784E-45A5-9F1A-583791DFE019}" srcOrd="0" destOrd="0" parTransId="{0F00DE39-EDA3-4B5B-BA0C-3F0E63DB0F59}" sibTransId="{FA8B44D2-677E-4F40-8CD9-A1005CC58049}"/>
    <dgm:cxn modelId="{70C019A4-D07A-424B-B060-0EB597DA81C3}" type="presOf" srcId="{B1B1286F-8BC4-40ED-B71C-66BECDA28172}" destId="{E46E32D3-2818-4266-8D1D-24BB0D309DAA}" srcOrd="0" destOrd="0" presId="urn:microsoft.com/office/officeart/2005/8/layout/chevron2"/>
    <dgm:cxn modelId="{82D20AAF-B29A-4CF3-926B-206E0A2E90C1}" type="presOf" srcId="{407EC45D-25F0-4F4B-A995-8418A215CEED}" destId="{A2F2E010-759C-4E5E-9D31-5B859D687A3B}" srcOrd="0" destOrd="0" presId="urn:microsoft.com/office/officeart/2005/8/layout/chevron2"/>
    <dgm:cxn modelId="{BE76ADB0-E6CB-41D4-BA67-9C6FE43DAF61}" type="presOf" srcId="{3C8478F5-1E78-47F9-AF5D-E0425C1CFDEA}" destId="{A8D7DF32-2DC8-4801-A80A-3A60631037B8}" srcOrd="0" destOrd="0" presId="urn:microsoft.com/office/officeart/2005/8/layout/chevron2"/>
    <dgm:cxn modelId="{F10D05DB-D091-417B-9C1B-57AE1AF795C6}" type="presOf" srcId="{B59EBA23-923C-45A7-BB95-A741D86C62BA}" destId="{0785D647-B0D8-4C3B-BD28-F27FA9CDB83C}" srcOrd="0" destOrd="0" presId="urn:microsoft.com/office/officeart/2005/8/layout/chevron2"/>
    <dgm:cxn modelId="{DE4CD5E9-8BA9-4226-8EFC-6266DFC46112}" srcId="{67457610-C417-467B-8816-A418B292424F}" destId="{3C8478F5-1E78-47F9-AF5D-E0425C1CFDEA}" srcOrd="0" destOrd="0" parTransId="{2B160C6B-B4C5-446F-B399-5FE78C74FAB4}" sibTransId="{EC93452E-7137-4E3F-B498-840D1258773C}"/>
    <dgm:cxn modelId="{28174EFF-385B-4EF5-BC85-CAB528FC6451}" type="presOf" srcId="{5EAE72AE-1E13-4350-887A-EA42E363D070}" destId="{E9F6E38F-1F86-4AC5-9378-0DAC95F6E1B4}" srcOrd="0" destOrd="0" presId="urn:microsoft.com/office/officeart/2005/8/layout/chevron2"/>
    <dgm:cxn modelId="{A002C5EA-8AF4-482A-8374-BDF593E3FFE8}" type="presParOf" srcId="{6DDDBCE9-39E9-42BE-8050-9ACA305C6AB1}" destId="{DA6EC1BF-B93B-4A2F-95C9-3DDE53832932}" srcOrd="0" destOrd="0" presId="urn:microsoft.com/office/officeart/2005/8/layout/chevron2"/>
    <dgm:cxn modelId="{35445F6A-553B-46B3-AFD9-442E96F01B7E}" type="presParOf" srcId="{DA6EC1BF-B93B-4A2F-95C9-3DDE53832932}" destId="{A8D7DF32-2DC8-4801-A80A-3A60631037B8}" srcOrd="0" destOrd="0" presId="urn:microsoft.com/office/officeart/2005/8/layout/chevron2"/>
    <dgm:cxn modelId="{95132B87-9FE4-4850-9372-E2518C6DC73A}" type="presParOf" srcId="{DA6EC1BF-B93B-4A2F-95C9-3DDE53832932}" destId="{E46E32D3-2818-4266-8D1D-24BB0D309DAA}" srcOrd="1" destOrd="0" presId="urn:microsoft.com/office/officeart/2005/8/layout/chevron2"/>
    <dgm:cxn modelId="{58E740EF-43FA-4D6C-BE57-79C97E2A8B39}" type="presParOf" srcId="{6DDDBCE9-39E9-42BE-8050-9ACA305C6AB1}" destId="{D7FE22A3-58D3-40AD-BC1E-AD8EDAE0F2AC}" srcOrd="1" destOrd="0" presId="urn:microsoft.com/office/officeart/2005/8/layout/chevron2"/>
    <dgm:cxn modelId="{23BB43CE-E2C3-4722-A4FF-DE6BD6E60360}" type="presParOf" srcId="{6DDDBCE9-39E9-42BE-8050-9ACA305C6AB1}" destId="{03BB6A84-6DDA-4DC1-B399-674A2DEDCB32}" srcOrd="2" destOrd="0" presId="urn:microsoft.com/office/officeart/2005/8/layout/chevron2"/>
    <dgm:cxn modelId="{D32585FA-2C6F-4BDE-8620-D0F5D0CD8D0C}" type="presParOf" srcId="{03BB6A84-6DDA-4DC1-B399-674A2DEDCB32}" destId="{A2F2E010-759C-4E5E-9D31-5B859D687A3B}" srcOrd="0" destOrd="0" presId="urn:microsoft.com/office/officeart/2005/8/layout/chevron2"/>
    <dgm:cxn modelId="{C2086183-9E53-4E65-B520-BA5885A8B3D7}" type="presParOf" srcId="{03BB6A84-6DDA-4DC1-B399-674A2DEDCB32}" destId="{0765B0F6-03A5-432B-A0FE-3CACB37C2AD6}" srcOrd="1" destOrd="0" presId="urn:microsoft.com/office/officeart/2005/8/layout/chevron2"/>
    <dgm:cxn modelId="{92E4ADC7-FCC1-4613-AE08-A58E3E76993B}" type="presParOf" srcId="{6DDDBCE9-39E9-42BE-8050-9ACA305C6AB1}" destId="{2CB1F401-B79E-42F3-9EF1-3C7051A43AEF}" srcOrd="3" destOrd="0" presId="urn:microsoft.com/office/officeart/2005/8/layout/chevron2"/>
    <dgm:cxn modelId="{D3A288A2-30A9-438E-A5E6-DD04B830F15B}" type="presParOf" srcId="{6DDDBCE9-39E9-42BE-8050-9ACA305C6AB1}" destId="{5A21D06F-710B-4AC1-B207-83B65251D2A0}" srcOrd="4" destOrd="0" presId="urn:microsoft.com/office/officeart/2005/8/layout/chevron2"/>
    <dgm:cxn modelId="{FF0F4B43-8801-47D2-B713-1FE9847F260D}" type="presParOf" srcId="{5A21D06F-710B-4AC1-B207-83B65251D2A0}" destId="{0785D647-B0D8-4C3B-BD28-F27FA9CDB83C}" srcOrd="0" destOrd="0" presId="urn:microsoft.com/office/officeart/2005/8/layout/chevron2"/>
    <dgm:cxn modelId="{49EEF41D-CEDD-412C-A770-4E4BAFC461AB}" type="presParOf" srcId="{5A21D06F-710B-4AC1-B207-83B65251D2A0}" destId="{E9F6E38F-1F86-4AC5-9378-0DAC95F6E1B4}" srcOrd="1" destOrd="0" presId="urn:microsoft.com/office/officeart/2005/8/layout/chevron2"/>
    <dgm:cxn modelId="{EEB20649-4BCA-4A4B-B9D3-1169ED19609A}" type="presParOf" srcId="{6DDDBCE9-39E9-42BE-8050-9ACA305C6AB1}" destId="{E09CF3F2-5A0F-4C13-AA13-AF8FBD4E757B}" srcOrd="5" destOrd="0" presId="urn:microsoft.com/office/officeart/2005/8/layout/chevron2"/>
    <dgm:cxn modelId="{B4A6F6DB-19EA-4F80-B364-5B89D323E4C8}" type="presParOf" srcId="{6DDDBCE9-39E9-42BE-8050-9ACA305C6AB1}" destId="{95D9314F-ABAC-4C52-9166-A047DE84FF50}" srcOrd="6" destOrd="0" presId="urn:microsoft.com/office/officeart/2005/8/layout/chevron2"/>
    <dgm:cxn modelId="{3F66F601-EB02-4C31-9C82-2B274F25DC2C}" type="presParOf" srcId="{95D9314F-ABAC-4C52-9166-A047DE84FF50}" destId="{ACF19B0A-C68F-4337-A7A5-2BBCBBAB0EB1}" srcOrd="0" destOrd="0" presId="urn:microsoft.com/office/officeart/2005/8/layout/chevron2"/>
    <dgm:cxn modelId="{10FACB38-FF96-4C5A-880A-0992D0D4B754}" type="presParOf" srcId="{95D9314F-ABAC-4C52-9166-A047DE84FF50}" destId="{66DD42AA-1FEA-4EC5-BE10-D17F9A51904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702AE-D650-4E5B-B921-3FF645C8D753}">
      <dsp:nvSpPr>
        <dsp:cNvPr id="0" name=""/>
        <dsp:cNvSpPr/>
      </dsp:nvSpPr>
      <dsp:spPr>
        <a:xfrm>
          <a:off x="262790" y="0"/>
          <a:ext cx="4082931" cy="2551832"/>
        </a:xfrm>
        <a:prstGeom prst="swooshArrow">
          <a:avLst>
            <a:gd name="adj1" fmla="val 25000"/>
            <a:gd name="adj2" fmla="val 25000"/>
          </a:avLst>
        </a:prstGeom>
        <a:solidFill>
          <a:schemeClr val="bg2">
            <a:lumMod val="75000"/>
          </a:schemeClr>
        </a:solidFill>
        <a:ln>
          <a:noFill/>
        </a:ln>
        <a:effectLst/>
      </dsp:spPr>
      <dsp:style>
        <a:lnRef idx="0">
          <a:scrgbClr r="0" g="0" b="0"/>
        </a:lnRef>
        <a:fillRef idx="1">
          <a:scrgbClr r="0" g="0" b="0"/>
        </a:fillRef>
        <a:effectRef idx="0">
          <a:scrgbClr r="0" g="0" b="0"/>
        </a:effectRef>
        <a:fontRef idx="minor"/>
      </dsp:style>
    </dsp:sp>
    <dsp:sp modelId="{7DF79303-2A22-407B-9359-4F63403101EE}">
      <dsp:nvSpPr>
        <dsp:cNvPr id="0" name=""/>
        <dsp:cNvSpPr/>
      </dsp:nvSpPr>
      <dsp:spPr>
        <a:xfrm>
          <a:off x="781322" y="1761274"/>
          <a:ext cx="106156" cy="1061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FA925B-3018-46E8-9E48-965FC604B5C9}">
      <dsp:nvSpPr>
        <dsp:cNvPr id="0" name=""/>
        <dsp:cNvSpPr/>
      </dsp:nvSpPr>
      <dsp:spPr>
        <a:xfrm>
          <a:off x="864096" y="1635956"/>
          <a:ext cx="1268313" cy="737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250"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a:t>Prioritization process</a:t>
          </a:r>
        </a:p>
      </dsp:txBody>
      <dsp:txXfrm>
        <a:off x="864096" y="1635956"/>
        <a:ext cx="1268313" cy="737479"/>
      </dsp:txXfrm>
    </dsp:sp>
    <dsp:sp modelId="{3451BBA1-064A-492A-BADC-165C38E8442E}">
      <dsp:nvSpPr>
        <dsp:cNvPr id="0" name=""/>
        <dsp:cNvSpPr/>
      </dsp:nvSpPr>
      <dsp:spPr>
        <a:xfrm>
          <a:off x="1718355" y="1067686"/>
          <a:ext cx="191897" cy="1918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DB75D9-5D17-4BA4-BD40-5A6A4759B631}">
      <dsp:nvSpPr>
        <dsp:cNvPr id="0" name=""/>
        <dsp:cNvSpPr/>
      </dsp:nvSpPr>
      <dsp:spPr>
        <a:xfrm>
          <a:off x="1814304" y="1163635"/>
          <a:ext cx="979903" cy="1388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83"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a:t>Decision making</a:t>
          </a:r>
        </a:p>
      </dsp:txBody>
      <dsp:txXfrm>
        <a:off x="1814304" y="1163635"/>
        <a:ext cx="979903" cy="1388196"/>
      </dsp:txXfrm>
    </dsp:sp>
    <dsp:sp modelId="{191A91DD-6D78-4D38-8D87-5195981A61DD}">
      <dsp:nvSpPr>
        <dsp:cNvPr id="0" name=""/>
        <dsp:cNvSpPr/>
      </dsp:nvSpPr>
      <dsp:spPr>
        <a:xfrm>
          <a:off x="2845244" y="645613"/>
          <a:ext cx="265390" cy="2653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C096C4-9E96-4001-8905-163E6D747A5C}">
      <dsp:nvSpPr>
        <dsp:cNvPr id="0" name=""/>
        <dsp:cNvSpPr/>
      </dsp:nvSpPr>
      <dsp:spPr>
        <a:xfrm>
          <a:off x="3024333" y="627843"/>
          <a:ext cx="1417146" cy="1773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625"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a:t>Resources allocation</a:t>
          </a:r>
        </a:p>
      </dsp:txBody>
      <dsp:txXfrm>
        <a:off x="3024333" y="627843"/>
        <a:ext cx="1417146" cy="17735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7DF32-2DC8-4801-A80A-3A60631037B8}">
      <dsp:nvSpPr>
        <dsp:cNvPr id="0" name=""/>
        <dsp:cNvSpPr/>
      </dsp:nvSpPr>
      <dsp:spPr>
        <a:xfrm rot="5400000">
          <a:off x="-179747" y="180063"/>
          <a:ext cx="1198317" cy="838822"/>
        </a:xfrm>
        <a:prstGeom prst="chevr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Group 1:  </a:t>
          </a:r>
        </a:p>
      </dsp:txBody>
      <dsp:txXfrm rot="-5400000">
        <a:off x="1" y="419726"/>
        <a:ext cx="838822" cy="359495"/>
      </dsp:txXfrm>
    </dsp:sp>
    <dsp:sp modelId="{E46E32D3-2818-4266-8D1D-24BB0D309DAA}">
      <dsp:nvSpPr>
        <dsp:cNvPr id="0" name=""/>
        <dsp:cNvSpPr/>
      </dsp:nvSpPr>
      <dsp:spPr>
        <a:xfrm rot="5400000">
          <a:off x="3973307" y="-3134170"/>
          <a:ext cx="778906" cy="7047877"/>
        </a:xfrm>
        <a:prstGeom prst="round2Same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Results communication (to who and how)</a:t>
          </a:r>
        </a:p>
      </dsp:txBody>
      <dsp:txXfrm rot="-5400000">
        <a:off x="838822" y="38338"/>
        <a:ext cx="7009854" cy="702860"/>
      </dsp:txXfrm>
    </dsp:sp>
    <dsp:sp modelId="{A2F2E010-759C-4E5E-9D31-5B859D687A3B}">
      <dsp:nvSpPr>
        <dsp:cNvPr id="0" name=""/>
        <dsp:cNvSpPr/>
      </dsp:nvSpPr>
      <dsp:spPr>
        <a:xfrm rot="5400000">
          <a:off x="-179747" y="1230859"/>
          <a:ext cx="1198317" cy="838822"/>
        </a:xfrm>
        <a:prstGeom prst="chevr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Group 2:</a:t>
          </a:r>
        </a:p>
      </dsp:txBody>
      <dsp:txXfrm rot="-5400000">
        <a:off x="1" y="1470522"/>
        <a:ext cx="838822" cy="359495"/>
      </dsp:txXfrm>
    </dsp:sp>
    <dsp:sp modelId="{0765B0F6-03A5-432B-A0FE-3CACB37C2AD6}">
      <dsp:nvSpPr>
        <dsp:cNvPr id="0" name=""/>
        <dsp:cNvSpPr/>
      </dsp:nvSpPr>
      <dsp:spPr>
        <a:xfrm rot="5400000">
          <a:off x="3973307" y="-2083373"/>
          <a:ext cx="778906" cy="7047877"/>
        </a:xfrm>
        <a:prstGeom prst="round2Same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a:t>Actions for high and imminent risk(Planning for preparedness and response)</a:t>
          </a:r>
        </a:p>
      </dsp:txBody>
      <dsp:txXfrm rot="-5400000">
        <a:off x="838822" y="1089135"/>
        <a:ext cx="7009854" cy="702860"/>
      </dsp:txXfrm>
    </dsp:sp>
    <dsp:sp modelId="{0785D647-B0D8-4C3B-BD28-F27FA9CDB83C}">
      <dsp:nvSpPr>
        <dsp:cNvPr id="0" name=""/>
        <dsp:cNvSpPr/>
      </dsp:nvSpPr>
      <dsp:spPr>
        <a:xfrm rot="5400000">
          <a:off x="-179747" y="2281656"/>
          <a:ext cx="1198317" cy="838822"/>
        </a:xfrm>
        <a:prstGeom prst="chevr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Group 3:</a:t>
          </a:r>
        </a:p>
      </dsp:txBody>
      <dsp:txXfrm rot="-5400000">
        <a:off x="1" y="2521319"/>
        <a:ext cx="838822" cy="359495"/>
      </dsp:txXfrm>
    </dsp:sp>
    <dsp:sp modelId="{E9F6E38F-1F86-4AC5-9378-0DAC95F6E1B4}">
      <dsp:nvSpPr>
        <dsp:cNvPr id="0" name=""/>
        <dsp:cNvSpPr/>
      </dsp:nvSpPr>
      <dsp:spPr>
        <a:xfrm rot="5400000">
          <a:off x="3973307" y="-1032577"/>
          <a:ext cx="778906" cy="7047877"/>
        </a:xfrm>
        <a:prstGeom prst="round2Same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Actions for the all the risks</a:t>
          </a:r>
        </a:p>
        <a:p>
          <a:pPr marL="228600" lvl="1" indent="-228600" algn="l" defTabSz="977900">
            <a:lnSpc>
              <a:spcPct val="90000"/>
            </a:lnSpc>
            <a:spcBef>
              <a:spcPct val="0"/>
            </a:spcBef>
            <a:spcAft>
              <a:spcPct val="15000"/>
            </a:spcAft>
            <a:buChar char="•"/>
          </a:pPr>
          <a:r>
            <a:rPr lang="en-US" sz="2200" kern="1200" dirty="0"/>
            <a:t>(core capacity building / resilience</a:t>
          </a:r>
        </a:p>
      </dsp:txBody>
      <dsp:txXfrm rot="-5400000">
        <a:off x="838822" y="2139931"/>
        <a:ext cx="7009854" cy="702860"/>
      </dsp:txXfrm>
    </dsp:sp>
    <dsp:sp modelId="{ACF19B0A-C68F-4337-A7A5-2BBCBBAB0EB1}">
      <dsp:nvSpPr>
        <dsp:cNvPr id="0" name=""/>
        <dsp:cNvSpPr/>
      </dsp:nvSpPr>
      <dsp:spPr>
        <a:xfrm rot="5400000">
          <a:off x="-179747" y="3332452"/>
          <a:ext cx="1198317" cy="838822"/>
        </a:xfrm>
        <a:prstGeom prst="chevr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Group 4: </a:t>
          </a:r>
        </a:p>
      </dsp:txBody>
      <dsp:txXfrm rot="-5400000">
        <a:off x="1" y="3572115"/>
        <a:ext cx="838822" cy="359495"/>
      </dsp:txXfrm>
    </dsp:sp>
    <dsp:sp modelId="{66DD42AA-1FEA-4EC5-BE10-D17F9A519047}">
      <dsp:nvSpPr>
        <dsp:cNvPr id="0" name=""/>
        <dsp:cNvSpPr/>
      </dsp:nvSpPr>
      <dsp:spPr>
        <a:xfrm rot="5400000">
          <a:off x="3973307" y="18219"/>
          <a:ext cx="778906" cy="7047877"/>
        </a:xfrm>
        <a:prstGeom prst="round2Same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a:t>Results to inform other country / international framework (such as elements of the IHRMEF)</a:t>
          </a:r>
        </a:p>
      </dsp:txBody>
      <dsp:txXfrm rot="-5400000">
        <a:off x="838822" y="3190728"/>
        <a:ext cx="7009854" cy="70286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787849-F12C-4C34-9030-79984EBD821C}" type="datetimeFigureOut">
              <a:rPr lang="en-GB" smtClean="0"/>
              <a:t>10/05/2018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E39BB7-219C-4BEE-8E23-0152FD4550B8}" type="slidenum">
              <a:rPr lang="en-GB" smtClean="0"/>
              <a:t>‹#›</a:t>
            </a:fld>
            <a:endParaRPr lang="en-GB"/>
          </a:p>
        </p:txBody>
      </p:sp>
    </p:spTree>
    <p:extLst>
      <p:ext uri="{BB962C8B-B14F-4D97-AF65-F5344CB8AC3E}">
        <p14:creationId xmlns:p14="http://schemas.microsoft.com/office/powerpoint/2010/main" val="4158960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250" tIns="47125" rIns="94250" bIns="47125" numCol="1" anchor="t" anchorCtr="0" compatLnSpc="1">
            <a:prstTxWarp prst="textNoShape">
              <a:avLst/>
            </a:prstTxWarp>
          </a:bodyPr>
          <a:lstStyle/>
          <a:p>
            <a:endParaRPr lang="en-GB" altLang="en-US" dirty="0"/>
          </a:p>
        </p:txBody>
      </p:sp>
      <p:sp>
        <p:nvSpPr>
          <p:cNvPr id="70660" name="Header Placeholder 3"/>
          <p:cNvSpPr txBox="1">
            <a:spLocks noGrp="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50" tIns="47125" rIns="94250" bIns="47125"/>
          <a:lstStyle>
            <a:lvl1pPr defTabSz="928688">
              <a:spcBef>
                <a:spcPct val="30000"/>
              </a:spcBef>
              <a:defRPr sz="1200">
                <a:solidFill>
                  <a:schemeClr val="tx1"/>
                </a:solidFill>
                <a:latin typeface="Calibri" pitchFamily="34" charset="0"/>
              </a:defRPr>
            </a:lvl1pPr>
            <a:lvl2pPr marL="742950" indent="-285750" defTabSz="928688">
              <a:spcBef>
                <a:spcPct val="30000"/>
              </a:spcBef>
              <a:defRPr sz="1200">
                <a:solidFill>
                  <a:schemeClr val="tx1"/>
                </a:solidFill>
                <a:latin typeface="Calibri" pitchFamily="34" charset="0"/>
              </a:defRPr>
            </a:lvl2pPr>
            <a:lvl3pPr marL="1143000" indent="-228600" defTabSz="928688">
              <a:spcBef>
                <a:spcPct val="30000"/>
              </a:spcBef>
              <a:defRPr sz="1200">
                <a:solidFill>
                  <a:schemeClr val="tx1"/>
                </a:solidFill>
                <a:latin typeface="Calibri" pitchFamily="34" charset="0"/>
              </a:defRPr>
            </a:lvl3pPr>
            <a:lvl4pPr marL="1600200" indent="-228600" defTabSz="928688">
              <a:spcBef>
                <a:spcPct val="30000"/>
              </a:spcBef>
              <a:defRPr sz="1200">
                <a:solidFill>
                  <a:schemeClr val="tx1"/>
                </a:solidFill>
                <a:latin typeface="Calibri" pitchFamily="34" charset="0"/>
              </a:defRPr>
            </a:lvl4pPr>
            <a:lvl5pPr marL="2057400" indent="-228600" defTabSz="928688">
              <a:spcBef>
                <a:spcPct val="30000"/>
              </a:spcBef>
              <a:defRPr sz="1200">
                <a:solidFill>
                  <a:schemeClr val="tx1"/>
                </a:solidFill>
                <a:latin typeface="Calibri" pitchFamily="34" charset="0"/>
              </a:defRPr>
            </a:lvl5pPr>
            <a:lvl6pPr marL="2514600" indent="-228600" defTabSz="928688" eaLnBrk="0" fontAlgn="base" hangingPunct="0">
              <a:spcBef>
                <a:spcPct val="30000"/>
              </a:spcBef>
              <a:spcAft>
                <a:spcPct val="0"/>
              </a:spcAft>
              <a:defRPr sz="1200">
                <a:solidFill>
                  <a:schemeClr val="tx1"/>
                </a:solidFill>
                <a:latin typeface="Calibri" pitchFamily="34" charset="0"/>
              </a:defRPr>
            </a:lvl6pPr>
            <a:lvl7pPr marL="2971800" indent="-228600" defTabSz="928688" eaLnBrk="0" fontAlgn="base" hangingPunct="0">
              <a:spcBef>
                <a:spcPct val="30000"/>
              </a:spcBef>
              <a:spcAft>
                <a:spcPct val="0"/>
              </a:spcAft>
              <a:defRPr sz="1200">
                <a:solidFill>
                  <a:schemeClr val="tx1"/>
                </a:solidFill>
                <a:latin typeface="Calibri" pitchFamily="34" charset="0"/>
              </a:defRPr>
            </a:lvl7pPr>
            <a:lvl8pPr marL="3429000" indent="-228600" defTabSz="928688" eaLnBrk="0" fontAlgn="base" hangingPunct="0">
              <a:spcBef>
                <a:spcPct val="30000"/>
              </a:spcBef>
              <a:spcAft>
                <a:spcPct val="0"/>
              </a:spcAft>
              <a:defRPr sz="1200">
                <a:solidFill>
                  <a:schemeClr val="tx1"/>
                </a:solidFill>
                <a:latin typeface="Calibri" pitchFamily="34" charset="0"/>
              </a:defRPr>
            </a:lvl8pPr>
            <a:lvl9pPr marL="3886200" indent="-228600" defTabSz="928688" eaLnBrk="0" fontAlgn="base" hangingPunct="0">
              <a:spcBef>
                <a:spcPct val="30000"/>
              </a:spcBef>
              <a:spcAft>
                <a:spcPct val="0"/>
              </a:spcAft>
              <a:defRPr sz="1200">
                <a:solidFill>
                  <a:schemeClr val="tx1"/>
                </a:solidFill>
                <a:latin typeface="Calibri" pitchFamily="34" charset="0"/>
              </a:defRPr>
            </a:lvl9pPr>
          </a:lstStyle>
          <a:p>
            <a:pPr rtl="1" fontAlgn="base">
              <a:spcBef>
                <a:spcPct val="0"/>
              </a:spcBef>
              <a:spcAft>
                <a:spcPct val="0"/>
              </a:spcAft>
            </a:pPr>
            <a:r>
              <a:rPr lang="en-US" altLang="zh-CN">
                <a:solidFill>
                  <a:srgbClr val="000000"/>
                </a:solidFill>
                <a:latin typeface="Arial" pitchFamily="34" charset="0"/>
                <a:cs typeface="Arial" pitchFamily="34" charset="0"/>
              </a:rPr>
              <a:t>World Health Organization</a:t>
            </a:r>
          </a:p>
        </p:txBody>
      </p:sp>
      <p:sp>
        <p:nvSpPr>
          <p:cNvPr id="70661" name="Date Placeholder 4"/>
          <p:cNvSpPr txBox="1">
            <a:spLocks noGrp="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50" tIns="47125" rIns="94250" bIns="47125"/>
          <a:lstStyle>
            <a:lvl1pPr defTabSz="928688">
              <a:spcBef>
                <a:spcPct val="30000"/>
              </a:spcBef>
              <a:defRPr sz="1200">
                <a:solidFill>
                  <a:schemeClr val="tx1"/>
                </a:solidFill>
                <a:latin typeface="Calibri" pitchFamily="34" charset="0"/>
              </a:defRPr>
            </a:lvl1pPr>
            <a:lvl2pPr marL="742950" indent="-285750" defTabSz="928688">
              <a:spcBef>
                <a:spcPct val="30000"/>
              </a:spcBef>
              <a:defRPr sz="1200">
                <a:solidFill>
                  <a:schemeClr val="tx1"/>
                </a:solidFill>
                <a:latin typeface="Calibri" pitchFamily="34" charset="0"/>
              </a:defRPr>
            </a:lvl2pPr>
            <a:lvl3pPr marL="1143000" indent="-228600" defTabSz="928688">
              <a:spcBef>
                <a:spcPct val="30000"/>
              </a:spcBef>
              <a:defRPr sz="1200">
                <a:solidFill>
                  <a:schemeClr val="tx1"/>
                </a:solidFill>
                <a:latin typeface="Calibri" pitchFamily="34" charset="0"/>
              </a:defRPr>
            </a:lvl3pPr>
            <a:lvl4pPr marL="1600200" indent="-228600" defTabSz="928688">
              <a:spcBef>
                <a:spcPct val="30000"/>
              </a:spcBef>
              <a:defRPr sz="1200">
                <a:solidFill>
                  <a:schemeClr val="tx1"/>
                </a:solidFill>
                <a:latin typeface="Calibri" pitchFamily="34" charset="0"/>
              </a:defRPr>
            </a:lvl4pPr>
            <a:lvl5pPr marL="2057400" indent="-228600" defTabSz="928688">
              <a:spcBef>
                <a:spcPct val="30000"/>
              </a:spcBef>
              <a:defRPr sz="1200">
                <a:solidFill>
                  <a:schemeClr val="tx1"/>
                </a:solidFill>
                <a:latin typeface="Calibri" pitchFamily="34" charset="0"/>
              </a:defRPr>
            </a:lvl5pPr>
            <a:lvl6pPr marL="2514600" indent="-228600" defTabSz="928688" eaLnBrk="0" fontAlgn="base" hangingPunct="0">
              <a:spcBef>
                <a:spcPct val="30000"/>
              </a:spcBef>
              <a:spcAft>
                <a:spcPct val="0"/>
              </a:spcAft>
              <a:defRPr sz="1200">
                <a:solidFill>
                  <a:schemeClr val="tx1"/>
                </a:solidFill>
                <a:latin typeface="Calibri" pitchFamily="34" charset="0"/>
              </a:defRPr>
            </a:lvl6pPr>
            <a:lvl7pPr marL="2971800" indent="-228600" defTabSz="928688" eaLnBrk="0" fontAlgn="base" hangingPunct="0">
              <a:spcBef>
                <a:spcPct val="30000"/>
              </a:spcBef>
              <a:spcAft>
                <a:spcPct val="0"/>
              </a:spcAft>
              <a:defRPr sz="1200">
                <a:solidFill>
                  <a:schemeClr val="tx1"/>
                </a:solidFill>
                <a:latin typeface="Calibri" pitchFamily="34" charset="0"/>
              </a:defRPr>
            </a:lvl7pPr>
            <a:lvl8pPr marL="3429000" indent="-228600" defTabSz="928688" eaLnBrk="0" fontAlgn="base" hangingPunct="0">
              <a:spcBef>
                <a:spcPct val="30000"/>
              </a:spcBef>
              <a:spcAft>
                <a:spcPct val="0"/>
              </a:spcAft>
              <a:defRPr sz="1200">
                <a:solidFill>
                  <a:schemeClr val="tx1"/>
                </a:solidFill>
                <a:latin typeface="Calibri" pitchFamily="34" charset="0"/>
              </a:defRPr>
            </a:lvl8pPr>
            <a:lvl9pPr marL="3886200" indent="-228600" defTabSz="928688" eaLnBrk="0" fontAlgn="base" hangingPunct="0">
              <a:spcBef>
                <a:spcPct val="30000"/>
              </a:spcBef>
              <a:spcAft>
                <a:spcPct val="0"/>
              </a:spcAft>
              <a:defRPr sz="1200">
                <a:solidFill>
                  <a:schemeClr val="tx1"/>
                </a:solidFill>
                <a:latin typeface="Calibri" pitchFamily="34" charset="0"/>
              </a:defRPr>
            </a:lvl9pPr>
          </a:lstStyle>
          <a:p>
            <a:pPr algn="r" rtl="1" fontAlgn="base">
              <a:spcBef>
                <a:spcPct val="0"/>
              </a:spcBef>
              <a:spcAft>
                <a:spcPct val="0"/>
              </a:spcAft>
            </a:pPr>
            <a:fld id="{F17B101C-A43F-4B3B-8A7E-A9150468EF4D}" type="datetime3">
              <a:rPr lang="en-US" altLang="zh-CN">
                <a:solidFill>
                  <a:srgbClr val="000000"/>
                </a:solidFill>
                <a:latin typeface="Arial" pitchFamily="34" charset="0"/>
                <a:cs typeface="Arial" pitchFamily="34" charset="0"/>
              </a:rPr>
              <a:pPr algn="r" rtl="1" fontAlgn="base">
                <a:spcBef>
                  <a:spcPct val="0"/>
                </a:spcBef>
                <a:spcAft>
                  <a:spcPct val="0"/>
                </a:spcAft>
              </a:pPr>
              <a:t>10 May 2018</a:t>
            </a:fld>
            <a:endParaRPr lang="en-US" altLang="zh-CN">
              <a:solidFill>
                <a:srgbClr val="000000"/>
              </a:solidFill>
              <a:latin typeface="Arial" pitchFamily="34" charset="0"/>
              <a:cs typeface="Arial" pitchFamily="34" charset="0"/>
            </a:endParaRPr>
          </a:p>
        </p:txBody>
      </p:sp>
      <p:sp>
        <p:nvSpPr>
          <p:cNvPr id="70662" name="Slide Number Placeholder 5"/>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50" tIns="47125" rIns="94250" bIns="47125" anchor="b"/>
          <a:lstStyle>
            <a:lvl1pPr defTabSz="928688">
              <a:spcBef>
                <a:spcPct val="30000"/>
              </a:spcBef>
              <a:defRPr sz="1200">
                <a:solidFill>
                  <a:schemeClr val="tx1"/>
                </a:solidFill>
                <a:latin typeface="Calibri" pitchFamily="34" charset="0"/>
              </a:defRPr>
            </a:lvl1pPr>
            <a:lvl2pPr marL="742950" indent="-285750" defTabSz="928688">
              <a:spcBef>
                <a:spcPct val="30000"/>
              </a:spcBef>
              <a:defRPr sz="1200">
                <a:solidFill>
                  <a:schemeClr val="tx1"/>
                </a:solidFill>
                <a:latin typeface="Calibri" pitchFamily="34" charset="0"/>
              </a:defRPr>
            </a:lvl2pPr>
            <a:lvl3pPr marL="1143000" indent="-228600" defTabSz="928688">
              <a:spcBef>
                <a:spcPct val="30000"/>
              </a:spcBef>
              <a:defRPr sz="1200">
                <a:solidFill>
                  <a:schemeClr val="tx1"/>
                </a:solidFill>
                <a:latin typeface="Calibri" pitchFamily="34" charset="0"/>
              </a:defRPr>
            </a:lvl3pPr>
            <a:lvl4pPr marL="1600200" indent="-228600" defTabSz="928688">
              <a:spcBef>
                <a:spcPct val="30000"/>
              </a:spcBef>
              <a:defRPr sz="1200">
                <a:solidFill>
                  <a:schemeClr val="tx1"/>
                </a:solidFill>
                <a:latin typeface="Calibri" pitchFamily="34" charset="0"/>
              </a:defRPr>
            </a:lvl4pPr>
            <a:lvl5pPr marL="2057400" indent="-228600" defTabSz="928688">
              <a:spcBef>
                <a:spcPct val="30000"/>
              </a:spcBef>
              <a:defRPr sz="1200">
                <a:solidFill>
                  <a:schemeClr val="tx1"/>
                </a:solidFill>
                <a:latin typeface="Calibri" pitchFamily="34" charset="0"/>
              </a:defRPr>
            </a:lvl5pPr>
            <a:lvl6pPr marL="2514600" indent="-228600" defTabSz="928688" eaLnBrk="0" fontAlgn="base" hangingPunct="0">
              <a:spcBef>
                <a:spcPct val="30000"/>
              </a:spcBef>
              <a:spcAft>
                <a:spcPct val="0"/>
              </a:spcAft>
              <a:defRPr sz="1200">
                <a:solidFill>
                  <a:schemeClr val="tx1"/>
                </a:solidFill>
                <a:latin typeface="Calibri" pitchFamily="34" charset="0"/>
              </a:defRPr>
            </a:lvl6pPr>
            <a:lvl7pPr marL="2971800" indent="-228600" defTabSz="928688" eaLnBrk="0" fontAlgn="base" hangingPunct="0">
              <a:spcBef>
                <a:spcPct val="30000"/>
              </a:spcBef>
              <a:spcAft>
                <a:spcPct val="0"/>
              </a:spcAft>
              <a:defRPr sz="1200">
                <a:solidFill>
                  <a:schemeClr val="tx1"/>
                </a:solidFill>
                <a:latin typeface="Calibri" pitchFamily="34" charset="0"/>
              </a:defRPr>
            </a:lvl7pPr>
            <a:lvl8pPr marL="3429000" indent="-228600" defTabSz="928688" eaLnBrk="0" fontAlgn="base" hangingPunct="0">
              <a:spcBef>
                <a:spcPct val="30000"/>
              </a:spcBef>
              <a:spcAft>
                <a:spcPct val="0"/>
              </a:spcAft>
              <a:defRPr sz="1200">
                <a:solidFill>
                  <a:schemeClr val="tx1"/>
                </a:solidFill>
                <a:latin typeface="Calibri" pitchFamily="34" charset="0"/>
              </a:defRPr>
            </a:lvl8pPr>
            <a:lvl9pPr marL="3886200" indent="-228600" defTabSz="928688" eaLnBrk="0" fontAlgn="base" hangingPunct="0">
              <a:spcBef>
                <a:spcPct val="30000"/>
              </a:spcBef>
              <a:spcAft>
                <a:spcPct val="0"/>
              </a:spcAft>
              <a:defRPr sz="1200">
                <a:solidFill>
                  <a:schemeClr val="tx1"/>
                </a:solidFill>
                <a:latin typeface="Calibri" pitchFamily="34" charset="0"/>
              </a:defRPr>
            </a:lvl9pPr>
          </a:lstStyle>
          <a:p>
            <a:pPr algn="r" rtl="1" fontAlgn="base">
              <a:spcBef>
                <a:spcPct val="0"/>
              </a:spcBef>
              <a:spcAft>
                <a:spcPct val="0"/>
              </a:spcAft>
            </a:pPr>
            <a:fld id="{27E806B9-96D4-4C4E-8CB3-182B132930DB}" type="slidenum">
              <a:rPr lang="en-US" altLang="zh-CN">
                <a:solidFill>
                  <a:srgbClr val="000000"/>
                </a:solidFill>
                <a:latin typeface="Arial" pitchFamily="34" charset="0"/>
                <a:cs typeface="Arial" pitchFamily="34" charset="0"/>
              </a:rPr>
              <a:pPr algn="r" rtl="1" fontAlgn="base">
                <a:spcBef>
                  <a:spcPct val="0"/>
                </a:spcBef>
                <a:spcAft>
                  <a:spcPct val="0"/>
                </a:spcAft>
              </a:pPr>
              <a:t>3</a:t>
            </a:fld>
            <a:endParaRPr lang="en-US" altLang="zh-CN">
              <a:solidFill>
                <a:srgbClr val="000000"/>
              </a:solidFill>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Espace réservé des notes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fr-FR">
                <a:latin typeface="Segoe Condensed" pitchFamily="34" charset="0"/>
              </a:rPr>
              <a:t>Risk Mitigation actions includes all actions to </a:t>
            </a:r>
            <a:r>
              <a:rPr lang="en-GB" altLang="fr-FR" u="sng">
                <a:latin typeface="Segoe Condensed" pitchFamily="34" charset="0"/>
              </a:rPr>
              <a:t>reduce the severity, probability of occurrence of, or exposure to</a:t>
            </a:r>
            <a:r>
              <a:rPr lang="en-GB" altLang="fr-FR">
                <a:latin typeface="Segoe Condensed" pitchFamily="34" charset="0"/>
              </a:rPr>
              <a:t>, a given hazard and therefore lessen its level of risk. </a:t>
            </a:r>
          </a:p>
          <a:p>
            <a:endParaRPr lang="en-US" altLang="en-US"/>
          </a:p>
          <a:p>
            <a:r>
              <a:rPr lang="en-GB" altLang="en-US"/>
              <a:t>They often include actions such as vaccination, vector control measures, environmental measures such as WASH improvement, or risk communication to enhance community awareness on specific risks</a:t>
            </a:r>
          </a:p>
          <a:p>
            <a:endParaRPr lang="en-US" altLang="en-US"/>
          </a:p>
          <a:p>
            <a:endParaRPr lang="en-US" altLang="en-US"/>
          </a:p>
          <a:p>
            <a:endParaRPr lang="fr-FR" altLang="en-US"/>
          </a:p>
        </p:txBody>
      </p:sp>
      <p:sp>
        <p:nvSpPr>
          <p:cNvPr id="66564" name="Espace réservé du numéro de diapositiv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1A6F8BB-7BC6-4269-B051-71AA3441D40F}" type="slidenum">
              <a:rPr lang="fr-FR" altLang="fr-FR">
                <a:solidFill>
                  <a:prstClr val="black"/>
                </a:solidFill>
                <a:latin typeface="Calibri" pitchFamily="34" charset="0"/>
              </a:rPr>
              <a:pPr/>
              <a:t>4</a:t>
            </a:fld>
            <a:endParaRPr lang="fr-FR" altLang="fr-FR">
              <a:solidFill>
                <a:prstClr val="black"/>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Espace réservé des notes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Preparedness actions ensure resources are deployed to enable readiness to respond. </a:t>
            </a:r>
            <a:r>
              <a:rPr lang="en-GB" altLang="fr-FR">
                <a:latin typeface="Segoe Condensed" pitchFamily="34" charset="0"/>
              </a:rPr>
              <a:t>They also refer to all actions to </a:t>
            </a:r>
            <a:r>
              <a:rPr lang="en-GB" altLang="fr-FR" u="sng">
                <a:latin typeface="Segoe Condensed" pitchFamily="34" charset="0"/>
              </a:rPr>
              <a:t>increase knowledge and capacity to anticipate, respond to and recover</a:t>
            </a:r>
            <a:r>
              <a:rPr lang="en-GB" altLang="fr-FR">
                <a:latin typeface="Segoe Condensed" pitchFamily="34" charset="0"/>
              </a:rPr>
              <a:t> from the impact of one or more events.</a:t>
            </a:r>
            <a:endParaRPr lang="fr-FR" altLang="fr-FR">
              <a:latin typeface="Segoe Condensed" pitchFamily="34" charset="0"/>
            </a:endParaRPr>
          </a:p>
          <a:p>
            <a:pPr eaLnBrk="1" hangingPunct="1"/>
            <a:endParaRPr lang="en-GB" altLang="fr-FR">
              <a:latin typeface="Segoe Condensed" pitchFamily="34" charset="0"/>
            </a:endParaRPr>
          </a:p>
          <a:p>
            <a:pPr eaLnBrk="1" hangingPunct="1"/>
            <a:r>
              <a:rPr lang="en-GB" altLang="fr-FR">
                <a:latin typeface="Segoe Condensed" pitchFamily="34" charset="0"/>
              </a:rPr>
              <a:t>They often include actions such as training, exercising, ensuring availability of case identification, confirmation, and case management protocols, organizing health care facilities so that they can accept more people or patients with a specific health needs such as trauma, or highly infectious diseases.</a:t>
            </a:r>
          </a:p>
          <a:p>
            <a:endParaRPr lang="en-US" altLang="en-US"/>
          </a:p>
          <a:p>
            <a:endParaRPr lang="fr-FR" altLang="en-US"/>
          </a:p>
        </p:txBody>
      </p:sp>
      <p:sp>
        <p:nvSpPr>
          <p:cNvPr id="68612" name="Espace réservé du numéro de diapositiv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C76CE2A1-82DD-44FE-AD89-11FEDAC0488D}" type="slidenum">
              <a:rPr lang="fr-FR" altLang="fr-FR">
                <a:solidFill>
                  <a:prstClr val="black"/>
                </a:solidFill>
                <a:latin typeface="Calibri" pitchFamily="34" charset="0"/>
              </a:rPr>
              <a:pPr/>
              <a:t>5</a:t>
            </a:fld>
            <a:endParaRPr lang="fr-FR" altLang="fr-FR">
              <a:solidFill>
                <a:prstClr val="black"/>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ce réservé des notes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en-US"/>
              <a:t>High and imminent risks require the planning and implementation of </a:t>
            </a:r>
            <a:r>
              <a:rPr lang="en-US" altLang="en-US"/>
              <a:t>measures to mitigate the potential health consequences of these risks and to be ready to respond in a more timely and effective manner should these risks cause an emergency. </a:t>
            </a:r>
          </a:p>
          <a:p>
            <a:endParaRPr lang="en-US" altLang="en-US"/>
          </a:p>
          <a:p>
            <a:r>
              <a:rPr lang="en-US" altLang="en-US"/>
              <a:t>These risks mitigation and response preparedness actions are organized into contingency plans which are h</a:t>
            </a:r>
            <a:r>
              <a:rPr lang="fr-FR" altLang="en-US"/>
              <a:t>azard-specific and scenario-based. </a:t>
            </a:r>
            <a:r>
              <a:rPr lang="en-US" altLang="en-US"/>
              <a:t>They are usually linked into a broader all-hazard emergency response plan. </a:t>
            </a:r>
            <a:endParaRPr lang="fr-FR" altLang="en-US"/>
          </a:p>
          <a:p>
            <a:pPr eaLnBrk="1" hangingPunct="1">
              <a:buFont typeface="Wingdings" pitchFamily="2" charset="2"/>
              <a:buNone/>
            </a:pPr>
            <a:endParaRPr lang="en-GB" altLang="en-US">
              <a:solidFill>
                <a:srgbClr val="7F7F7F"/>
              </a:solidFill>
            </a:endParaRPr>
          </a:p>
        </p:txBody>
      </p:sp>
      <p:sp>
        <p:nvSpPr>
          <p:cNvPr id="60420" name="Espace réservé du numéro de diapositiv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16F411E-6F3B-4056-9B31-443CF032675E}" type="slidenum">
              <a:rPr lang="fr-FR" altLang="fr-FR">
                <a:solidFill>
                  <a:prstClr val="black"/>
                </a:solidFill>
                <a:latin typeface="Calibri" pitchFamily="34" charset="0"/>
              </a:rPr>
              <a:pPr/>
              <a:t>6</a:t>
            </a:fld>
            <a:endParaRPr lang="fr-FR" altLang="fr-FR">
              <a:solidFill>
                <a:prstClr val="black"/>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Espace réservé des notes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en-US"/>
              <a:t>Each hazard specific plan: </a:t>
            </a:r>
          </a:p>
          <a:p>
            <a:pPr eaLnBrk="1" hangingPunct="1">
              <a:buFont typeface="Wingdings" pitchFamily="2" charset="2"/>
              <a:buChar char="ü"/>
            </a:pPr>
            <a:r>
              <a:rPr lang="en-GB" altLang="en-US">
                <a:solidFill>
                  <a:srgbClr val="7F7F7F"/>
                </a:solidFill>
              </a:rPr>
              <a:t> </a:t>
            </a:r>
            <a:r>
              <a:rPr lang="en-US" altLang="en-US">
                <a:solidFill>
                  <a:srgbClr val="7F7F7F"/>
                </a:solidFill>
              </a:rPr>
              <a:t>List and organize all risks mitigation and preparedness measures needed to address the given risks </a:t>
            </a:r>
          </a:p>
          <a:p>
            <a:pPr eaLnBrk="1" hangingPunct="1">
              <a:buFont typeface="Wingdings" pitchFamily="2" charset="2"/>
              <a:buChar char="ü"/>
            </a:pPr>
            <a:r>
              <a:rPr lang="en-US" altLang="en-US">
                <a:solidFill>
                  <a:srgbClr val="7F7F7F"/>
                </a:solidFill>
              </a:rPr>
              <a:t> Clearly define roles and responsibilities for implementation of each planned actions</a:t>
            </a:r>
          </a:p>
          <a:p>
            <a:pPr eaLnBrk="1" hangingPunct="1">
              <a:buFont typeface="Wingdings" pitchFamily="2" charset="2"/>
              <a:buChar char="ü"/>
            </a:pPr>
            <a:endParaRPr lang="en-US" altLang="en-US">
              <a:solidFill>
                <a:srgbClr val="7F7F7F"/>
              </a:solidFill>
            </a:endParaRPr>
          </a:p>
          <a:p>
            <a:pPr eaLnBrk="1" hangingPunct="1">
              <a:buFont typeface="Wingdings" pitchFamily="2" charset="2"/>
              <a:buNone/>
            </a:pPr>
            <a:endParaRPr lang="en-GB" altLang="en-US">
              <a:solidFill>
                <a:srgbClr val="7F7F7F"/>
              </a:solidFill>
            </a:endParaRPr>
          </a:p>
        </p:txBody>
      </p:sp>
      <p:sp>
        <p:nvSpPr>
          <p:cNvPr id="62468" name="Espace réservé du numéro de diapositiv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F6352C5A-BA19-4077-AB81-FDC804BC3A0E}" type="slidenum">
              <a:rPr lang="fr-FR" altLang="fr-FR">
                <a:solidFill>
                  <a:prstClr val="black"/>
                </a:solidFill>
                <a:latin typeface="Calibri" pitchFamily="34" charset="0"/>
              </a:rPr>
              <a:pPr/>
              <a:t>7</a:t>
            </a:fld>
            <a:endParaRPr lang="fr-FR" altLang="fr-FR">
              <a:solidFill>
                <a:prstClr val="black"/>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Espace réservé des notes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en-US"/>
              <a:t>Each hazard specific plan: </a:t>
            </a:r>
          </a:p>
          <a:p>
            <a:pPr eaLnBrk="1" hangingPunct="1">
              <a:buFont typeface="Wingdings" pitchFamily="2" charset="2"/>
              <a:buChar char="ü"/>
            </a:pPr>
            <a:r>
              <a:rPr lang="en-US" altLang="en-US">
                <a:solidFill>
                  <a:srgbClr val="7F7F7F"/>
                </a:solidFill>
              </a:rPr>
              <a:t> Identify all necessary means and resources needed for the implementation of these actions, including financial cost </a:t>
            </a:r>
          </a:p>
          <a:p>
            <a:pPr eaLnBrk="1" hangingPunct="1">
              <a:buFont typeface="Wingdings" pitchFamily="2" charset="2"/>
              <a:buChar char="ü"/>
            </a:pPr>
            <a:r>
              <a:rPr lang="en-US" altLang="en-US">
                <a:solidFill>
                  <a:srgbClr val="7F7F7F"/>
                </a:solidFill>
              </a:rPr>
              <a:t> Estimate time needed for implementation </a:t>
            </a:r>
          </a:p>
          <a:p>
            <a:pPr eaLnBrk="1" hangingPunct="1">
              <a:buFont typeface="Wingdings" pitchFamily="2" charset="2"/>
              <a:buChar char="ü"/>
            </a:pPr>
            <a:r>
              <a:rPr lang="en-US" altLang="en-US">
                <a:solidFill>
                  <a:srgbClr val="7F7F7F"/>
                </a:solidFill>
              </a:rPr>
              <a:t> Define how the plan implementation will be monitored</a:t>
            </a:r>
          </a:p>
          <a:p>
            <a:pPr eaLnBrk="1" hangingPunct="1">
              <a:buFont typeface="Wingdings" pitchFamily="2" charset="2"/>
              <a:buNone/>
            </a:pPr>
            <a:endParaRPr lang="en-US" altLang="en-US">
              <a:solidFill>
                <a:srgbClr val="7F7F7F"/>
              </a:solidFill>
            </a:endParaRPr>
          </a:p>
          <a:p>
            <a:pPr eaLnBrk="1" hangingPunct="1">
              <a:buFont typeface="Wingdings" pitchFamily="2" charset="2"/>
              <a:buNone/>
            </a:pPr>
            <a:endParaRPr lang="en-GB" altLang="en-US">
              <a:solidFill>
                <a:srgbClr val="7F7F7F"/>
              </a:solidFill>
            </a:endParaRPr>
          </a:p>
        </p:txBody>
      </p:sp>
      <p:sp>
        <p:nvSpPr>
          <p:cNvPr id="64516" name="Espace réservé du numéro de diapositiv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ACCCA9D6-2994-44E3-9C3C-002122CD1ADD}" type="slidenum">
              <a:rPr lang="fr-FR" altLang="fr-FR">
                <a:solidFill>
                  <a:prstClr val="black"/>
                </a:solidFill>
                <a:latin typeface="Calibri" pitchFamily="34" charset="0"/>
              </a:rPr>
              <a:pPr/>
              <a:t>8</a:t>
            </a:fld>
            <a:endParaRPr lang="fr-FR" altLang="fr-FR">
              <a:solidFill>
                <a:prstClr val="black"/>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As indicated previously « Risk = Impact x Likelihood ».</a:t>
            </a:r>
          </a:p>
          <a:p>
            <a:endParaRPr lang="en-US" altLang="en-US"/>
          </a:p>
          <a:p>
            <a:r>
              <a:rPr lang="en-US" altLang="en-US"/>
              <a:t>Plotting hazards on a risk matrix will offer a visual and simple overview of the results of the risk assessment and the identification of those high risks that need to be prioritized for urgent actions and allocation of resources. </a:t>
            </a:r>
          </a:p>
          <a:p>
            <a:endParaRPr lang="en-US" altLang="en-US"/>
          </a:p>
          <a:p>
            <a:r>
              <a:rPr lang="en-US" altLang="en-US"/>
              <a:t>As a key function in the Risk Management Cycle, the purpose of the Strategic Risk Assessment is therefore to inform direct actions that will increase the level of preparedness of countries with respect to priority risks.  </a:t>
            </a:r>
          </a:p>
          <a:p>
            <a:r>
              <a:rPr lang="en-US" altLang="en-US"/>
              <a:t>The likelihood and impact of a hazard (and hence the overall level of risk) can be reduced through risk mitigation and preparedness actions as we will see later.</a:t>
            </a:r>
          </a:p>
          <a:p>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317803AE-C326-4276-BF71-E99C298BA8DA}" type="slidenum">
              <a:rPr lang="fr-FR" altLang="fr-FR">
                <a:solidFill>
                  <a:prstClr val="black"/>
                </a:solidFill>
                <a:latin typeface="Calibri" pitchFamily="34" charset="0"/>
              </a:rPr>
              <a:pPr/>
              <a:t>10</a:t>
            </a:fld>
            <a:endParaRPr lang="fr-FR" altLang="fr-FR">
              <a:solidFill>
                <a:prstClr val="black"/>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notes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Hazards and their related risks are fluid and need to be regularly monitored. </a:t>
            </a:r>
          </a:p>
          <a:p>
            <a:endParaRPr lang="en-US" altLang="en-US" i="1"/>
          </a:p>
          <a:p>
            <a:endParaRPr lang="en-US" altLang="en-US" i="1"/>
          </a:p>
          <a:p>
            <a:r>
              <a:rPr lang="en-US" altLang="en-US" b="1"/>
              <a:t>DEFINITION</a:t>
            </a:r>
          </a:p>
          <a:p>
            <a:r>
              <a:rPr lang="en-US" altLang="en-US"/>
              <a:t>Early warning systems are described as </a:t>
            </a:r>
            <a:r>
              <a:rPr lang="en-US" altLang="en-US" i="1"/>
              <a:t>“The set of capacities needed to provide timely and meaningful information to enable individuals and communities threatened by hazards to act in sufficient time and in an appropriate manner to reduce the possibility of personal injury, loss of life and livelihoods, damage to property and the environment, and to prepare for effective response."</a:t>
            </a:r>
          </a:p>
          <a:p>
            <a:endParaRPr lang="en-US" altLang="en-US" i="1"/>
          </a:p>
          <a:p>
            <a:r>
              <a:rPr lang="en-US" altLang="en-US" i="1"/>
              <a:t> </a:t>
            </a:r>
          </a:p>
        </p:txBody>
      </p:sp>
      <p:sp>
        <p:nvSpPr>
          <p:cNvPr id="52228" name="Espace réservé du numéro de diapositiv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3B997CB1-4431-45E8-9B84-8CDCDB76A1B5}" type="slidenum">
              <a:rPr lang="fr-FR" altLang="fr-FR">
                <a:solidFill>
                  <a:prstClr val="black"/>
                </a:solidFill>
                <a:latin typeface="Calibri" pitchFamily="34" charset="0"/>
              </a:rPr>
              <a:pPr/>
              <a:t>12</a:t>
            </a:fld>
            <a:endParaRPr lang="fr-FR" altLang="fr-FR">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2.xml"/><Relationship Id="rId4" Type="http://schemas.openxmlformats.org/officeDocument/2006/relationships/image" Target="../media/image9.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2.xml"/><Relationship Id="rId4" Type="http://schemas.openxmlformats.org/officeDocument/2006/relationships/image" Target="../media/image12.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2.xml"/><Relationship Id="rId4" Type="http://schemas.openxmlformats.org/officeDocument/2006/relationships/image" Target="../media/image12.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2.xml"/><Relationship Id="rId4" Type="http://schemas.openxmlformats.org/officeDocument/2006/relationships/image" Target="../media/image12.png"/></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3.xml"/><Relationship Id="rId4" Type="http://schemas.openxmlformats.org/officeDocument/2006/relationships/image" Target="../media/image8.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3.xml"/><Relationship Id="rId4" Type="http://schemas.openxmlformats.org/officeDocument/2006/relationships/image" Target="../media/image9.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3.xml"/><Relationship Id="rId4" Type="http://schemas.openxmlformats.org/officeDocument/2006/relationships/image" Target="../media/image12.pn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3.xml"/><Relationship Id="rId4" Type="http://schemas.openxmlformats.org/officeDocument/2006/relationships/image" Target="../media/image12.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3.xml"/><Relationship Id="rId4" Type="http://schemas.openxmlformats.org/officeDocument/2006/relationships/image" Target="../media/image12.png"/></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4.xml"/><Relationship Id="rId4" Type="http://schemas.openxmlformats.org/officeDocument/2006/relationships/image" Target="../media/image8.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4.xml"/><Relationship Id="rId4" Type="http://schemas.openxmlformats.org/officeDocument/2006/relationships/image" Target="../media/image9.png"/></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4.xml"/><Relationship Id="rId4" Type="http://schemas.openxmlformats.org/officeDocument/2006/relationships/image" Target="../media/image12.pn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4.xml"/><Relationship Id="rId4" Type="http://schemas.openxmlformats.org/officeDocument/2006/relationships/image" Target="../media/image12.png"/></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4.xml"/><Relationship Id="rId4" Type="http://schemas.openxmlformats.org/officeDocument/2006/relationships/image" Target="../media/image12.png"/></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5.xml"/><Relationship Id="rId4" Type="http://schemas.openxmlformats.org/officeDocument/2006/relationships/image" Target="../media/image8.pn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5.xml"/><Relationship Id="rId4" Type="http://schemas.openxmlformats.org/officeDocument/2006/relationships/image" Target="../media/image9.png"/></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5.xml"/><Relationship Id="rId4" Type="http://schemas.openxmlformats.org/officeDocument/2006/relationships/image" Target="../media/image12.pn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5.xml"/><Relationship Id="rId4" Type="http://schemas.openxmlformats.org/officeDocument/2006/relationships/image" Target="../media/image12.png"/></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5.xml"/><Relationship Id="rId4" Type="http://schemas.openxmlformats.org/officeDocument/2006/relationships/image" Target="../media/image12.png"/></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 Id="rId4" Type="http://schemas.openxmlformats.org/officeDocument/2006/relationships/image" Target="../media/image8.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0.xml"/><Relationship Id="rId4" Type="http://schemas.openxmlformats.org/officeDocument/2006/relationships/image" Target="../media/image9.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0.xml"/><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0.xml"/><Relationship Id="rId4" Type="http://schemas.openxmlformats.org/officeDocument/2006/relationships/image" Target="../media/image12.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0.xml"/><Relationship Id="rId4" Type="http://schemas.openxmlformats.org/officeDocument/2006/relationships/image" Target="../media/image12.png"/></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1.xml"/><Relationship Id="rId4" Type="http://schemas.openxmlformats.org/officeDocument/2006/relationships/image" Target="../media/image8.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1.xml"/><Relationship Id="rId4" Type="http://schemas.openxmlformats.org/officeDocument/2006/relationships/image" Target="../media/image9.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1.xml"/><Relationship Id="rId4" Type="http://schemas.openxmlformats.org/officeDocument/2006/relationships/image" Target="../media/image12.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1.xml"/><Relationship Id="rId4" Type="http://schemas.openxmlformats.org/officeDocument/2006/relationships/image" Target="../media/image12.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1.xml"/><Relationship Id="rId4" Type="http://schemas.openxmlformats.org/officeDocument/2006/relationships/image" Target="../media/image12.png"/></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sp>
        <p:nvSpPr>
          <p:cNvPr id="5" name="doc id"/>
          <p:cNvSpPr txBox="1">
            <a:spLocks noChangeArrowheads="1"/>
          </p:cNvSpPr>
          <p:nvPr/>
        </p:nvSpPr>
        <p:spPr bwMode="auto">
          <a:xfrm>
            <a:off x="8614312" y="37255"/>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endParaRPr lang="en-US" sz="800" dirty="0">
              <a:solidFill>
                <a:srgbClr val="000000"/>
              </a:solidFill>
              <a:latin typeface="Arial"/>
            </a:endParaRPr>
          </a:p>
        </p:txBody>
      </p:sp>
      <p:grpSp>
        <p:nvGrpSpPr>
          <p:cNvPr id="8" name="McK Title Elements" hidden="1"/>
          <p:cNvGrpSpPr>
            <a:grpSpLocks/>
          </p:cNvGrpSpPr>
          <p:nvPr userDrawn="1"/>
        </p:nvGrpSpPr>
        <p:grpSpPr bwMode="auto">
          <a:xfrm>
            <a:off x="3578230" y="4440376"/>
            <a:ext cx="5036084" cy="494022"/>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r>
                <a:rPr lang="en-US" sz="1400" dirty="0">
                  <a:solidFill>
                    <a:srgbClr val="000000"/>
                  </a:solidFill>
                  <a:latin typeface="Arial"/>
                </a:rPr>
                <a:t>Date</a:t>
              </a:r>
            </a:p>
          </p:txBody>
        </p:sp>
      </p:grpSp>
      <p:sp>
        <p:nvSpPr>
          <p:cNvPr id="13314" name="Rectangle 1026"/>
          <p:cNvSpPr>
            <a:spLocks noGrp="1" noChangeArrowheads="1"/>
          </p:cNvSpPr>
          <p:nvPr>
            <p:ph type="ctrTitle"/>
          </p:nvPr>
        </p:nvSpPr>
        <p:spPr>
          <a:xfrm>
            <a:off x="2693796" y="1586388"/>
            <a:ext cx="5920516" cy="507831"/>
          </a:xfrm>
          <a:prstGeom prst="rect">
            <a:avLst/>
          </a:prstGeom>
        </p:spPr>
        <p:txBody>
          <a:bodyPr>
            <a:spAutoFit/>
          </a:bodyPr>
          <a:lstStyle>
            <a:lvl1pPr algn="r">
              <a:defRPr sz="3300" b="1" baseline="0">
                <a:latin typeface="+mj-lt"/>
                <a:ea typeface="Arial Unicode MS" pitchFamily="34" charset="-128"/>
                <a:cs typeface="Arial Unicode MS" pitchFamily="34" charset="-128"/>
              </a:defRPr>
            </a:lvl1pPr>
          </a:lstStyle>
          <a:p>
            <a:pPr lvl="0"/>
            <a:r>
              <a:rPr lang="en-US" noProof="0" dirty="0"/>
              <a:t>Click to edit Master title style</a:t>
            </a:r>
          </a:p>
        </p:txBody>
      </p:sp>
      <p:sp>
        <p:nvSpPr>
          <p:cNvPr id="13315" name="Rectangle 1027"/>
          <p:cNvSpPr>
            <a:spLocks noGrp="1" noChangeArrowheads="1"/>
          </p:cNvSpPr>
          <p:nvPr>
            <p:ph type="subTitle" idx="1"/>
          </p:nvPr>
        </p:nvSpPr>
        <p:spPr>
          <a:xfrm>
            <a:off x="2693796" y="3157388"/>
            <a:ext cx="5920516" cy="219820"/>
          </a:xfrm>
        </p:spPr>
        <p:txBody>
          <a:bodyPr>
            <a:spAutoFit/>
          </a:bodyPr>
          <a:lstStyle>
            <a:lvl1pPr algn="r">
              <a:defRPr sz="1400" baseline="0">
                <a:latin typeface="+mj-lt"/>
                <a:ea typeface="Arial Unicode MS" pitchFamily="34" charset="-128"/>
                <a:cs typeface="Arial Unicode MS" pitchFamily="34" charset="-128"/>
              </a:defRPr>
            </a:lvl1pPr>
          </a:lstStyle>
          <a:p>
            <a:pPr lvl="0"/>
            <a:r>
              <a:rPr lang="en-US" noProof="0" dirty="0"/>
              <a:t>Click to edit Master subtitle style</a:t>
            </a:r>
          </a:p>
        </p:txBody>
      </p:sp>
      <p:pic>
        <p:nvPicPr>
          <p:cNvPr id="19" name="Picture 12"/>
          <p:cNvPicPr>
            <a:picLocks noChangeAspect="1" noChangeArrowheads="1"/>
          </p:cNvPicPr>
          <p:nvPr userDrawn="1"/>
        </p:nvPicPr>
        <p:blipFill>
          <a:blip r:embed="rId2" cstate="print"/>
          <a:srcRect/>
          <a:stretch>
            <a:fillRect/>
          </a:stretch>
        </p:blipFill>
        <p:spPr bwMode="auto">
          <a:xfrm>
            <a:off x="0" y="5522945"/>
            <a:ext cx="9144000" cy="1335087"/>
          </a:xfrm>
          <a:prstGeom prst="rect">
            <a:avLst/>
          </a:prstGeom>
          <a:noFill/>
          <a:ln w="9525">
            <a:noFill/>
            <a:miter lim="800000"/>
            <a:headEnd/>
            <a:tailEnd/>
          </a:ln>
        </p:spPr>
      </p:pic>
    </p:spTree>
    <p:extLst>
      <p:ext uri="{BB962C8B-B14F-4D97-AF65-F5344CB8AC3E}">
        <p14:creationId xmlns:p14="http://schemas.microsoft.com/office/powerpoint/2010/main" val="280736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1645143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lIns="972000" tIns="792000" rIns="0" anchor="ctr">
            <a:spAutoFit/>
          </a:bodyPr>
          <a:lstStyle>
            <a:lvl1pPr>
              <a:defRPr lang="fr-FR" sz="3200" b="1" kern="1200" dirty="0">
                <a:solidFill>
                  <a:schemeClr val="bg1"/>
                </a:solidFill>
                <a:latin typeface="Calibri" panose="020F0502020204030204" pitchFamily="34" charset="0"/>
                <a:ea typeface="+mn-ea"/>
                <a:cs typeface="Calibri" panose="020F0502020204030204" pitchFamily="34" charset="0"/>
              </a:defRPr>
            </a:lvl1pPr>
          </a:lstStyle>
          <a:p>
            <a:r>
              <a:rPr lang="fr-FR"/>
              <a:t>Modifiez le style du titre</a:t>
            </a:r>
            <a:endParaRPr lang="en-GB" dirty="0"/>
          </a:p>
        </p:txBody>
      </p:sp>
      <p:sp>
        <p:nvSpPr>
          <p:cNvPr id="3" name="Content Placeholder 2"/>
          <p:cNvSpPr>
            <a:spLocks noGrp="1"/>
          </p:cNvSpPr>
          <p:nvPr>
            <p:ph sz="half" idx="1"/>
          </p:nvPr>
        </p:nvSpPr>
        <p:spPr>
          <a:xfrm>
            <a:off x="457200" y="1600206"/>
            <a:ext cx="4038600" cy="4525963"/>
          </a:xfrm>
        </p:spPr>
        <p:txBody>
          <a:bodyPr/>
          <a:lstStyle>
            <a:lvl1pPr>
              <a:defRPr sz="30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4" name="Content Placeholder 3"/>
          <p:cNvSpPr>
            <a:spLocks noGrp="1"/>
          </p:cNvSpPr>
          <p:nvPr>
            <p:ph sz="half" idx="2"/>
          </p:nvPr>
        </p:nvSpPr>
        <p:spPr>
          <a:xfrm>
            <a:off x="4648200" y="1600206"/>
            <a:ext cx="4038600" cy="4525963"/>
          </a:xfrm>
        </p:spPr>
        <p:txBody>
          <a:bodyPr/>
          <a:lstStyle>
            <a:lvl1pPr marL="171450" indent="-171450">
              <a:defRPr lang="fr-FR" sz="3000" kern="1200" dirty="0">
                <a:solidFill>
                  <a:schemeClr val="tx1"/>
                </a:solidFill>
                <a:latin typeface="Calibri" panose="020F0502020204030204" pitchFamily="34" charset="0"/>
                <a:ea typeface="+mn-ea"/>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5" name="Slide Number Placeholder 5">
            <a:extLst>
              <a:ext uri="{FF2B5EF4-FFF2-40B4-BE49-F238E27FC236}">
                <a16:creationId xmlns:a16="http://schemas.microsoft.com/office/drawing/2014/main" id="{E2517B7C-2A62-4553-A964-332036BC5088}"/>
              </a:ext>
            </a:extLst>
          </p:cNvPr>
          <p:cNvSpPr>
            <a:spLocks noGrp="1"/>
          </p:cNvSpPr>
          <p:nvPr>
            <p:ph type="sldNum" sz="quarter" idx="10"/>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6C5D47DF-6588-4399-BC83-C1FA677B421F}" type="slidenum">
              <a:rPr lang="fr-FR" altLang="fr-FR">
                <a:solidFill>
                  <a:prstClr val="black"/>
                </a:solidFill>
                <a:latin typeface="Arial" pitchFamily="34" charset="0"/>
                <a:cs typeface="Arial" pitchFamily="34" charset="0"/>
              </a:rPr>
              <a:pPr eaLnBrk="0" fontAlgn="base" hangingPunct="0">
                <a:spcBef>
                  <a:spcPct val="0"/>
                </a:spcBef>
                <a:spcAft>
                  <a:spcPct val="0"/>
                </a:spcAft>
              </a:pPr>
              <a:t>‹#›</a:t>
            </a:fld>
            <a:endParaRPr lang="fr-FR" altLang="fr-FR">
              <a:solidFill>
                <a:prstClr val="black"/>
              </a:solidFill>
              <a:latin typeface="Arial" pitchFamily="34" charset="0"/>
              <a:cs typeface="Arial" pitchFamily="34" charset="0"/>
            </a:endParaRPr>
          </a:p>
        </p:txBody>
      </p:sp>
      <p:sp>
        <p:nvSpPr>
          <p:cNvPr id="6" name="Date Placeholder 17">
            <a:extLst>
              <a:ext uri="{FF2B5EF4-FFF2-40B4-BE49-F238E27FC236}">
                <a16:creationId xmlns:a16="http://schemas.microsoft.com/office/drawing/2014/main" id="{F7869245-0ADE-49A9-B413-15254ECACDAD}"/>
              </a:ext>
            </a:extLst>
          </p:cNvPr>
          <p:cNvSpPr>
            <a:spLocks noGrp="1"/>
          </p:cNvSpPr>
          <p:nvPr>
            <p:ph type="dt" sz="half" idx="11"/>
          </p:nvPr>
        </p:nvSpPr>
        <p:spPr>
          <a:xfrm>
            <a:off x="0" y="0"/>
            <a:ext cx="0" cy="0"/>
          </a:xfrm>
        </p:spPr>
        <p:txBody>
          <a:bodyPr vert="horz" wrap="square" lIns="91440" tIns="45720" rIns="91440" bIns="45720" numCol="1" anchor="t" anchorCtr="0" compatLnSpc="1">
            <a:prstTxWarp prst="textNoShape">
              <a:avLst/>
            </a:prstTxWarp>
          </a:bodyPr>
          <a:lstStyle>
            <a:lvl1pPr marL="179388">
              <a:defRPr/>
            </a:lvl1pPr>
          </a:lstStyle>
          <a:p>
            <a:pPr eaLnBrk="0" fontAlgn="base" hangingPunct="0">
              <a:spcBef>
                <a:spcPct val="0"/>
              </a:spcBef>
              <a:spcAft>
                <a:spcPct val="0"/>
              </a:spcAft>
            </a:pPr>
            <a:endParaRPr lang="en-US" altLang="en-US">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973782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cSld name="Title + 2 columns">
    <p:spTree>
      <p:nvGrpSpPr>
        <p:cNvPr id="1" name="Shape 40"/>
        <p:cNvGrpSpPr/>
        <p:nvPr/>
      </p:nvGrpSpPr>
      <p:grpSpPr>
        <a:xfrm>
          <a:off x="0" y="0"/>
          <a:ext cx="0" cy="0"/>
          <a:chOff x="0" y="0"/>
          <a:chExt cx="0" cy="0"/>
        </a:xfrm>
      </p:grpSpPr>
      <p:sp>
        <p:nvSpPr>
          <p:cNvPr id="48" name="Shape 48"/>
          <p:cNvSpPr txBox="1">
            <a:spLocks noGrp="1"/>
          </p:cNvSpPr>
          <p:nvPr>
            <p:ph type="body" idx="1"/>
          </p:nvPr>
        </p:nvSpPr>
        <p:spPr>
          <a:xfrm>
            <a:off x="1146025" y="2356396"/>
            <a:ext cx="3660300" cy="4211599"/>
          </a:xfrm>
          <a:prstGeom prst="rect">
            <a:avLst/>
          </a:prstGeom>
        </p:spPr>
        <p:txBody>
          <a:bodyPr/>
          <a:lstStyle>
            <a:lvl1pPr lvl="0">
              <a:spcBef>
                <a:spcPts val="0"/>
              </a:spcBef>
              <a:buSzPct val="100000"/>
              <a:defRPr sz="3000">
                <a:latin typeface="Calibri" panose="020F0502020204030204" pitchFamily="34" charset="0"/>
                <a:cs typeface="Calibri" panose="020F0502020204030204" pitchFamily="34" charset="0"/>
              </a:defRPr>
            </a:lvl1pPr>
            <a:lvl2pPr lvl="1">
              <a:spcBef>
                <a:spcPts val="0"/>
              </a:spcBef>
              <a:buSzPct val="100000"/>
              <a:defRPr sz="2700"/>
            </a:lvl2pPr>
            <a:lvl3pPr lvl="2">
              <a:spcBef>
                <a:spcPts val="0"/>
              </a:spcBef>
              <a:buSzPct val="100000"/>
              <a:defRPr sz="2700"/>
            </a:lvl3pPr>
            <a:lvl4pPr lvl="3">
              <a:spcBef>
                <a:spcPts val="0"/>
              </a:spcBef>
              <a:buSzPct val="100000"/>
              <a:defRPr sz="2700"/>
            </a:lvl4pPr>
            <a:lvl5pPr lvl="4">
              <a:spcBef>
                <a:spcPts val="0"/>
              </a:spcBef>
              <a:buSzPct val="100000"/>
              <a:defRPr sz="2700"/>
            </a:lvl5pPr>
            <a:lvl6pPr lvl="5">
              <a:spcBef>
                <a:spcPts val="0"/>
              </a:spcBef>
              <a:buSzPct val="100000"/>
              <a:defRPr sz="2700"/>
            </a:lvl6pPr>
            <a:lvl7pPr lvl="6">
              <a:spcBef>
                <a:spcPts val="0"/>
              </a:spcBef>
              <a:buSzPct val="100000"/>
              <a:defRPr sz="2700"/>
            </a:lvl7pPr>
            <a:lvl8pPr lvl="7">
              <a:spcBef>
                <a:spcPts val="0"/>
              </a:spcBef>
              <a:buSzPct val="100000"/>
              <a:defRPr sz="2700"/>
            </a:lvl8pPr>
            <a:lvl9pPr lvl="8">
              <a:spcBef>
                <a:spcPts val="0"/>
              </a:spcBef>
              <a:buSzPct val="100000"/>
              <a:defRPr sz="2700"/>
            </a:lvl9pPr>
          </a:lstStyle>
          <a:p>
            <a:pPr lvl="0"/>
            <a:r>
              <a:rPr lang="fr-FR"/>
              <a:t>Modifier les styles du texte du masque</a:t>
            </a:r>
          </a:p>
        </p:txBody>
      </p:sp>
      <p:sp>
        <p:nvSpPr>
          <p:cNvPr id="49" name="Shape 49"/>
          <p:cNvSpPr txBox="1">
            <a:spLocks noGrp="1"/>
          </p:cNvSpPr>
          <p:nvPr>
            <p:ph type="body" idx="2"/>
          </p:nvPr>
        </p:nvSpPr>
        <p:spPr>
          <a:xfrm>
            <a:off x="5026623" y="2356396"/>
            <a:ext cx="3660300" cy="4211599"/>
          </a:xfrm>
          <a:prstGeom prst="rect">
            <a:avLst/>
          </a:prstGeom>
        </p:spPr>
        <p:txBody>
          <a:bodyPr/>
          <a:lstStyle>
            <a:lvl1pPr lvl="0">
              <a:spcBef>
                <a:spcPts val="0"/>
              </a:spcBef>
              <a:buSzPct val="100000"/>
              <a:defRPr lang="fr-FR" sz="3000" kern="1200" dirty="0">
                <a:solidFill>
                  <a:schemeClr val="tx1"/>
                </a:solidFill>
                <a:latin typeface="Calibri" panose="020F0502020204030204" pitchFamily="34" charset="0"/>
                <a:ea typeface="+mn-ea"/>
                <a:cs typeface="Calibri" panose="020F0502020204030204" pitchFamily="34" charset="0"/>
              </a:defRPr>
            </a:lvl1pPr>
            <a:lvl2pPr lvl="1">
              <a:spcBef>
                <a:spcPts val="0"/>
              </a:spcBef>
              <a:buSzPct val="100000"/>
              <a:defRPr sz="2700"/>
            </a:lvl2pPr>
            <a:lvl3pPr lvl="2">
              <a:spcBef>
                <a:spcPts val="0"/>
              </a:spcBef>
              <a:buSzPct val="100000"/>
              <a:defRPr sz="2700"/>
            </a:lvl3pPr>
            <a:lvl4pPr lvl="3">
              <a:spcBef>
                <a:spcPts val="0"/>
              </a:spcBef>
              <a:buSzPct val="100000"/>
              <a:defRPr sz="2700"/>
            </a:lvl4pPr>
            <a:lvl5pPr lvl="4">
              <a:spcBef>
                <a:spcPts val="0"/>
              </a:spcBef>
              <a:buSzPct val="100000"/>
              <a:defRPr sz="2700"/>
            </a:lvl5pPr>
            <a:lvl6pPr lvl="5">
              <a:spcBef>
                <a:spcPts val="0"/>
              </a:spcBef>
              <a:buSzPct val="100000"/>
              <a:defRPr sz="2700"/>
            </a:lvl6pPr>
            <a:lvl7pPr lvl="6">
              <a:spcBef>
                <a:spcPts val="0"/>
              </a:spcBef>
              <a:buSzPct val="100000"/>
              <a:defRPr sz="2700"/>
            </a:lvl7pPr>
            <a:lvl8pPr lvl="7">
              <a:spcBef>
                <a:spcPts val="0"/>
              </a:spcBef>
              <a:buSzPct val="100000"/>
              <a:defRPr sz="2700"/>
            </a:lvl8pPr>
            <a:lvl9pPr lvl="8">
              <a:spcBef>
                <a:spcPts val="0"/>
              </a:spcBef>
              <a:buSzPct val="100000"/>
              <a:defRPr sz="2700"/>
            </a:lvl9pPr>
          </a:lstStyle>
          <a:p>
            <a:pPr lvl="0"/>
            <a:r>
              <a:rPr lang="fr-FR"/>
              <a:t>Modifier les styles du texte du masque</a:t>
            </a:r>
          </a:p>
        </p:txBody>
      </p:sp>
      <p:sp>
        <p:nvSpPr>
          <p:cNvPr id="5" name="Titre 6">
            <a:extLst>
              <a:ext uri="{FF2B5EF4-FFF2-40B4-BE49-F238E27FC236}">
                <a16:creationId xmlns:a16="http://schemas.microsoft.com/office/drawing/2014/main" id="{FC0A3901-0981-4A45-A5BB-180B58CC5745}"/>
              </a:ext>
            </a:extLst>
          </p:cNvPr>
          <p:cNvSpPr>
            <a:spLocks noGrp="1"/>
          </p:cNvSpPr>
          <p:nvPr>
            <p:ph type="title"/>
          </p:nvPr>
        </p:nvSpPr>
        <p:spPr>
          <a:xfrm>
            <a:off x="359532" y="49188"/>
            <a:ext cx="7886700" cy="648246"/>
          </a:xfrm>
          <a:prstGeom prst="rect">
            <a:avLst/>
          </a:prstGeom>
        </p:spPr>
        <p:txBody>
          <a:bodyPr anchor="ctr"/>
          <a:lstStyle>
            <a:lvl1pPr>
              <a:defRPr lang="fr-FR" sz="3200" b="1" kern="1200" dirty="0" smtClean="0">
                <a:solidFill>
                  <a:schemeClr val="bg1"/>
                </a:solidFill>
                <a:latin typeface="Calibri" panose="020F0502020204030204" pitchFamily="34" charset="0"/>
                <a:ea typeface="+mn-ea"/>
                <a:cs typeface="Calibri" panose="020F0502020204030204" pitchFamily="34" charset="0"/>
              </a:defRPr>
            </a:lvl1pPr>
          </a:lstStyle>
          <a:p>
            <a:r>
              <a:rPr lang="fr-FR"/>
              <a:t>Modifiez le style du titre</a:t>
            </a:r>
            <a:endParaRPr lang="fr-FR" dirty="0"/>
          </a:p>
        </p:txBody>
      </p:sp>
    </p:spTree>
    <p:extLst>
      <p:ext uri="{BB962C8B-B14F-4D97-AF65-F5344CB8AC3E}">
        <p14:creationId xmlns:p14="http://schemas.microsoft.com/office/powerpoint/2010/main" val="691064331"/>
      </p:ext>
    </p:extLst>
  </p:cSld>
  <p:clrMapOvr>
    <a:masterClrMapping/>
  </p:clrMapOvr>
  <p:hf sldNum="0"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Cover_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69695F-DDA7-444B-A8AA-13A5E2927CBF}"/>
              </a:ext>
            </a:extLst>
          </p:cNvPr>
          <p:cNvSpPr/>
          <p:nvPr/>
        </p:nvSpPr>
        <p:spPr>
          <a:xfrm>
            <a:off x="0" y="5948363"/>
            <a:ext cx="9144000" cy="914400"/>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GB" altLang="en-US">
              <a:solidFill>
                <a:srgbClr val="FFFFFF"/>
              </a:solidFill>
              <a:latin typeface="Calibri" pitchFamily="34" charset="0"/>
            </a:endParaRPr>
          </a:p>
        </p:txBody>
      </p:sp>
      <p:pic>
        <p:nvPicPr>
          <p:cNvPr id="5"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34" y="6059507"/>
            <a:ext cx="1577579"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1"/>
          <p:cNvGrpSpPr>
            <a:grpSpLocks/>
          </p:cNvGrpSpPr>
          <p:nvPr/>
        </p:nvGrpSpPr>
        <p:grpSpPr bwMode="auto">
          <a:xfrm>
            <a:off x="7672396" y="6097588"/>
            <a:ext cx="1414463" cy="527050"/>
            <a:chOff x="5525840" y="3530278"/>
            <a:chExt cx="1886657" cy="527387"/>
          </a:xfrm>
        </p:grpSpPr>
        <p:sp>
          <p:nvSpPr>
            <p:cNvPr id="7" name="TextBox 12">
              <a:extLst>
                <a:ext uri="{FF2B5EF4-FFF2-40B4-BE49-F238E27FC236}">
                  <a16:creationId xmlns:a16="http://schemas.microsoft.com/office/drawing/2014/main" id="{377312A1-1CEA-4156-86C4-BE6A2B50B04A}"/>
                </a:ext>
              </a:extLst>
            </p:cNvPr>
            <p:cNvSpPr txBox="1"/>
            <p:nvPr/>
          </p:nvSpPr>
          <p:spPr>
            <a:xfrm>
              <a:off x="5540133" y="3530278"/>
              <a:ext cx="1872364" cy="208095"/>
            </a:xfrm>
            <a:prstGeom prst="rect">
              <a:avLst/>
            </a:prstGeom>
            <a:noFill/>
          </p:spPr>
          <p:txBody>
            <a:bodyPr>
              <a:spAutoFit/>
            </a:bodyPr>
            <a:lstStyle/>
            <a:p>
              <a:pPr eaLnBrk="0" fontAlgn="base" hangingPunct="0">
                <a:spcBef>
                  <a:spcPct val="0"/>
                </a:spcBef>
                <a:spcAft>
                  <a:spcPct val="0"/>
                </a:spcAft>
                <a:defRPr/>
              </a:pPr>
              <a:r>
                <a:rPr lang="en-GB" sz="750" cap="all" dirty="0">
                  <a:solidFill>
                    <a:prstClr val="white"/>
                  </a:solidFill>
                  <a:latin typeface="Corbel" panose="020B0503020204020204" pitchFamily="34" charset="0"/>
                  <a:cs typeface="Arial" pitchFamily="34" charset="0"/>
                </a:rPr>
                <a:t>Health</a:t>
              </a:r>
            </a:p>
          </p:txBody>
        </p:sp>
        <p:grpSp>
          <p:nvGrpSpPr>
            <p:cNvPr id="9" name="Group 13"/>
            <p:cNvGrpSpPr>
              <a:grpSpLocks/>
            </p:cNvGrpSpPr>
            <p:nvPr/>
          </p:nvGrpSpPr>
          <p:grpSpPr bwMode="auto">
            <a:xfrm>
              <a:off x="5525840" y="3618320"/>
              <a:ext cx="1879457" cy="439345"/>
              <a:chOff x="5525840" y="3618320"/>
              <a:chExt cx="1879457" cy="439345"/>
            </a:xfrm>
          </p:grpSpPr>
          <p:sp>
            <p:nvSpPr>
              <p:cNvPr id="10" name="TextBox 14">
                <a:extLst>
                  <a:ext uri="{FF2B5EF4-FFF2-40B4-BE49-F238E27FC236}">
                    <a16:creationId xmlns:a16="http://schemas.microsoft.com/office/drawing/2014/main" id="{964D3964-4BC1-4083-A9CB-67577C1527D4}"/>
                  </a:ext>
                </a:extLst>
              </p:cNvPr>
              <p:cNvSpPr txBox="1"/>
              <p:nvPr/>
            </p:nvSpPr>
            <p:spPr>
              <a:xfrm>
                <a:off x="6494578" y="3838450"/>
                <a:ext cx="887746" cy="219215"/>
              </a:xfrm>
              <a:prstGeom prst="rect">
                <a:avLst/>
              </a:prstGeom>
              <a:noFill/>
            </p:spPr>
            <p:txBody>
              <a:bodyPr>
                <a:spAutoFit/>
              </a:bodyPr>
              <a:lstStyle/>
              <a:p>
                <a:pPr eaLnBrk="0" fontAlgn="base" hangingPunct="0">
                  <a:spcBef>
                    <a:spcPct val="0"/>
                  </a:spcBef>
                  <a:spcAft>
                    <a:spcPct val="0"/>
                  </a:spcAft>
                  <a:defRPr/>
                </a:pPr>
                <a:r>
                  <a:rPr lang="en-GB" sz="825" spc="-60" dirty="0">
                    <a:solidFill>
                      <a:prstClr val="white"/>
                    </a:solidFill>
                    <a:latin typeface="Corbel" panose="020B0503020204020204" pitchFamily="34" charset="0"/>
                    <a:cs typeface="Arial" pitchFamily="34" charset="0"/>
                  </a:rPr>
                  <a:t>programme</a:t>
                </a:r>
              </a:p>
            </p:txBody>
          </p:sp>
          <p:sp>
            <p:nvSpPr>
              <p:cNvPr id="11" name="TextBox 15">
                <a:extLst>
                  <a:ext uri="{FF2B5EF4-FFF2-40B4-BE49-F238E27FC236}">
                    <a16:creationId xmlns:a16="http://schemas.microsoft.com/office/drawing/2014/main" id="{72AE55A9-3578-498E-ACC9-622E499982B6}"/>
                  </a:ext>
                </a:extLst>
              </p:cNvPr>
              <p:cNvSpPr txBox="1"/>
              <p:nvPr/>
            </p:nvSpPr>
            <p:spPr>
              <a:xfrm>
                <a:off x="5525840" y="3617646"/>
                <a:ext cx="1878717" cy="324057"/>
              </a:xfrm>
              <a:prstGeom prst="rect">
                <a:avLst/>
              </a:prstGeom>
              <a:noFill/>
            </p:spPr>
            <p:txBody>
              <a:bodyPr>
                <a:spAutoFit/>
              </a:bodyPr>
              <a:lstStyle/>
              <a:p>
                <a:pPr eaLnBrk="0" fontAlgn="base" hangingPunct="0">
                  <a:spcBef>
                    <a:spcPct val="0"/>
                  </a:spcBef>
                  <a:spcAft>
                    <a:spcPct val="0"/>
                  </a:spcAft>
                  <a:defRPr/>
                </a:pPr>
                <a:r>
                  <a:rPr lang="en-GB" sz="1500" b="1" cap="all" spc="-60" dirty="0">
                    <a:solidFill>
                      <a:prstClr val="white"/>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8" name="Picture Placeholder 7"/>
          <p:cNvSpPr>
            <a:spLocks noGrp="1"/>
          </p:cNvSpPr>
          <p:nvPr>
            <p:ph type="pic" sz="quarter" idx="10"/>
          </p:nvPr>
        </p:nvSpPr>
        <p:spPr>
          <a:xfrm>
            <a:off x="0" y="762021"/>
            <a:ext cx="9144000" cy="5186307"/>
          </a:xfrm>
          <a:prstGeom prst="rect">
            <a:avLst/>
          </a:prstGeom>
          <a:solidFill>
            <a:schemeClr val="bg1">
              <a:lumMod val="85000"/>
            </a:schemeClr>
          </a:solidFill>
        </p:spPr>
        <p:txBody>
          <a:bodyPr/>
          <a:lstStyle>
            <a:lvl1pPr>
              <a:defRPr>
                <a:latin typeface="Arial" panose="020B0604020202020204" pitchFamily="34" charset="0"/>
                <a:cs typeface="Arial" panose="020B0604020202020204" pitchFamily="34" charset="0"/>
              </a:defRPr>
            </a:lvl1pPr>
          </a:lstStyle>
          <a:p>
            <a:pPr lvl="0"/>
            <a:r>
              <a:rPr lang="fr-FR" noProof="0"/>
              <a:t>Cliquez sur l’icône pour ajouter une image</a:t>
            </a:r>
            <a:endParaRPr lang="en-US" noProof="0" dirty="0"/>
          </a:p>
        </p:txBody>
      </p:sp>
      <p:sp>
        <p:nvSpPr>
          <p:cNvPr id="19" name="Text Placeholder 18"/>
          <p:cNvSpPr>
            <a:spLocks noGrp="1"/>
          </p:cNvSpPr>
          <p:nvPr>
            <p:ph type="body" sz="quarter" idx="11"/>
          </p:nvPr>
        </p:nvSpPr>
        <p:spPr>
          <a:xfrm>
            <a:off x="1277644" y="2895600"/>
            <a:ext cx="7702061" cy="1333500"/>
          </a:xfrm>
          <a:prstGeom prst="rect">
            <a:avLst/>
          </a:prstGeom>
        </p:spPr>
        <p:txBody>
          <a:bodyPr anchor="ctr" anchorCtr="0"/>
          <a:lstStyle>
            <a:lvl1pPr marL="0" indent="0">
              <a:buNone/>
              <a:defRPr sz="4000" b="1">
                <a:solidFill>
                  <a:srgbClr val="1E7FB8"/>
                </a:solidFill>
                <a:latin typeface="Calibri" panose="020F0502020204030204" pitchFamily="34" charset="0"/>
                <a:cs typeface="Calibri" panose="020F0502020204030204" pitchFamily="34" charset="0"/>
              </a:defRPr>
            </a:lvl1pPr>
            <a:lvl2pPr>
              <a:defRPr>
                <a:latin typeface="Segoe" panose="020B0502040200020203" pitchFamily="34" charset="0"/>
              </a:defRPr>
            </a:lvl2pPr>
            <a:lvl3pPr>
              <a:defRPr>
                <a:latin typeface="Segoe" panose="020B0502040200020203" pitchFamily="34" charset="0"/>
              </a:defRPr>
            </a:lvl3pPr>
            <a:lvl4pPr>
              <a:defRPr>
                <a:latin typeface="Segoe" panose="020B0502040200020203" pitchFamily="34" charset="0"/>
              </a:defRPr>
            </a:lvl4pPr>
            <a:lvl5pPr>
              <a:defRPr>
                <a:latin typeface="Segoe" panose="020B0502040200020203" pitchFamily="34" charset="0"/>
              </a:defRPr>
            </a:lvl5pPr>
          </a:lstStyle>
          <a:p>
            <a:pPr lvl="0"/>
            <a:r>
              <a:rPr lang="fr-FR"/>
              <a:t>Modifier les styles du texte du masque</a:t>
            </a:r>
          </a:p>
        </p:txBody>
      </p:sp>
    </p:spTree>
    <p:extLst>
      <p:ext uri="{BB962C8B-B14F-4D97-AF65-F5344CB8AC3E}">
        <p14:creationId xmlns:p14="http://schemas.microsoft.com/office/powerpoint/2010/main" val="3745804543"/>
      </p:ext>
    </p:extLst>
  </p:cSld>
  <p:clrMapOvr>
    <a:masterClrMapping/>
  </p:clrMapOvr>
  <p:hf sldNum="0"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Course_outline">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9" y="2043116"/>
            <a:ext cx="2378869"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30">
            <a:extLst>
              <a:ext uri="{FF2B5EF4-FFF2-40B4-BE49-F238E27FC236}">
                <a16:creationId xmlns:a16="http://schemas.microsoft.com/office/drawing/2014/main" id="{F6959BA2-ABB6-42F4-A36C-313DA5D0491F}"/>
              </a:ext>
            </a:extLst>
          </p:cNvPr>
          <p:cNvCxnSpPr/>
          <p:nvPr/>
        </p:nvCxnSpPr>
        <p:spPr>
          <a:xfrm>
            <a:off x="310754" y="1782782"/>
            <a:ext cx="0" cy="3113087"/>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8" name="Rounded Rectangle 31">
            <a:extLst>
              <a:ext uri="{FF2B5EF4-FFF2-40B4-BE49-F238E27FC236}">
                <a16:creationId xmlns:a16="http://schemas.microsoft.com/office/drawing/2014/main" id="{DF0A0F98-BCC6-4F2C-8107-BFD6D17C3C4D}"/>
              </a:ext>
            </a:extLst>
          </p:cNvPr>
          <p:cNvSpPr/>
          <p:nvPr/>
        </p:nvSpPr>
        <p:spPr>
          <a:xfrm rot="16200000">
            <a:off x="2502893" y="150227"/>
            <a:ext cx="1731962" cy="5720953"/>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9" name="Rounded Rectangle 32">
            <a:extLst>
              <a:ext uri="{FF2B5EF4-FFF2-40B4-BE49-F238E27FC236}">
                <a16:creationId xmlns:a16="http://schemas.microsoft.com/office/drawing/2014/main" id="{11106BCF-681D-4B77-A65D-B817E33B6671}"/>
              </a:ext>
            </a:extLst>
          </p:cNvPr>
          <p:cNvSpPr/>
          <p:nvPr/>
        </p:nvSpPr>
        <p:spPr>
          <a:xfrm>
            <a:off x="492928" y="2144713"/>
            <a:ext cx="34529" cy="1733550"/>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0" name="Straight Connector 33">
            <a:extLst>
              <a:ext uri="{FF2B5EF4-FFF2-40B4-BE49-F238E27FC236}">
                <a16:creationId xmlns:a16="http://schemas.microsoft.com/office/drawing/2014/main" id="{119DC130-7417-46E4-9A1C-BDFE859FC61C}"/>
              </a:ext>
            </a:extLst>
          </p:cNvPr>
          <p:cNvCxnSpPr/>
          <p:nvPr/>
        </p:nvCxnSpPr>
        <p:spPr>
          <a:xfrm flipV="1">
            <a:off x="309564" y="3009900"/>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1" name="Rounded Rectangle 34">
            <a:extLst>
              <a:ext uri="{FF2B5EF4-FFF2-40B4-BE49-F238E27FC236}">
                <a16:creationId xmlns:a16="http://schemas.microsoft.com/office/drawing/2014/main" id="{7E7B286B-AEDC-411C-BAD0-FD9D99081AB1}"/>
              </a:ext>
            </a:extLst>
          </p:cNvPr>
          <p:cNvSpPr/>
          <p:nvPr/>
        </p:nvSpPr>
        <p:spPr>
          <a:xfrm>
            <a:off x="171450" y="1114425"/>
            <a:ext cx="6057900" cy="668338"/>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2" name="Rounded Rectangle 37">
            <a:extLst>
              <a:ext uri="{FF2B5EF4-FFF2-40B4-BE49-F238E27FC236}">
                <a16:creationId xmlns:a16="http://schemas.microsoft.com/office/drawing/2014/main" id="{B3DBB940-C44E-4B36-B19A-E0CBAD00DA72}"/>
              </a:ext>
            </a:extLst>
          </p:cNvPr>
          <p:cNvSpPr/>
          <p:nvPr/>
        </p:nvSpPr>
        <p:spPr>
          <a:xfrm rot="16200000">
            <a:off x="2502893" y="2036186"/>
            <a:ext cx="1731962" cy="5720953"/>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3" name="Rounded Rectangle 38">
            <a:extLst>
              <a:ext uri="{FF2B5EF4-FFF2-40B4-BE49-F238E27FC236}">
                <a16:creationId xmlns:a16="http://schemas.microsoft.com/office/drawing/2014/main" id="{394E9CE6-1447-4A47-B620-1A83DDF00F00}"/>
              </a:ext>
            </a:extLst>
          </p:cNvPr>
          <p:cNvSpPr/>
          <p:nvPr/>
        </p:nvSpPr>
        <p:spPr>
          <a:xfrm>
            <a:off x="492928" y="4030663"/>
            <a:ext cx="34529" cy="1733550"/>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4" name="Straight Connector 39">
            <a:extLst>
              <a:ext uri="{FF2B5EF4-FFF2-40B4-BE49-F238E27FC236}">
                <a16:creationId xmlns:a16="http://schemas.microsoft.com/office/drawing/2014/main" id="{984AF1EF-3DA5-4FCE-B603-F4F2F04B9E45}"/>
              </a:ext>
            </a:extLst>
          </p:cNvPr>
          <p:cNvCxnSpPr/>
          <p:nvPr/>
        </p:nvCxnSpPr>
        <p:spPr>
          <a:xfrm flipV="1">
            <a:off x="309564" y="4895850"/>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30" name="Text Placeholder 29"/>
          <p:cNvSpPr>
            <a:spLocks noGrp="1"/>
          </p:cNvSpPr>
          <p:nvPr>
            <p:ph type="body" sz="quarter" idx="10"/>
          </p:nvPr>
        </p:nvSpPr>
        <p:spPr>
          <a:xfrm>
            <a:off x="100012" y="123846"/>
            <a:ext cx="8904542"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42" name="Text Placeholder 29"/>
          <p:cNvSpPr>
            <a:spLocks noGrp="1"/>
          </p:cNvSpPr>
          <p:nvPr>
            <p:ph type="body" sz="quarter" idx="11"/>
          </p:nvPr>
        </p:nvSpPr>
        <p:spPr>
          <a:xfrm>
            <a:off x="237850" y="1187012"/>
            <a:ext cx="5862914" cy="523875"/>
          </a:xfrm>
          <a:prstGeom prst="rect">
            <a:avLst/>
          </a:prstGeom>
        </p:spPr>
        <p:txBody>
          <a:bodyPr anchor="ctr" anchorCtr="0"/>
          <a:lstStyle>
            <a:lvl1pPr marL="0" indent="0" algn="l" defTabSz="685800" rtl="0" eaLnBrk="1" latinLnBrk="0" hangingPunct="1">
              <a:lnSpc>
                <a:spcPts val="2850"/>
              </a:lnSpc>
              <a:spcBef>
                <a:spcPct val="20000"/>
              </a:spcBef>
              <a:buFont typeface="Arial" panose="020B0604020202020204" pitchFamily="34" charset="0"/>
              <a:buNone/>
              <a:defRPr lang="en-US" sz="3000" b="0" kern="1200" dirty="0" smtClean="0">
                <a:solidFill>
                  <a:schemeClr val="bg1"/>
                </a:solidFill>
                <a:latin typeface="Calibri" panose="020F0502020204030204" pitchFamily="34" charset="0"/>
                <a:ea typeface="+mj-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43" name="Text Placeholder 29"/>
          <p:cNvSpPr>
            <a:spLocks noGrp="1"/>
          </p:cNvSpPr>
          <p:nvPr>
            <p:ph type="body" sz="quarter" idx="12"/>
          </p:nvPr>
        </p:nvSpPr>
        <p:spPr>
          <a:xfrm>
            <a:off x="629482" y="2253281"/>
            <a:ext cx="5471282" cy="1514048"/>
          </a:xfrm>
          <a:prstGeom prst="rect">
            <a:avLst/>
          </a:prstGeom>
        </p:spPr>
        <p:txBody>
          <a:bodyPr anchor="ctr" anchorCtr="0"/>
          <a:lstStyle>
            <a:lvl1pPr marL="0" indent="0" algn="l" defTabSz="685800" rtl="0" eaLnBrk="1" latinLnBrk="0" hangingPunct="1">
              <a:lnSpc>
                <a:spcPts val="2850"/>
              </a:lnSpc>
              <a:spcBef>
                <a:spcPct val="20000"/>
              </a:spcBef>
              <a:buFont typeface="Arial" panose="020B0604020202020204" pitchFamily="34" charset="0"/>
              <a:buNone/>
              <a:defRPr lang="en-US"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44" name="Text Placeholder 29"/>
          <p:cNvSpPr>
            <a:spLocks noGrp="1"/>
          </p:cNvSpPr>
          <p:nvPr>
            <p:ph type="body" sz="quarter" idx="13"/>
          </p:nvPr>
        </p:nvSpPr>
        <p:spPr>
          <a:xfrm>
            <a:off x="629482" y="4138519"/>
            <a:ext cx="5471282" cy="1514048"/>
          </a:xfrm>
          <a:prstGeom prst="rect">
            <a:avLst/>
          </a:prstGeom>
        </p:spPr>
        <p:txBody>
          <a:bodyPr anchor="ctr"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Tree>
    <p:extLst>
      <p:ext uri="{BB962C8B-B14F-4D97-AF65-F5344CB8AC3E}">
        <p14:creationId xmlns:p14="http://schemas.microsoft.com/office/powerpoint/2010/main" val="1651000605"/>
      </p:ext>
    </p:extLst>
  </p:cSld>
  <p:clrMapOvr>
    <a:masterClrMapping/>
  </p:clrMapOvr>
  <p:hf sldNum="0"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1_Objective">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7857" y="952500"/>
            <a:ext cx="83344"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Rounded Rectangle 9"/>
          <p:cNvGrpSpPr>
            <a:grpSpLocks/>
          </p:cNvGrpSpPr>
          <p:nvPr/>
        </p:nvGrpSpPr>
        <p:grpSpPr bwMode="auto">
          <a:xfrm>
            <a:off x="314325" y="2247900"/>
            <a:ext cx="5048250" cy="1676400"/>
            <a:chOff x="264" y="1416"/>
            <a:chExt cx="4240" cy="1056"/>
          </a:xfrm>
        </p:grpSpPr>
        <p:pic>
          <p:nvPicPr>
            <p:cNvPr id="9" name="Rounded Rectangl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 y="1416"/>
              <a:ext cx="4240"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8">
              <a:extLst>
                <a:ext uri="{FF2B5EF4-FFF2-40B4-BE49-F238E27FC236}">
                  <a16:creationId xmlns:a16="http://schemas.microsoft.com/office/drawing/2014/main" id="{CD36E851-29D7-4B7C-B4AA-24F34B66ED01}"/>
                </a:ext>
              </a:extLst>
            </p:cNvPr>
            <p:cNvSpPr txBox="1">
              <a:spLocks noChangeArrowheads="1"/>
            </p:cNvSpPr>
            <p:nvPr/>
          </p:nvSpPr>
          <p:spPr bwMode="auto">
            <a:xfrm>
              <a:off x="315" y="1465"/>
              <a:ext cx="4145" cy="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sp>
        <p:nvSpPr>
          <p:cNvPr id="11" name="Oval 10">
            <a:extLst>
              <a:ext uri="{FF2B5EF4-FFF2-40B4-BE49-F238E27FC236}">
                <a16:creationId xmlns:a16="http://schemas.microsoft.com/office/drawing/2014/main" id="{AE82A038-E42B-4ACA-BF23-A232C02D446B}"/>
              </a:ext>
            </a:extLst>
          </p:cNvPr>
          <p:cNvSpPr/>
          <p:nvPr/>
        </p:nvSpPr>
        <p:spPr>
          <a:xfrm>
            <a:off x="171460" y="2079625"/>
            <a:ext cx="394097" cy="527050"/>
          </a:xfrm>
          <a:prstGeom prst="ellipse">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700" b="1" dirty="0">
                <a:solidFill>
                  <a:prstClr val="white"/>
                </a:solidFill>
                <a:latin typeface="Segoe Condensed" panose="020B0606040200020203" pitchFamily="34" charset="0"/>
              </a:rPr>
              <a:t>1</a:t>
            </a:r>
          </a:p>
        </p:txBody>
      </p:sp>
      <p:grpSp>
        <p:nvGrpSpPr>
          <p:cNvPr id="13" name="Rounded Rectangle 18"/>
          <p:cNvGrpSpPr>
            <a:grpSpLocks/>
          </p:cNvGrpSpPr>
          <p:nvPr/>
        </p:nvGrpSpPr>
        <p:grpSpPr bwMode="auto">
          <a:xfrm>
            <a:off x="314325" y="4178300"/>
            <a:ext cx="5048250" cy="1676400"/>
            <a:chOff x="264" y="2632"/>
            <a:chExt cx="4240" cy="1056"/>
          </a:xfrm>
        </p:grpSpPr>
        <p:pic>
          <p:nvPicPr>
            <p:cNvPr id="14" name="Rounded Rectangle 1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 y="2632"/>
              <a:ext cx="4240"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2">
              <a:extLst>
                <a:ext uri="{FF2B5EF4-FFF2-40B4-BE49-F238E27FC236}">
                  <a16:creationId xmlns:a16="http://schemas.microsoft.com/office/drawing/2014/main" id="{F56E6117-07D0-437F-A06A-E1CC32F381CE}"/>
                </a:ext>
              </a:extLst>
            </p:cNvPr>
            <p:cNvSpPr txBox="1">
              <a:spLocks noChangeArrowheads="1"/>
            </p:cNvSpPr>
            <p:nvPr/>
          </p:nvSpPr>
          <p:spPr bwMode="auto">
            <a:xfrm>
              <a:off x="315" y="2682"/>
              <a:ext cx="4145" cy="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sp>
        <p:nvSpPr>
          <p:cNvPr id="16" name="Oval 19">
            <a:extLst>
              <a:ext uri="{FF2B5EF4-FFF2-40B4-BE49-F238E27FC236}">
                <a16:creationId xmlns:a16="http://schemas.microsoft.com/office/drawing/2014/main" id="{3F82309A-9F10-4628-B382-1CD52E2B0EC8}"/>
              </a:ext>
            </a:extLst>
          </p:cNvPr>
          <p:cNvSpPr/>
          <p:nvPr/>
        </p:nvSpPr>
        <p:spPr>
          <a:xfrm>
            <a:off x="171460" y="4011613"/>
            <a:ext cx="394097" cy="525462"/>
          </a:xfrm>
          <a:prstGeom prst="ellipse">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700" b="1" dirty="0">
                <a:solidFill>
                  <a:prstClr val="white"/>
                </a:solidFill>
                <a:latin typeface="Segoe Condensed" panose="020B0606040200020203" pitchFamily="34" charset="0"/>
              </a:rPr>
              <a:t>2</a:t>
            </a:r>
          </a:p>
        </p:txBody>
      </p: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9365" y="1801813"/>
            <a:ext cx="2416969"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29"/>
          <p:cNvSpPr>
            <a:spLocks noGrp="1"/>
          </p:cNvSpPr>
          <p:nvPr>
            <p:ph type="body" sz="quarter" idx="10"/>
          </p:nvPr>
        </p:nvSpPr>
        <p:spPr>
          <a:xfrm>
            <a:off x="100012" y="123846"/>
            <a:ext cx="8890826"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6" name="Text Placeholder 10"/>
          <p:cNvSpPr>
            <a:spLocks noGrp="1"/>
          </p:cNvSpPr>
          <p:nvPr>
            <p:ph type="body" sz="quarter" idx="11"/>
          </p:nvPr>
        </p:nvSpPr>
        <p:spPr>
          <a:xfrm>
            <a:off x="120586" y="880343"/>
            <a:ext cx="5352098" cy="1195365"/>
          </a:xfrm>
          <a:prstGeom prst="rect">
            <a:avLst/>
          </a:prstGeom>
        </p:spPr>
        <p:txBody>
          <a:bodyPr lIns="45720" rIns="45720" anchor="t"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
        <p:nvSpPr>
          <p:cNvPr id="12" name="Text Placeholder 10"/>
          <p:cNvSpPr>
            <a:spLocks noGrp="1"/>
          </p:cNvSpPr>
          <p:nvPr>
            <p:ph type="body" sz="quarter" idx="13"/>
          </p:nvPr>
        </p:nvSpPr>
        <p:spPr>
          <a:xfrm>
            <a:off x="565760" y="2371639"/>
            <a:ext cx="4906927" cy="1463781"/>
          </a:xfrm>
          <a:prstGeom prst="rect">
            <a:avLst/>
          </a:prstGeom>
        </p:spPr>
        <p:txBody>
          <a:bodyPr lIns="45720" rIns="45720" anchor="ctr"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
        <p:nvSpPr>
          <p:cNvPr id="21" name="Text Placeholder 10"/>
          <p:cNvSpPr>
            <a:spLocks noGrp="1"/>
          </p:cNvSpPr>
          <p:nvPr>
            <p:ph type="body" sz="quarter" idx="14"/>
          </p:nvPr>
        </p:nvSpPr>
        <p:spPr>
          <a:xfrm>
            <a:off x="565760" y="4303018"/>
            <a:ext cx="4906927" cy="1505118"/>
          </a:xfrm>
          <a:prstGeom prst="rect">
            <a:avLst/>
          </a:prstGeom>
        </p:spPr>
        <p:txBody>
          <a:bodyPr lIns="45720" rIns="45720" anchor="ctr"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Tree>
    <p:extLst>
      <p:ext uri="{BB962C8B-B14F-4D97-AF65-F5344CB8AC3E}">
        <p14:creationId xmlns:p14="http://schemas.microsoft.com/office/powerpoint/2010/main" val="2746542152"/>
      </p:ext>
    </p:extLst>
  </p:cSld>
  <p:clrMapOvr>
    <a:masterClrMapping/>
  </p:clrMapOvr>
  <p:hf sldNum="0"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9_Objective">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7857" y="952500"/>
            <a:ext cx="83344"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9365" y="1801813"/>
            <a:ext cx="2416969"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Rounded Rectangle 13"/>
          <p:cNvGrpSpPr>
            <a:grpSpLocks/>
          </p:cNvGrpSpPr>
          <p:nvPr/>
        </p:nvGrpSpPr>
        <p:grpSpPr bwMode="auto">
          <a:xfrm>
            <a:off x="314325" y="2247900"/>
            <a:ext cx="5048250" cy="1308100"/>
            <a:chOff x="264" y="1416"/>
            <a:chExt cx="4240" cy="824"/>
          </a:xfrm>
        </p:grpSpPr>
        <p:pic>
          <p:nvPicPr>
            <p:cNvPr id="8" name="Rounded Rectangl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 y="1416"/>
              <a:ext cx="4240"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9">
              <a:extLst>
                <a:ext uri="{FF2B5EF4-FFF2-40B4-BE49-F238E27FC236}">
                  <a16:creationId xmlns:a16="http://schemas.microsoft.com/office/drawing/2014/main" id="{A5518814-BFA8-4CE2-B85B-1577BB4B5348}"/>
                </a:ext>
              </a:extLst>
            </p:cNvPr>
            <p:cNvSpPr txBox="1">
              <a:spLocks noChangeArrowheads="1"/>
            </p:cNvSpPr>
            <p:nvPr/>
          </p:nvSpPr>
          <p:spPr bwMode="auto">
            <a:xfrm>
              <a:off x="307" y="1457"/>
              <a:ext cx="4161" cy="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sp>
        <p:nvSpPr>
          <p:cNvPr id="10" name="Oval 14">
            <a:extLst>
              <a:ext uri="{FF2B5EF4-FFF2-40B4-BE49-F238E27FC236}">
                <a16:creationId xmlns:a16="http://schemas.microsoft.com/office/drawing/2014/main" id="{A5B710A1-B0D8-439D-B693-1B7E0F099662}"/>
              </a:ext>
            </a:extLst>
          </p:cNvPr>
          <p:cNvSpPr/>
          <p:nvPr/>
        </p:nvSpPr>
        <p:spPr>
          <a:xfrm>
            <a:off x="171460" y="2079625"/>
            <a:ext cx="394097" cy="527050"/>
          </a:xfrm>
          <a:prstGeom prst="ellipse">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700" b="1" dirty="0">
                <a:solidFill>
                  <a:prstClr val="white"/>
                </a:solidFill>
                <a:latin typeface="Segoe Condensed" panose="020B0606040200020203" pitchFamily="34" charset="0"/>
              </a:rPr>
              <a:t>3</a:t>
            </a:r>
          </a:p>
        </p:txBody>
      </p:sp>
      <p:sp>
        <p:nvSpPr>
          <p:cNvPr id="4" name="Text Placeholder 29"/>
          <p:cNvSpPr>
            <a:spLocks noGrp="1"/>
          </p:cNvSpPr>
          <p:nvPr>
            <p:ph type="body" sz="quarter" idx="10"/>
          </p:nvPr>
        </p:nvSpPr>
        <p:spPr>
          <a:xfrm>
            <a:off x="100012" y="123846"/>
            <a:ext cx="8890826"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13" name="Text Placeholder 10"/>
          <p:cNvSpPr>
            <a:spLocks noGrp="1"/>
          </p:cNvSpPr>
          <p:nvPr>
            <p:ph type="body" sz="quarter" idx="11"/>
          </p:nvPr>
        </p:nvSpPr>
        <p:spPr>
          <a:xfrm>
            <a:off x="120586" y="880343"/>
            <a:ext cx="5352098" cy="1195365"/>
          </a:xfrm>
          <a:prstGeom prst="rect">
            <a:avLst/>
          </a:prstGeom>
        </p:spPr>
        <p:txBody>
          <a:bodyPr lIns="45720" rIns="45720" anchor="t"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
        <p:nvSpPr>
          <p:cNvPr id="16" name="Text Placeholder 10"/>
          <p:cNvSpPr>
            <a:spLocks noGrp="1"/>
          </p:cNvSpPr>
          <p:nvPr>
            <p:ph type="body" sz="quarter" idx="13"/>
          </p:nvPr>
        </p:nvSpPr>
        <p:spPr>
          <a:xfrm>
            <a:off x="565760" y="2371619"/>
            <a:ext cx="4906927" cy="1074314"/>
          </a:xfrm>
          <a:prstGeom prst="rect">
            <a:avLst/>
          </a:prstGeom>
        </p:spPr>
        <p:txBody>
          <a:bodyPr lIns="45720" rIns="45720" anchor="ctr"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Tree>
    <p:extLst>
      <p:ext uri="{BB962C8B-B14F-4D97-AF65-F5344CB8AC3E}">
        <p14:creationId xmlns:p14="http://schemas.microsoft.com/office/powerpoint/2010/main" val="3635972032"/>
      </p:ext>
    </p:extLst>
  </p:cSld>
  <p:clrMapOvr>
    <a:masterClrMapping/>
  </p:clrMapOvr>
  <p:hf sldNum="0"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2_Objective">
    <p:spTree>
      <p:nvGrpSpPr>
        <p:cNvPr id="1" name=""/>
        <p:cNvGrpSpPr/>
        <p:nvPr/>
      </p:nvGrpSpPr>
      <p:grpSpPr>
        <a:xfrm>
          <a:off x="0" y="0"/>
          <a:ext cx="0" cy="0"/>
          <a:chOff x="0" y="0"/>
          <a:chExt cx="0" cy="0"/>
        </a:xfrm>
      </p:grpSpPr>
      <p:sp>
        <p:nvSpPr>
          <p:cNvPr id="6" name="Rounded Rectangle 12">
            <a:extLst>
              <a:ext uri="{FF2B5EF4-FFF2-40B4-BE49-F238E27FC236}">
                <a16:creationId xmlns:a16="http://schemas.microsoft.com/office/drawing/2014/main" id="{0CBE35D3-ED95-4C21-AAA5-EE94E8E25C50}"/>
              </a:ext>
            </a:extLst>
          </p:cNvPr>
          <p:cNvSpPr/>
          <p:nvPr/>
        </p:nvSpPr>
        <p:spPr>
          <a:xfrm rot="16200000">
            <a:off x="3744327" y="-2099269"/>
            <a:ext cx="1692275"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7" name="Straight Connector 6">
            <a:extLst>
              <a:ext uri="{FF2B5EF4-FFF2-40B4-BE49-F238E27FC236}">
                <a16:creationId xmlns:a16="http://schemas.microsoft.com/office/drawing/2014/main" id="{088BAA90-27E0-4EA6-8637-9D1A5039C55E}"/>
              </a:ext>
            </a:extLst>
          </p:cNvPr>
          <p:cNvCxnSpPr/>
          <p:nvPr/>
        </p:nvCxnSpPr>
        <p:spPr>
          <a:xfrm flipH="1">
            <a:off x="275035" y="752494"/>
            <a:ext cx="1190" cy="4589463"/>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9FCC0F5C-332C-443B-B359-045A5748397A}"/>
              </a:ext>
            </a:extLst>
          </p:cNvPr>
          <p:cNvSpPr/>
          <p:nvPr/>
        </p:nvSpPr>
        <p:spPr>
          <a:xfrm>
            <a:off x="458391" y="1169988"/>
            <a:ext cx="34528" cy="1693862"/>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9" name="Straight Connector 8">
            <a:extLst>
              <a:ext uri="{FF2B5EF4-FFF2-40B4-BE49-F238E27FC236}">
                <a16:creationId xmlns:a16="http://schemas.microsoft.com/office/drawing/2014/main" id="{141D1C9C-AFBB-4FBD-9FA1-C34EE91186B0}"/>
              </a:ext>
            </a:extLst>
          </p:cNvPr>
          <p:cNvCxnSpPr/>
          <p:nvPr/>
        </p:nvCxnSpPr>
        <p:spPr>
          <a:xfrm flipV="1">
            <a:off x="275037" y="2014539"/>
            <a:ext cx="197644" cy="1587"/>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0AA7CD63-B608-43A4-9BD6-CCF129441D87}"/>
              </a:ext>
            </a:extLst>
          </p:cNvPr>
          <p:cNvSpPr/>
          <p:nvPr/>
        </p:nvSpPr>
        <p:spPr>
          <a:xfrm rot="16200000">
            <a:off x="4197549" y="-571301"/>
            <a:ext cx="785812"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1" name="Rounded Rectangle 21">
            <a:extLst>
              <a:ext uri="{FF2B5EF4-FFF2-40B4-BE49-F238E27FC236}">
                <a16:creationId xmlns:a16="http://schemas.microsoft.com/office/drawing/2014/main" id="{3166A18C-BBBA-4CCF-B1BC-53D95CFB41B6}"/>
              </a:ext>
            </a:extLst>
          </p:cNvPr>
          <p:cNvSpPr/>
          <p:nvPr/>
        </p:nvSpPr>
        <p:spPr>
          <a:xfrm>
            <a:off x="458391" y="3151188"/>
            <a:ext cx="34528" cy="787400"/>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2" name="Straight Connector 22">
            <a:extLst>
              <a:ext uri="{FF2B5EF4-FFF2-40B4-BE49-F238E27FC236}">
                <a16:creationId xmlns:a16="http://schemas.microsoft.com/office/drawing/2014/main" id="{01666FB3-FADC-4A7A-A642-DE9640275CFE}"/>
              </a:ext>
            </a:extLst>
          </p:cNvPr>
          <p:cNvCxnSpPr/>
          <p:nvPr/>
        </p:nvCxnSpPr>
        <p:spPr>
          <a:xfrm flipV="1">
            <a:off x="275037" y="3543300"/>
            <a:ext cx="197644" cy="1588"/>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3" name="Rounded Rectangle 18">
            <a:extLst>
              <a:ext uri="{FF2B5EF4-FFF2-40B4-BE49-F238E27FC236}">
                <a16:creationId xmlns:a16="http://schemas.microsoft.com/office/drawing/2014/main" id="{4CDB6B75-B6F9-41AB-A1EF-E0996AD50452}"/>
              </a:ext>
            </a:extLst>
          </p:cNvPr>
          <p:cNvSpPr/>
          <p:nvPr/>
        </p:nvSpPr>
        <p:spPr>
          <a:xfrm rot="16200000">
            <a:off x="4197558" y="509787"/>
            <a:ext cx="785813"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4" name="Rounded Rectangle 19">
            <a:extLst>
              <a:ext uri="{FF2B5EF4-FFF2-40B4-BE49-F238E27FC236}">
                <a16:creationId xmlns:a16="http://schemas.microsoft.com/office/drawing/2014/main" id="{E599B2DE-1305-4993-8E09-ED6BEDCF9501}"/>
              </a:ext>
            </a:extLst>
          </p:cNvPr>
          <p:cNvSpPr/>
          <p:nvPr/>
        </p:nvSpPr>
        <p:spPr>
          <a:xfrm>
            <a:off x="458391" y="4232275"/>
            <a:ext cx="34528" cy="787400"/>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5" name="Straight Connector 20">
            <a:extLst>
              <a:ext uri="{FF2B5EF4-FFF2-40B4-BE49-F238E27FC236}">
                <a16:creationId xmlns:a16="http://schemas.microsoft.com/office/drawing/2014/main" id="{A19F1E97-597A-422B-B113-E0DAA8E6647E}"/>
              </a:ext>
            </a:extLst>
          </p:cNvPr>
          <p:cNvCxnSpPr/>
          <p:nvPr/>
        </p:nvCxnSpPr>
        <p:spPr>
          <a:xfrm flipV="1">
            <a:off x="275037" y="4625975"/>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4" name="Text Placeholder 29"/>
          <p:cNvSpPr>
            <a:spLocks noGrp="1"/>
          </p:cNvSpPr>
          <p:nvPr>
            <p:ph type="body" sz="quarter" idx="10"/>
          </p:nvPr>
        </p:nvSpPr>
        <p:spPr>
          <a:xfrm>
            <a:off x="100012" y="123846"/>
            <a:ext cx="8897684" cy="523875"/>
          </a:xfrm>
          <a:prstGeom prst="rect">
            <a:avLst/>
          </a:prstGeom>
        </p:spPr>
        <p:txBody>
          <a:bodyPr anchor="ctr" anchorCtr="0"/>
          <a:lstStyle>
            <a:lvl1pPr marL="0" indent="0" algn="l" defTabSz="685800" rtl="0" eaLnBrk="1" latinLnBrk="0" hangingPunct="1">
              <a:buNone/>
              <a:defRPr lang="en-US" sz="3200" b="1" kern="1200" dirty="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17" name="Text Placeholder 4"/>
          <p:cNvSpPr>
            <a:spLocks noGrp="1"/>
          </p:cNvSpPr>
          <p:nvPr>
            <p:ph type="body" sz="quarter" idx="27"/>
          </p:nvPr>
        </p:nvSpPr>
        <p:spPr>
          <a:xfrm>
            <a:off x="620611" y="1245704"/>
            <a:ext cx="8084852" cy="1514431"/>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24" name="Text Placeholder 4"/>
          <p:cNvSpPr>
            <a:spLocks noGrp="1"/>
          </p:cNvSpPr>
          <p:nvPr>
            <p:ph type="body" sz="quarter" idx="28"/>
          </p:nvPr>
        </p:nvSpPr>
        <p:spPr>
          <a:xfrm>
            <a:off x="620611" y="3227083"/>
            <a:ext cx="8084852" cy="642184"/>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29" name="Text Placeholder 4"/>
          <p:cNvSpPr>
            <a:spLocks noGrp="1"/>
          </p:cNvSpPr>
          <p:nvPr>
            <p:ph type="body" sz="quarter" idx="30"/>
          </p:nvPr>
        </p:nvSpPr>
        <p:spPr>
          <a:xfrm>
            <a:off x="620611" y="4308861"/>
            <a:ext cx="8084852" cy="642184"/>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696134375"/>
      </p:ext>
    </p:extLst>
  </p:cSld>
  <p:clrMapOvr>
    <a:masterClrMapping/>
  </p:clrMapOvr>
  <p:hf sldNum="0"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3_Objective">
    <p:spTree>
      <p:nvGrpSpPr>
        <p:cNvPr id="1" name=""/>
        <p:cNvGrpSpPr/>
        <p:nvPr/>
      </p:nvGrpSpPr>
      <p:grpSpPr>
        <a:xfrm>
          <a:off x="0" y="0"/>
          <a:ext cx="0" cy="0"/>
          <a:chOff x="0" y="0"/>
          <a:chExt cx="0" cy="0"/>
        </a:xfrm>
      </p:grpSpPr>
      <p:sp>
        <p:nvSpPr>
          <p:cNvPr id="4" name="Text Placeholder 29"/>
          <p:cNvSpPr>
            <a:spLocks noGrp="1"/>
          </p:cNvSpPr>
          <p:nvPr>
            <p:ph type="body" sz="quarter" idx="10"/>
          </p:nvPr>
        </p:nvSpPr>
        <p:spPr>
          <a:xfrm>
            <a:off x="100012" y="123846"/>
            <a:ext cx="8897684" cy="523875"/>
          </a:xfrm>
          <a:prstGeom prst="rect">
            <a:avLst/>
          </a:prstGeom>
        </p:spPr>
        <p:txBody>
          <a:bodyPr anchor="ctr" anchorCtr="0"/>
          <a:lstStyle>
            <a:lvl1pPr marL="0" indent="0" algn="l" defTabSz="685800" rtl="0" eaLnBrk="1" latinLnBrk="0" hangingPunct="1">
              <a:buNone/>
              <a:defRPr lang="en-US" sz="3200" b="1" kern="1200" dirty="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Tree>
    <p:extLst>
      <p:ext uri="{BB962C8B-B14F-4D97-AF65-F5344CB8AC3E}">
        <p14:creationId xmlns:p14="http://schemas.microsoft.com/office/powerpoint/2010/main" val="3976923277"/>
      </p:ext>
    </p:extLst>
  </p:cSld>
  <p:clrMapOvr>
    <a:masterClrMapping/>
  </p:clrMapOvr>
  <p:hf sldNum="0"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4_Objective">
    <p:spTree>
      <p:nvGrpSpPr>
        <p:cNvPr id="1" name=""/>
        <p:cNvGrpSpPr/>
        <p:nvPr/>
      </p:nvGrpSpPr>
      <p:grpSpPr>
        <a:xfrm>
          <a:off x="0" y="0"/>
          <a:ext cx="0" cy="0"/>
          <a:chOff x="0" y="0"/>
          <a:chExt cx="0" cy="0"/>
        </a:xfrm>
      </p:grpSpPr>
      <p:sp>
        <p:nvSpPr>
          <p:cNvPr id="8" name="Rounded Rectangle 12">
            <a:extLst>
              <a:ext uri="{FF2B5EF4-FFF2-40B4-BE49-F238E27FC236}">
                <a16:creationId xmlns:a16="http://schemas.microsoft.com/office/drawing/2014/main" id="{D7D67063-E552-4ECB-B4F1-A399CDEE58D8}"/>
              </a:ext>
            </a:extLst>
          </p:cNvPr>
          <p:cNvSpPr/>
          <p:nvPr/>
        </p:nvSpPr>
        <p:spPr>
          <a:xfrm rot="16200000">
            <a:off x="4178499" y="-2644576"/>
            <a:ext cx="823912"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9" name="Straight Connector 8">
            <a:extLst>
              <a:ext uri="{FF2B5EF4-FFF2-40B4-BE49-F238E27FC236}">
                <a16:creationId xmlns:a16="http://schemas.microsoft.com/office/drawing/2014/main" id="{DC11676F-0AD8-4BE0-AED4-B24B3CFE8615}"/>
              </a:ext>
            </a:extLst>
          </p:cNvPr>
          <p:cNvCxnSpPr/>
          <p:nvPr/>
        </p:nvCxnSpPr>
        <p:spPr>
          <a:xfrm>
            <a:off x="276225" y="752475"/>
            <a:ext cx="0" cy="502920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12F330F1-2014-4F35-82D2-727F59B272B0}"/>
              </a:ext>
            </a:extLst>
          </p:cNvPr>
          <p:cNvSpPr/>
          <p:nvPr/>
        </p:nvSpPr>
        <p:spPr>
          <a:xfrm>
            <a:off x="458391" y="1058863"/>
            <a:ext cx="34528" cy="823912"/>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1" name="Straight Connector 10">
            <a:extLst>
              <a:ext uri="{FF2B5EF4-FFF2-40B4-BE49-F238E27FC236}">
                <a16:creationId xmlns:a16="http://schemas.microsoft.com/office/drawing/2014/main" id="{3CEA4385-0BCB-4078-844D-F89962FDA4C7}"/>
              </a:ext>
            </a:extLst>
          </p:cNvPr>
          <p:cNvCxnSpPr/>
          <p:nvPr/>
        </p:nvCxnSpPr>
        <p:spPr>
          <a:xfrm flipV="1">
            <a:off x="275037" y="1470025"/>
            <a:ext cx="197644" cy="1588"/>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2" name="Rounded Rectangle 33">
            <a:extLst>
              <a:ext uri="{FF2B5EF4-FFF2-40B4-BE49-F238E27FC236}">
                <a16:creationId xmlns:a16="http://schemas.microsoft.com/office/drawing/2014/main" id="{6698E8BE-9A50-4A78-9775-CF0683CCB084}"/>
              </a:ext>
            </a:extLst>
          </p:cNvPr>
          <p:cNvSpPr/>
          <p:nvPr/>
        </p:nvSpPr>
        <p:spPr>
          <a:xfrm rot="16200000">
            <a:off x="4179302" y="-1689694"/>
            <a:ext cx="822325"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3" name="Rounded Rectangle 34">
            <a:extLst>
              <a:ext uri="{FF2B5EF4-FFF2-40B4-BE49-F238E27FC236}">
                <a16:creationId xmlns:a16="http://schemas.microsoft.com/office/drawing/2014/main" id="{2CADD9D1-78EA-419C-959A-B6896E696584}"/>
              </a:ext>
            </a:extLst>
          </p:cNvPr>
          <p:cNvSpPr/>
          <p:nvPr/>
        </p:nvSpPr>
        <p:spPr>
          <a:xfrm>
            <a:off x="458391" y="2014557"/>
            <a:ext cx="34528" cy="822325"/>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4" name="Straight Connector 35">
            <a:extLst>
              <a:ext uri="{FF2B5EF4-FFF2-40B4-BE49-F238E27FC236}">
                <a16:creationId xmlns:a16="http://schemas.microsoft.com/office/drawing/2014/main" id="{47DBEDAA-1DAA-48D4-898B-776196E8C1B7}"/>
              </a:ext>
            </a:extLst>
          </p:cNvPr>
          <p:cNvCxnSpPr/>
          <p:nvPr/>
        </p:nvCxnSpPr>
        <p:spPr>
          <a:xfrm flipV="1">
            <a:off x="275037" y="2425700"/>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5" name="Rounded Rectangle 37">
            <a:extLst>
              <a:ext uri="{FF2B5EF4-FFF2-40B4-BE49-F238E27FC236}">
                <a16:creationId xmlns:a16="http://schemas.microsoft.com/office/drawing/2014/main" id="{99BF1259-ED32-4F44-8CEF-006FFCD6AF0D}"/>
              </a:ext>
            </a:extLst>
          </p:cNvPr>
          <p:cNvSpPr/>
          <p:nvPr/>
        </p:nvSpPr>
        <p:spPr>
          <a:xfrm rot="16200000">
            <a:off x="4179302" y="-734019"/>
            <a:ext cx="822325"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6" name="Rounded Rectangle 38">
            <a:extLst>
              <a:ext uri="{FF2B5EF4-FFF2-40B4-BE49-F238E27FC236}">
                <a16:creationId xmlns:a16="http://schemas.microsoft.com/office/drawing/2014/main" id="{99753056-B846-4BCC-8EA7-AAA3E3C7B8CF}"/>
              </a:ext>
            </a:extLst>
          </p:cNvPr>
          <p:cNvSpPr/>
          <p:nvPr/>
        </p:nvSpPr>
        <p:spPr>
          <a:xfrm>
            <a:off x="458391" y="2970232"/>
            <a:ext cx="34528" cy="822325"/>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8" name="Straight Connector 39">
            <a:extLst>
              <a:ext uri="{FF2B5EF4-FFF2-40B4-BE49-F238E27FC236}">
                <a16:creationId xmlns:a16="http://schemas.microsoft.com/office/drawing/2014/main" id="{EE237BD3-96C1-43B5-839D-3CFBA412F601}"/>
              </a:ext>
            </a:extLst>
          </p:cNvPr>
          <p:cNvCxnSpPr/>
          <p:nvPr/>
        </p:nvCxnSpPr>
        <p:spPr>
          <a:xfrm flipV="1">
            <a:off x="275037" y="3379807"/>
            <a:ext cx="197644" cy="1587"/>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9" name="Rounded Rectangle 41">
            <a:extLst>
              <a:ext uri="{FF2B5EF4-FFF2-40B4-BE49-F238E27FC236}">
                <a16:creationId xmlns:a16="http://schemas.microsoft.com/office/drawing/2014/main" id="{1F8B0644-5A7E-4876-97FE-65875EE32D9E}"/>
              </a:ext>
            </a:extLst>
          </p:cNvPr>
          <p:cNvSpPr/>
          <p:nvPr/>
        </p:nvSpPr>
        <p:spPr>
          <a:xfrm rot="16200000">
            <a:off x="4179302" y="220068"/>
            <a:ext cx="822325"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20" name="Rounded Rectangle 42">
            <a:extLst>
              <a:ext uri="{FF2B5EF4-FFF2-40B4-BE49-F238E27FC236}">
                <a16:creationId xmlns:a16="http://schemas.microsoft.com/office/drawing/2014/main" id="{07629B82-F6FE-4C68-81DA-BD88795B3079}"/>
              </a:ext>
            </a:extLst>
          </p:cNvPr>
          <p:cNvSpPr/>
          <p:nvPr/>
        </p:nvSpPr>
        <p:spPr>
          <a:xfrm>
            <a:off x="458391" y="3924319"/>
            <a:ext cx="34528" cy="822325"/>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21" name="Straight Connector 43">
            <a:extLst>
              <a:ext uri="{FF2B5EF4-FFF2-40B4-BE49-F238E27FC236}">
                <a16:creationId xmlns:a16="http://schemas.microsoft.com/office/drawing/2014/main" id="{F59964F5-BA87-4419-B3BC-ECDA4FCD96E9}"/>
              </a:ext>
            </a:extLst>
          </p:cNvPr>
          <p:cNvCxnSpPr/>
          <p:nvPr/>
        </p:nvCxnSpPr>
        <p:spPr>
          <a:xfrm flipV="1">
            <a:off x="275037" y="4335463"/>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22" name="Rounded Rectangle 45">
            <a:extLst>
              <a:ext uri="{FF2B5EF4-FFF2-40B4-BE49-F238E27FC236}">
                <a16:creationId xmlns:a16="http://schemas.microsoft.com/office/drawing/2014/main" id="{563ECABE-C95A-4D26-B100-7B451435083F}"/>
              </a:ext>
            </a:extLst>
          </p:cNvPr>
          <p:cNvSpPr/>
          <p:nvPr/>
        </p:nvSpPr>
        <p:spPr>
          <a:xfrm rot="16200000">
            <a:off x="4178508" y="1173362"/>
            <a:ext cx="823913"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23" name="Rounded Rectangle 46">
            <a:extLst>
              <a:ext uri="{FF2B5EF4-FFF2-40B4-BE49-F238E27FC236}">
                <a16:creationId xmlns:a16="http://schemas.microsoft.com/office/drawing/2014/main" id="{29DBC06B-E415-43DB-9158-86DCC2A2C08C}"/>
              </a:ext>
            </a:extLst>
          </p:cNvPr>
          <p:cNvSpPr/>
          <p:nvPr/>
        </p:nvSpPr>
        <p:spPr>
          <a:xfrm>
            <a:off x="458391" y="4876819"/>
            <a:ext cx="34528" cy="823913"/>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24" name="Straight Connector 47">
            <a:extLst>
              <a:ext uri="{FF2B5EF4-FFF2-40B4-BE49-F238E27FC236}">
                <a16:creationId xmlns:a16="http://schemas.microsoft.com/office/drawing/2014/main" id="{3371DBE3-AAA2-4EB7-8CCE-EC1DA441E4CF}"/>
              </a:ext>
            </a:extLst>
          </p:cNvPr>
          <p:cNvCxnSpPr/>
          <p:nvPr/>
        </p:nvCxnSpPr>
        <p:spPr>
          <a:xfrm flipV="1">
            <a:off x="275037" y="5287982"/>
            <a:ext cx="197644" cy="1587"/>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4" name="Text Placeholder 29"/>
          <p:cNvSpPr>
            <a:spLocks noGrp="1"/>
          </p:cNvSpPr>
          <p:nvPr>
            <p:ph type="body" sz="quarter" idx="10"/>
          </p:nvPr>
        </p:nvSpPr>
        <p:spPr>
          <a:xfrm>
            <a:off x="100012" y="123846"/>
            <a:ext cx="8897684" cy="523875"/>
          </a:xfrm>
          <a:prstGeom prst="rect">
            <a:avLst/>
          </a:prstGeom>
        </p:spPr>
        <p:txBody>
          <a:bodyPr anchor="ctr" anchorCtr="0"/>
          <a:lstStyle>
            <a:lvl1pPr marL="0" indent="0" algn="l" defTabSz="685800" rtl="0" eaLnBrk="1" latinLnBrk="0" hangingPunct="1">
              <a:buNone/>
              <a:defRPr lang="en-US" sz="3200" b="1" kern="1200" dirty="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17" name="Text Placeholder 4"/>
          <p:cNvSpPr>
            <a:spLocks noGrp="1"/>
          </p:cNvSpPr>
          <p:nvPr>
            <p:ph type="body" sz="quarter" idx="27"/>
          </p:nvPr>
        </p:nvSpPr>
        <p:spPr>
          <a:xfrm>
            <a:off x="620611" y="1093323"/>
            <a:ext cx="8084852" cy="788787"/>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37" name="Text Placeholder 4"/>
          <p:cNvSpPr>
            <a:spLocks noGrp="1"/>
          </p:cNvSpPr>
          <p:nvPr>
            <p:ph type="body" sz="quarter" idx="28"/>
          </p:nvPr>
        </p:nvSpPr>
        <p:spPr>
          <a:xfrm>
            <a:off x="620611" y="2048489"/>
            <a:ext cx="8084852" cy="788787"/>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41" name="Text Placeholder 4"/>
          <p:cNvSpPr>
            <a:spLocks noGrp="1"/>
          </p:cNvSpPr>
          <p:nvPr>
            <p:ph type="body" sz="quarter" idx="29"/>
          </p:nvPr>
        </p:nvSpPr>
        <p:spPr>
          <a:xfrm>
            <a:off x="620611" y="3003653"/>
            <a:ext cx="8084852" cy="788787"/>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45" name="Text Placeholder 4"/>
          <p:cNvSpPr>
            <a:spLocks noGrp="1"/>
          </p:cNvSpPr>
          <p:nvPr>
            <p:ph type="body" sz="quarter" idx="30"/>
          </p:nvPr>
        </p:nvSpPr>
        <p:spPr>
          <a:xfrm>
            <a:off x="620611" y="3957956"/>
            <a:ext cx="8084852" cy="788787"/>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49" name="Text Placeholder 4"/>
          <p:cNvSpPr>
            <a:spLocks noGrp="1"/>
          </p:cNvSpPr>
          <p:nvPr>
            <p:ph type="body" sz="quarter" idx="31"/>
          </p:nvPr>
        </p:nvSpPr>
        <p:spPr>
          <a:xfrm>
            <a:off x="620611" y="4911398"/>
            <a:ext cx="8084852" cy="788787"/>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2293460516"/>
      </p:ext>
    </p:extLst>
  </p:cSld>
  <p:clrMapOvr>
    <a:masterClrMapping/>
  </p:clrMapOvr>
  <p:hf sldNum="0"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11_Objective">
    <p:spTree>
      <p:nvGrpSpPr>
        <p:cNvPr id="1" name=""/>
        <p:cNvGrpSpPr/>
        <p:nvPr/>
      </p:nvGrpSpPr>
      <p:grpSpPr>
        <a:xfrm>
          <a:off x="0" y="0"/>
          <a:ext cx="0" cy="0"/>
          <a:chOff x="0" y="0"/>
          <a:chExt cx="0" cy="0"/>
        </a:xfrm>
      </p:grpSpPr>
      <p:sp>
        <p:nvSpPr>
          <p:cNvPr id="8" name="Rounded Rectangle 4">
            <a:extLst>
              <a:ext uri="{FF2B5EF4-FFF2-40B4-BE49-F238E27FC236}">
                <a16:creationId xmlns:a16="http://schemas.microsoft.com/office/drawing/2014/main" id="{18FF2AC7-0D47-4E41-9EC3-FAAC334A53B5}"/>
              </a:ext>
            </a:extLst>
          </p:cNvPr>
          <p:cNvSpPr/>
          <p:nvPr/>
        </p:nvSpPr>
        <p:spPr>
          <a:xfrm>
            <a:off x="171459" y="1655763"/>
            <a:ext cx="6378179" cy="668337"/>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9" name="Straight Connector 2">
            <a:extLst>
              <a:ext uri="{FF2B5EF4-FFF2-40B4-BE49-F238E27FC236}">
                <a16:creationId xmlns:a16="http://schemas.microsoft.com/office/drawing/2014/main" id="{62899882-B7A8-4995-953F-7E4DBAA5A32B}"/>
              </a:ext>
            </a:extLst>
          </p:cNvPr>
          <p:cNvCxnSpPr/>
          <p:nvPr/>
        </p:nvCxnSpPr>
        <p:spPr>
          <a:xfrm>
            <a:off x="310754" y="2324106"/>
            <a:ext cx="0" cy="3357563"/>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0" name="Rounded Rectangle 19">
            <a:extLst>
              <a:ext uri="{FF2B5EF4-FFF2-40B4-BE49-F238E27FC236}">
                <a16:creationId xmlns:a16="http://schemas.microsoft.com/office/drawing/2014/main" id="{2C7A36E3-9B0D-411F-9932-F6BFA858FE73}"/>
              </a:ext>
            </a:extLst>
          </p:cNvPr>
          <p:cNvSpPr/>
          <p:nvPr/>
        </p:nvSpPr>
        <p:spPr>
          <a:xfrm rot="16200000">
            <a:off x="2957314" y="63302"/>
            <a:ext cx="825500" cy="5718572"/>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1" name="Rounded Rectangle 20">
            <a:extLst>
              <a:ext uri="{FF2B5EF4-FFF2-40B4-BE49-F238E27FC236}">
                <a16:creationId xmlns:a16="http://schemas.microsoft.com/office/drawing/2014/main" id="{41B9055F-E8DF-4F8D-82C4-2F29E4F01D44}"/>
              </a:ext>
            </a:extLst>
          </p:cNvPr>
          <p:cNvSpPr/>
          <p:nvPr/>
        </p:nvSpPr>
        <p:spPr>
          <a:xfrm>
            <a:off x="495301" y="2509838"/>
            <a:ext cx="33338" cy="825500"/>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2" name="Straight Connector 21">
            <a:extLst>
              <a:ext uri="{FF2B5EF4-FFF2-40B4-BE49-F238E27FC236}">
                <a16:creationId xmlns:a16="http://schemas.microsoft.com/office/drawing/2014/main" id="{E9FC9772-8E65-4D48-8F6F-BDFFC85E7149}"/>
              </a:ext>
            </a:extLst>
          </p:cNvPr>
          <p:cNvCxnSpPr/>
          <p:nvPr/>
        </p:nvCxnSpPr>
        <p:spPr>
          <a:xfrm flipV="1">
            <a:off x="310755" y="3009900"/>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3" name="Rounded Rectangle 27">
            <a:extLst>
              <a:ext uri="{FF2B5EF4-FFF2-40B4-BE49-F238E27FC236}">
                <a16:creationId xmlns:a16="http://schemas.microsoft.com/office/drawing/2014/main" id="{61F859E6-FF89-4EA1-9588-333AC72A042F}"/>
              </a:ext>
            </a:extLst>
          </p:cNvPr>
          <p:cNvSpPr/>
          <p:nvPr/>
        </p:nvSpPr>
        <p:spPr>
          <a:xfrm rot="16200000">
            <a:off x="2957314" y="1144389"/>
            <a:ext cx="825500" cy="5718572"/>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4" name="Rounded Rectangle 28">
            <a:extLst>
              <a:ext uri="{FF2B5EF4-FFF2-40B4-BE49-F238E27FC236}">
                <a16:creationId xmlns:a16="http://schemas.microsoft.com/office/drawing/2014/main" id="{DD9861D6-83E7-4682-A4DA-4DDA36DBCD9F}"/>
              </a:ext>
            </a:extLst>
          </p:cNvPr>
          <p:cNvSpPr/>
          <p:nvPr/>
        </p:nvSpPr>
        <p:spPr>
          <a:xfrm>
            <a:off x="495301" y="3590925"/>
            <a:ext cx="33338" cy="825500"/>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5" name="Straight Connector 29">
            <a:extLst>
              <a:ext uri="{FF2B5EF4-FFF2-40B4-BE49-F238E27FC236}">
                <a16:creationId xmlns:a16="http://schemas.microsoft.com/office/drawing/2014/main" id="{A7E44B40-62E4-4EA0-A8B5-7D19B95F2DB9}"/>
              </a:ext>
            </a:extLst>
          </p:cNvPr>
          <p:cNvCxnSpPr/>
          <p:nvPr/>
        </p:nvCxnSpPr>
        <p:spPr>
          <a:xfrm flipV="1">
            <a:off x="310755" y="4090988"/>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6" name="Rounded Rectangle 31">
            <a:extLst>
              <a:ext uri="{FF2B5EF4-FFF2-40B4-BE49-F238E27FC236}">
                <a16:creationId xmlns:a16="http://schemas.microsoft.com/office/drawing/2014/main" id="{899F4E42-A018-42C0-B1A5-DBF3044D3533}"/>
              </a:ext>
            </a:extLst>
          </p:cNvPr>
          <p:cNvSpPr/>
          <p:nvPr/>
        </p:nvSpPr>
        <p:spPr>
          <a:xfrm rot="16200000">
            <a:off x="2956530" y="2191355"/>
            <a:ext cx="827087" cy="5718572"/>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7" name="Rounded Rectangle 32">
            <a:extLst>
              <a:ext uri="{FF2B5EF4-FFF2-40B4-BE49-F238E27FC236}">
                <a16:creationId xmlns:a16="http://schemas.microsoft.com/office/drawing/2014/main" id="{8D760C45-593C-4573-84A8-2DEACA754E91}"/>
              </a:ext>
            </a:extLst>
          </p:cNvPr>
          <p:cNvSpPr/>
          <p:nvPr/>
        </p:nvSpPr>
        <p:spPr>
          <a:xfrm>
            <a:off x="495301" y="4637107"/>
            <a:ext cx="33338" cy="827087"/>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8" name="Straight Connector 33">
            <a:extLst>
              <a:ext uri="{FF2B5EF4-FFF2-40B4-BE49-F238E27FC236}">
                <a16:creationId xmlns:a16="http://schemas.microsoft.com/office/drawing/2014/main" id="{E1F47D0F-4DA4-44FA-A241-E38B6F38A383}"/>
              </a:ext>
            </a:extLst>
          </p:cNvPr>
          <p:cNvCxnSpPr/>
          <p:nvPr/>
        </p:nvCxnSpPr>
        <p:spPr>
          <a:xfrm flipV="1">
            <a:off x="310755" y="5137150"/>
            <a:ext cx="197644" cy="1588"/>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4" name="Text Placeholder 29"/>
          <p:cNvSpPr>
            <a:spLocks noGrp="1"/>
          </p:cNvSpPr>
          <p:nvPr>
            <p:ph type="body" sz="quarter" idx="10"/>
          </p:nvPr>
        </p:nvSpPr>
        <p:spPr>
          <a:xfrm>
            <a:off x="100012" y="123846"/>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6" name="Text Placeholder 29"/>
          <p:cNvSpPr>
            <a:spLocks noGrp="1"/>
          </p:cNvSpPr>
          <p:nvPr>
            <p:ph type="body" sz="quarter" idx="11"/>
          </p:nvPr>
        </p:nvSpPr>
        <p:spPr>
          <a:xfrm>
            <a:off x="237850" y="1728865"/>
            <a:ext cx="6311540" cy="523875"/>
          </a:xfrm>
          <a:prstGeom prst="rect">
            <a:avLst/>
          </a:prstGeom>
        </p:spPr>
        <p:txBody>
          <a:bodyPr anchor="ctr"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solidFill>
                <a:latin typeface="Calibri" panose="020F0502020204030204" pitchFamily="34" charset="0"/>
                <a:ea typeface="+mj-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7" name="Text Placeholder 10"/>
          <p:cNvSpPr>
            <a:spLocks noGrp="1"/>
          </p:cNvSpPr>
          <p:nvPr>
            <p:ph type="body" sz="quarter" idx="12"/>
          </p:nvPr>
        </p:nvSpPr>
        <p:spPr>
          <a:xfrm>
            <a:off x="120587" y="880323"/>
            <a:ext cx="8877111" cy="632034"/>
          </a:xfrm>
          <a:prstGeom prst="rect">
            <a:avLst/>
          </a:prstGeom>
        </p:spPr>
        <p:txBody>
          <a:bodyPr lIns="45720" rIns="45720" anchor="t"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
        <p:nvSpPr>
          <p:cNvPr id="23" name="Text Placeholder 4"/>
          <p:cNvSpPr>
            <a:spLocks noGrp="1"/>
          </p:cNvSpPr>
          <p:nvPr>
            <p:ph type="body" sz="quarter" idx="30"/>
          </p:nvPr>
        </p:nvSpPr>
        <p:spPr>
          <a:xfrm>
            <a:off x="656443" y="2543411"/>
            <a:ext cx="5572910" cy="792475"/>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31" name="Text Placeholder 4"/>
          <p:cNvSpPr>
            <a:spLocks noGrp="1"/>
          </p:cNvSpPr>
          <p:nvPr>
            <p:ph type="body" sz="quarter" idx="31"/>
          </p:nvPr>
        </p:nvSpPr>
        <p:spPr>
          <a:xfrm>
            <a:off x="656443" y="3624528"/>
            <a:ext cx="5572910" cy="792475"/>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35" name="Text Placeholder 4"/>
          <p:cNvSpPr>
            <a:spLocks noGrp="1"/>
          </p:cNvSpPr>
          <p:nvPr>
            <p:ph type="body" sz="quarter" idx="32"/>
          </p:nvPr>
        </p:nvSpPr>
        <p:spPr>
          <a:xfrm>
            <a:off x="656443" y="4671505"/>
            <a:ext cx="5572910" cy="792475"/>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236368576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265277652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12_Objective">
    <p:spTree>
      <p:nvGrpSpPr>
        <p:cNvPr id="1" name=""/>
        <p:cNvGrpSpPr/>
        <p:nvPr/>
      </p:nvGrpSpPr>
      <p:grpSpPr>
        <a:xfrm>
          <a:off x="0" y="0"/>
          <a:ext cx="0" cy="0"/>
          <a:chOff x="0" y="0"/>
          <a:chExt cx="0" cy="0"/>
        </a:xfrm>
      </p:grpSpPr>
      <p:sp>
        <p:nvSpPr>
          <p:cNvPr id="4" name="Text Placeholder 29"/>
          <p:cNvSpPr>
            <a:spLocks noGrp="1"/>
          </p:cNvSpPr>
          <p:nvPr>
            <p:ph type="body" sz="quarter" idx="10"/>
          </p:nvPr>
        </p:nvSpPr>
        <p:spPr>
          <a:xfrm>
            <a:off x="100012" y="123846"/>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7" name="Text Placeholder 10"/>
          <p:cNvSpPr>
            <a:spLocks noGrp="1"/>
          </p:cNvSpPr>
          <p:nvPr>
            <p:ph type="body" sz="quarter" idx="12"/>
          </p:nvPr>
        </p:nvSpPr>
        <p:spPr>
          <a:xfrm>
            <a:off x="120587" y="880323"/>
            <a:ext cx="8877111" cy="632034"/>
          </a:xfrm>
          <a:prstGeom prst="rect">
            <a:avLst/>
          </a:prstGeom>
        </p:spPr>
        <p:txBody>
          <a:bodyPr lIns="45720" rIns="45720" anchor="t"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Tree>
    <p:extLst>
      <p:ext uri="{BB962C8B-B14F-4D97-AF65-F5344CB8AC3E}">
        <p14:creationId xmlns:p14="http://schemas.microsoft.com/office/powerpoint/2010/main" val="2884561186"/>
      </p:ext>
    </p:extLst>
  </p:cSld>
  <p:clrMapOvr>
    <a:masterClrMapping/>
  </p:clrMapOvr>
  <p:hf sldNum="0"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6_Objective">
    <p:spTree>
      <p:nvGrpSpPr>
        <p:cNvPr id="1" name=""/>
        <p:cNvGrpSpPr/>
        <p:nvPr/>
      </p:nvGrpSpPr>
      <p:grpSpPr>
        <a:xfrm>
          <a:off x="0" y="0"/>
          <a:ext cx="0" cy="0"/>
          <a:chOff x="0" y="0"/>
          <a:chExt cx="0" cy="0"/>
        </a:xfrm>
      </p:grpSpPr>
      <p:grpSp>
        <p:nvGrpSpPr>
          <p:cNvPr id="6" name="Rectangle 11"/>
          <p:cNvGrpSpPr>
            <a:grpSpLocks/>
          </p:cNvGrpSpPr>
          <p:nvPr/>
        </p:nvGrpSpPr>
        <p:grpSpPr bwMode="auto">
          <a:xfrm>
            <a:off x="0" y="736600"/>
            <a:ext cx="9144000" cy="5359400"/>
            <a:chOff x="0" y="464"/>
            <a:chExt cx="7680" cy="3376"/>
          </a:xfrm>
        </p:grpSpPr>
        <p:pic>
          <p:nvPicPr>
            <p:cNvPr id="7" name="Rectangle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4"/>
              <a:ext cx="7680" cy="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a:extLst>
                <a:ext uri="{FF2B5EF4-FFF2-40B4-BE49-F238E27FC236}">
                  <a16:creationId xmlns:a16="http://schemas.microsoft.com/office/drawing/2014/main" id="{6A96DEB1-1AEE-4E90-9396-7B9280B3F8A9}"/>
                </a:ext>
              </a:extLst>
            </p:cNvPr>
            <p:cNvSpPr txBox="1">
              <a:spLocks noChangeArrowheads="1"/>
            </p:cNvSpPr>
            <p:nvPr/>
          </p:nvSpPr>
          <p:spPr bwMode="auto">
            <a:xfrm>
              <a:off x="0" y="475"/>
              <a:ext cx="7680" cy="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A2D2F0"/>
                </a:solidFill>
                <a:latin typeface="Calibri" pitchFamily="34" charset="0"/>
              </a:endParaRPr>
            </a:p>
          </p:txBody>
        </p:sp>
      </p:grpSp>
      <p:sp>
        <p:nvSpPr>
          <p:cNvPr id="10" name="TextBox 1">
            <a:extLst>
              <a:ext uri="{FF2B5EF4-FFF2-40B4-BE49-F238E27FC236}">
                <a16:creationId xmlns:a16="http://schemas.microsoft.com/office/drawing/2014/main" id="{BE64B188-E274-4B7D-8B85-59A92ABF6003}"/>
              </a:ext>
            </a:extLst>
          </p:cNvPr>
          <p:cNvSpPr txBox="1"/>
          <p:nvPr/>
        </p:nvSpPr>
        <p:spPr>
          <a:xfrm>
            <a:off x="145266" y="1511300"/>
            <a:ext cx="778669" cy="808038"/>
          </a:xfrm>
          <a:prstGeom prst="rect">
            <a:avLst/>
          </a:prstGeom>
        </p:spPr>
        <p:txBody>
          <a:bodyPr anchor="ctr"/>
          <a:lstStyle>
            <a:lvl1pPr lvl="0" indent="0">
              <a:lnSpc>
                <a:spcPts val="3800"/>
              </a:lnSpc>
              <a:spcBef>
                <a:spcPct val="20000"/>
              </a:spcBef>
              <a:buFont typeface="Arial" panose="020B0604020202020204" pitchFamily="34" charset="0"/>
              <a:buNone/>
              <a:defRPr sz="3600" b="0">
                <a:solidFill>
                  <a:schemeClr val="bg1"/>
                </a:solidFill>
                <a:latin typeface="Segoe Condensed" panose="020B0606040200020203" pitchFamily="34" charset="0"/>
                <a:ea typeface="+mj-ea"/>
                <a:cs typeface="+mj-cs"/>
              </a:defRPr>
            </a:lvl1pPr>
            <a:lvl2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2pPr>
            <a:lvl3pPr marL="0" indent="0">
              <a:lnSpc>
                <a:spcPct val="90000"/>
              </a:lnSpc>
              <a:spcBef>
                <a:spcPts val="500"/>
              </a:spcBef>
              <a:buFont typeface="Arial" panose="020B0604020202020204" pitchFamily="34" charset="0"/>
              <a:buNone/>
              <a:defRPr sz="3000" b="1">
                <a:solidFill>
                  <a:schemeClr val="bg1"/>
                </a:solidFill>
                <a:latin typeface="Segoe Condensed" panose="020B0606040200020203" pitchFamily="34" charset="0"/>
              </a:defRPr>
            </a:lvl3pPr>
            <a:lvl4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4pPr>
            <a:lvl5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eaLnBrk="0" fontAlgn="base" hangingPunct="0">
              <a:spcAft>
                <a:spcPct val="0"/>
              </a:spcAft>
              <a:defRPr/>
            </a:pPr>
            <a:r>
              <a:rPr lang="en-US" sz="6000" b="1" dirty="0">
                <a:solidFill>
                  <a:srgbClr val="1E7FB8"/>
                </a:solidFill>
                <a:latin typeface="Arial" panose="020B0604020202020204" pitchFamily="34" charset="0"/>
                <a:cs typeface="Arial" panose="020B0604020202020204" pitchFamily="34" charset="0"/>
              </a:rPr>
              <a:t>Q</a:t>
            </a:r>
          </a:p>
        </p:txBody>
      </p:sp>
      <p:sp>
        <p:nvSpPr>
          <p:cNvPr id="11" name="Oval 9">
            <a:extLst>
              <a:ext uri="{FF2B5EF4-FFF2-40B4-BE49-F238E27FC236}">
                <a16:creationId xmlns:a16="http://schemas.microsoft.com/office/drawing/2014/main" id="{96D279A8-4C4C-4088-87F8-EAE83657526E}"/>
              </a:ext>
            </a:extLst>
          </p:cNvPr>
          <p:cNvSpPr/>
          <p:nvPr/>
        </p:nvSpPr>
        <p:spPr>
          <a:xfrm>
            <a:off x="927499" y="3429000"/>
            <a:ext cx="240506" cy="320675"/>
          </a:xfrm>
          <a:prstGeom prst="ellipse">
            <a:avLst/>
          </a:prstGeom>
          <a:solidFill>
            <a:schemeClr val="bg1"/>
          </a:solidFill>
          <a:ln w="34925"/>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pic>
        <p:nvPicPr>
          <p:cNvPr id="12"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305" y="647700"/>
            <a:ext cx="2521744"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8">
            <a:extLst>
              <a:ext uri="{FF2B5EF4-FFF2-40B4-BE49-F238E27FC236}">
                <a16:creationId xmlns:a16="http://schemas.microsoft.com/office/drawing/2014/main" id="{6AAD3CCC-1CB8-4A0B-96D0-0F70D3FEFB18}"/>
              </a:ext>
            </a:extLst>
          </p:cNvPr>
          <p:cNvSpPr/>
          <p:nvPr/>
        </p:nvSpPr>
        <p:spPr>
          <a:xfrm>
            <a:off x="927499" y="4271982"/>
            <a:ext cx="240506" cy="320675"/>
          </a:xfrm>
          <a:prstGeom prst="ellipse">
            <a:avLst/>
          </a:prstGeom>
          <a:solidFill>
            <a:schemeClr val="bg1"/>
          </a:solidFill>
          <a:ln w="34925"/>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nvGrpSpPr>
          <p:cNvPr id="14" name="Rounded Rectangle 10"/>
          <p:cNvGrpSpPr>
            <a:grpSpLocks/>
          </p:cNvGrpSpPr>
          <p:nvPr/>
        </p:nvGrpSpPr>
        <p:grpSpPr bwMode="auto">
          <a:xfrm>
            <a:off x="123827" y="939800"/>
            <a:ext cx="6524625" cy="4940300"/>
            <a:chOff x="104" y="592"/>
            <a:chExt cx="5480" cy="3112"/>
          </a:xfrm>
        </p:grpSpPr>
        <p:pic>
          <p:nvPicPr>
            <p:cNvPr id="15" name="Rounded Rectangl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 y="592"/>
              <a:ext cx="5480" cy="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4">
              <a:extLst>
                <a:ext uri="{FF2B5EF4-FFF2-40B4-BE49-F238E27FC236}">
                  <a16:creationId xmlns:a16="http://schemas.microsoft.com/office/drawing/2014/main" id="{DA5870FD-EC1D-4AD4-A953-A2538ED70BCF}"/>
                </a:ext>
              </a:extLst>
            </p:cNvPr>
            <p:cNvSpPr txBox="1">
              <a:spLocks noChangeArrowheads="1"/>
            </p:cNvSpPr>
            <p:nvPr/>
          </p:nvSpPr>
          <p:spPr bwMode="auto">
            <a:xfrm>
              <a:off x="144" y="640"/>
              <a:ext cx="5406" cy="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cxnSp>
        <p:nvCxnSpPr>
          <p:cNvPr id="17" name="Straight Connector 5">
            <a:extLst>
              <a:ext uri="{FF2B5EF4-FFF2-40B4-BE49-F238E27FC236}">
                <a16:creationId xmlns:a16="http://schemas.microsoft.com/office/drawing/2014/main" id="{8DBC93B7-65A4-417D-9A4D-5284DC708C2E}"/>
              </a:ext>
            </a:extLst>
          </p:cNvPr>
          <p:cNvCxnSpPr/>
          <p:nvPr/>
        </p:nvCxnSpPr>
        <p:spPr>
          <a:xfrm>
            <a:off x="266700" y="3139281"/>
            <a:ext cx="6375400" cy="0"/>
          </a:xfrm>
          <a:prstGeom prst="line">
            <a:avLst/>
          </a:prstGeom>
          <a:ln w="12700">
            <a:gradFill>
              <a:gsLst>
                <a:gs pos="54000">
                  <a:srgbClr val="1B73A9"/>
                </a:gs>
                <a:gs pos="100000">
                  <a:srgbClr val="1B73A9">
                    <a:alpha val="0"/>
                  </a:srgbClr>
                </a:gs>
                <a:gs pos="0">
                  <a:srgbClr val="1B73A9">
                    <a:alpha val="0"/>
                  </a:srgbClr>
                </a:gs>
              </a:gsLst>
              <a:lin ang="4200000" scaled="0"/>
            </a:gradFill>
          </a:ln>
        </p:spPr>
        <p:style>
          <a:lnRef idx="3">
            <a:schemeClr val="accent1"/>
          </a:lnRef>
          <a:fillRef idx="0">
            <a:schemeClr val="accent1"/>
          </a:fillRef>
          <a:effectRef idx="2">
            <a:schemeClr val="accent1"/>
          </a:effectRef>
          <a:fontRef idx="minor">
            <a:schemeClr val="tx1"/>
          </a:fontRef>
        </p:style>
      </p:cxnSp>
      <p:sp>
        <p:nvSpPr>
          <p:cNvPr id="4" name="Text Placeholder 29"/>
          <p:cNvSpPr>
            <a:spLocks noGrp="1"/>
          </p:cNvSpPr>
          <p:nvPr>
            <p:ph type="body" sz="quarter" idx="10"/>
          </p:nvPr>
        </p:nvSpPr>
        <p:spPr>
          <a:xfrm>
            <a:off x="100012" y="123846"/>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5" name="Text Placeholder 29"/>
          <p:cNvSpPr>
            <a:spLocks noGrp="1"/>
          </p:cNvSpPr>
          <p:nvPr>
            <p:ph type="body" sz="quarter" idx="11"/>
          </p:nvPr>
        </p:nvSpPr>
        <p:spPr>
          <a:xfrm>
            <a:off x="917313" y="1038013"/>
            <a:ext cx="5807338" cy="1958314"/>
          </a:xfrm>
          <a:prstGeom prst="rect">
            <a:avLst/>
          </a:prstGeom>
        </p:spPr>
        <p:txBody>
          <a:bodyPr lIns="45720" rIns="45720" anchor="ctr" anchorCtr="0"/>
          <a:lstStyle>
            <a:lvl1pPr>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9" name="Text Placeholder 29"/>
          <p:cNvSpPr>
            <a:spLocks noGrp="1"/>
          </p:cNvSpPr>
          <p:nvPr>
            <p:ph type="body" sz="quarter" idx="12"/>
          </p:nvPr>
        </p:nvSpPr>
        <p:spPr>
          <a:xfrm>
            <a:off x="1286110" y="3254240"/>
            <a:ext cx="5438540" cy="716288"/>
          </a:xfrm>
          <a:prstGeom prst="rect">
            <a:avLst/>
          </a:prstGeom>
        </p:spPr>
        <p:txBody>
          <a:bodyPr lIns="45720" rIns="45720" anchor="ctr" anchorCtr="0"/>
          <a:lstStyle>
            <a:lvl1pPr>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18" name="Text Placeholder 29"/>
          <p:cNvSpPr>
            <a:spLocks noGrp="1"/>
          </p:cNvSpPr>
          <p:nvPr>
            <p:ph type="body" sz="quarter" idx="13"/>
          </p:nvPr>
        </p:nvSpPr>
        <p:spPr>
          <a:xfrm>
            <a:off x="1286110" y="4096579"/>
            <a:ext cx="5438540" cy="716288"/>
          </a:xfrm>
          <a:prstGeom prst="rect">
            <a:avLst/>
          </a:prstGeom>
        </p:spPr>
        <p:txBody>
          <a:bodyPr lIns="45720" rIns="45720" anchor="ctr" anchorCtr="0"/>
          <a:lstStyle>
            <a:lvl1pPr>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1221805502"/>
      </p:ext>
    </p:extLst>
  </p:cSld>
  <p:clrMapOvr>
    <a:masterClrMapping/>
  </p:clrMapOvr>
  <p:hf sldNum="0"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8_Objective">
    <p:spTree>
      <p:nvGrpSpPr>
        <p:cNvPr id="1" name=""/>
        <p:cNvGrpSpPr/>
        <p:nvPr/>
      </p:nvGrpSpPr>
      <p:grpSpPr>
        <a:xfrm>
          <a:off x="0" y="0"/>
          <a:ext cx="0" cy="0"/>
          <a:chOff x="0" y="0"/>
          <a:chExt cx="0" cy="0"/>
        </a:xfrm>
      </p:grpSpPr>
      <p:grpSp>
        <p:nvGrpSpPr>
          <p:cNvPr id="6" name="Rectangle 11"/>
          <p:cNvGrpSpPr>
            <a:grpSpLocks/>
          </p:cNvGrpSpPr>
          <p:nvPr/>
        </p:nvGrpSpPr>
        <p:grpSpPr bwMode="auto">
          <a:xfrm>
            <a:off x="0" y="736600"/>
            <a:ext cx="9144000" cy="5359400"/>
            <a:chOff x="0" y="464"/>
            <a:chExt cx="7680" cy="3376"/>
          </a:xfrm>
        </p:grpSpPr>
        <p:pic>
          <p:nvPicPr>
            <p:cNvPr id="7" name="Rectangle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4"/>
              <a:ext cx="7680" cy="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a:extLst>
                <a:ext uri="{FF2B5EF4-FFF2-40B4-BE49-F238E27FC236}">
                  <a16:creationId xmlns:a16="http://schemas.microsoft.com/office/drawing/2014/main" id="{4EC778A1-78F4-40D6-A506-FC32D141F1C1}"/>
                </a:ext>
              </a:extLst>
            </p:cNvPr>
            <p:cNvSpPr txBox="1">
              <a:spLocks noChangeArrowheads="1"/>
            </p:cNvSpPr>
            <p:nvPr/>
          </p:nvSpPr>
          <p:spPr bwMode="auto">
            <a:xfrm>
              <a:off x="0" y="475"/>
              <a:ext cx="7680" cy="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A2D2F0"/>
                </a:solidFill>
                <a:latin typeface="Calibri" pitchFamily="34" charset="0"/>
              </a:endParaRPr>
            </a:p>
          </p:txBody>
        </p:sp>
      </p:grpSp>
      <p:sp>
        <p:nvSpPr>
          <p:cNvPr id="9" name="TextBox 1">
            <a:extLst>
              <a:ext uri="{FF2B5EF4-FFF2-40B4-BE49-F238E27FC236}">
                <a16:creationId xmlns:a16="http://schemas.microsoft.com/office/drawing/2014/main" id="{06ABC1D1-B7A6-4F60-90AD-92EFAC598CBB}"/>
              </a:ext>
            </a:extLst>
          </p:cNvPr>
          <p:cNvSpPr txBox="1"/>
          <p:nvPr/>
        </p:nvSpPr>
        <p:spPr>
          <a:xfrm>
            <a:off x="145266" y="1511300"/>
            <a:ext cx="778669" cy="808038"/>
          </a:xfrm>
          <a:prstGeom prst="rect">
            <a:avLst/>
          </a:prstGeom>
        </p:spPr>
        <p:txBody>
          <a:bodyPr anchor="ctr"/>
          <a:lstStyle>
            <a:lvl1pPr lvl="0" indent="0">
              <a:lnSpc>
                <a:spcPts val="3800"/>
              </a:lnSpc>
              <a:spcBef>
                <a:spcPct val="20000"/>
              </a:spcBef>
              <a:buFont typeface="Arial" panose="020B0604020202020204" pitchFamily="34" charset="0"/>
              <a:buNone/>
              <a:defRPr sz="3600" b="0">
                <a:solidFill>
                  <a:schemeClr val="bg1"/>
                </a:solidFill>
                <a:latin typeface="Segoe Condensed" panose="020B0606040200020203" pitchFamily="34" charset="0"/>
                <a:ea typeface="+mj-ea"/>
                <a:cs typeface="+mj-cs"/>
              </a:defRPr>
            </a:lvl1pPr>
            <a:lvl2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2pPr>
            <a:lvl3pPr marL="0" indent="0">
              <a:lnSpc>
                <a:spcPct val="90000"/>
              </a:lnSpc>
              <a:spcBef>
                <a:spcPts val="500"/>
              </a:spcBef>
              <a:buFont typeface="Arial" panose="020B0604020202020204" pitchFamily="34" charset="0"/>
              <a:buNone/>
              <a:defRPr sz="3000" b="1">
                <a:solidFill>
                  <a:schemeClr val="bg1"/>
                </a:solidFill>
                <a:latin typeface="Segoe Condensed" panose="020B0606040200020203" pitchFamily="34" charset="0"/>
              </a:defRPr>
            </a:lvl3pPr>
            <a:lvl4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4pPr>
            <a:lvl5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eaLnBrk="0" fontAlgn="base" hangingPunct="0">
              <a:spcAft>
                <a:spcPct val="0"/>
              </a:spcAft>
              <a:defRPr/>
            </a:pPr>
            <a:r>
              <a:rPr lang="en-US" sz="6000" b="1" dirty="0">
                <a:solidFill>
                  <a:srgbClr val="1E7FB8"/>
                </a:solidFill>
                <a:latin typeface="Arial" panose="020B0604020202020204" pitchFamily="34" charset="0"/>
                <a:cs typeface="Arial" panose="020B0604020202020204" pitchFamily="34" charset="0"/>
              </a:rPr>
              <a:t>Q</a:t>
            </a:r>
          </a:p>
        </p:txBody>
      </p:sp>
      <p:pic>
        <p:nvPicPr>
          <p:cNvPr id="1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305" y="647700"/>
            <a:ext cx="2521744"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Rounded Rectangle 10"/>
          <p:cNvGrpSpPr>
            <a:grpSpLocks/>
          </p:cNvGrpSpPr>
          <p:nvPr/>
        </p:nvGrpSpPr>
        <p:grpSpPr bwMode="auto">
          <a:xfrm>
            <a:off x="123827" y="939800"/>
            <a:ext cx="6524625" cy="4940300"/>
            <a:chOff x="104" y="592"/>
            <a:chExt cx="5480" cy="3112"/>
          </a:xfrm>
        </p:grpSpPr>
        <p:pic>
          <p:nvPicPr>
            <p:cNvPr id="12" name="Rounded Rectangl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 y="592"/>
              <a:ext cx="5480" cy="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2">
              <a:extLst>
                <a:ext uri="{FF2B5EF4-FFF2-40B4-BE49-F238E27FC236}">
                  <a16:creationId xmlns:a16="http://schemas.microsoft.com/office/drawing/2014/main" id="{2B0F1AC9-C3FB-48D6-BB04-894795EE2543}"/>
                </a:ext>
              </a:extLst>
            </p:cNvPr>
            <p:cNvSpPr txBox="1">
              <a:spLocks noChangeArrowheads="1"/>
            </p:cNvSpPr>
            <p:nvPr/>
          </p:nvSpPr>
          <p:spPr bwMode="auto">
            <a:xfrm>
              <a:off x="144" y="640"/>
              <a:ext cx="5406" cy="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cxnSp>
        <p:nvCxnSpPr>
          <p:cNvPr id="14" name="Straight Connector 5">
            <a:extLst>
              <a:ext uri="{FF2B5EF4-FFF2-40B4-BE49-F238E27FC236}">
                <a16:creationId xmlns:a16="http://schemas.microsoft.com/office/drawing/2014/main" id="{777E5BFA-61D0-4F16-96B0-2C9AF1C2E1EE}"/>
              </a:ext>
            </a:extLst>
          </p:cNvPr>
          <p:cNvCxnSpPr/>
          <p:nvPr/>
        </p:nvCxnSpPr>
        <p:spPr>
          <a:xfrm>
            <a:off x="266700" y="2578100"/>
            <a:ext cx="6375400" cy="0"/>
          </a:xfrm>
          <a:prstGeom prst="line">
            <a:avLst/>
          </a:prstGeom>
          <a:ln w="12700">
            <a:gradFill>
              <a:gsLst>
                <a:gs pos="54000">
                  <a:srgbClr val="1B73A9"/>
                </a:gs>
                <a:gs pos="100000">
                  <a:srgbClr val="1B73A9">
                    <a:alpha val="0"/>
                  </a:srgbClr>
                </a:gs>
                <a:gs pos="0">
                  <a:srgbClr val="1B73A9">
                    <a:alpha val="0"/>
                  </a:srgbClr>
                </a:gs>
              </a:gsLst>
              <a:lin ang="4200000" scaled="0"/>
            </a:gradFill>
          </a:ln>
        </p:spPr>
        <p:style>
          <a:lnRef idx="3">
            <a:schemeClr val="accent1"/>
          </a:lnRef>
          <a:fillRef idx="0">
            <a:schemeClr val="accent1"/>
          </a:fillRef>
          <a:effectRef idx="2">
            <a:schemeClr val="accent1"/>
          </a:effectRef>
          <a:fontRef idx="minor">
            <a:schemeClr val="tx1"/>
          </a:fontRef>
        </p:style>
      </p:cxnSp>
      <p:sp>
        <p:nvSpPr>
          <p:cNvPr id="4" name="Text Placeholder 29"/>
          <p:cNvSpPr>
            <a:spLocks noGrp="1"/>
          </p:cNvSpPr>
          <p:nvPr>
            <p:ph type="body" sz="quarter" idx="10"/>
          </p:nvPr>
        </p:nvSpPr>
        <p:spPr>
          <a:xfrm>
            <a:off x="100012" y="123846"/>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5" name="Text Placeholder 29"/>
          <p:cNvSpPr>
            <a:spLocks noGrp="1"/>
          </p:cNvSpPr>
          <p:nvPr>
            <p:ph type="body" sz="quarter" idx="11"/>
          </p:nvPr>
        </p:nvSpPr>
        <p:spPr>
          <a:xfrm>
            <a:off x="917313" y="1038014"/>
            <a:ext cx="5807338" cy="1425432"/>
          </a:xfrm>
          <a:prstGeom prst="rect">
            <a:avLst/>
          </a:prstGeom>
        </p:spPr>
        <p:txBody>
          <a:bodyPr lIns="45720" rIns="45720" anchor="ctr" anchorCtr="0"/>
          <a:lstStyle>
            <a:lvl1pPr>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1919658607"/>
      </p:ext>
    </p:extLst>
  </p:cSld>
  <p:clrMapOvr>
    <a:masterClrMapping/>
  </p:clrMapOvr>
  <p:hf sldNum="0"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13_Objective">
    <p:spTree>
      <p:nvGrpSpPr>
        <p:cNvPr id="1" name=""/>
        <p:cNvGrpSpPr/>
        <p:nvPr/>
      </p:nvGrpSpPr>
      <p:grpSpPr>
        <a:xfrm>
          <a:off x="0" y="0"/>
          <a:ext cx="0" cy="0"/>
          <a:chOff x="0" y="0"/>
          <a:chExt cx="0" cy="0"/>
        </a:xfrm>
      </p:grpSpPr>
      <p:grpSp>
        <p:nvGrpSpPr>
          <p:cNvPr id="6" name="Rectangle 11"/>
          <p:cNvGrpSpPr>
            <a:grpSpLocks/>
          </p:cNvGrpSpPr>
          <p:nvPr/>
        </p:nvGrpSpPr>
        <p:grpSpPr bwMode="auto">
          <a:xfrm>
            <a:off x="0" y="736600"/>
            <a:ext cx="9144000" cy="5359400"/>
            <a:chOff x="0" y="464"/>
            <a:chExt cx="7680" cy="3376"/>
          </a:xfrm>
        </p:grpSpPr>
        <p:pic>
          <p:nvPicPr>
            <p:cNvPr id="7" name="Rectangle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4"/>
              <a:ext cx="7680" cy="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a:extLst>
                <a:ext uri="{FF2B5EF4-FFF2-40B4-BE49-F238E27FC236}">
                  <a16:creationId xmlns:a16="http://schemas.microsoft.com/office/drawing/2014/main" id="{0D5788A2-54F9-485B-9D38-64924F7A74D6}"/>
                </a:ext>
              </a:extLst>
            </p:cNvPr>
            <p:cNvSpPr txBox="1">
              <a:spLocks noChangeArrowheads="1"/>
            </p:cNvSpPr>
            <p:nvPr/>
          </p:nvSpPr>
          <p:spPr bwMode="auto">
            <a:xfrm>
              <a:off x="0" y="475"/>
              <a:ext cx="7680" cy="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A2D2F0"/>
                </a:solidFill>
                <a:latin typeface="Calibri" pitchFamily="34" charset="0"/>
              </a:endParaRPr>
            </a:p>
          </p:txBody>
        </p:sp>
      </p:grpSp>
      <p:sp>
        <p:nvSpPr>
          <p:cNvPr id="9" name="TextBox 1">
            <a:extLst>
              <a:ext uri="{FF2B5EF4-FFF2-40B4-BE49-F238E27FC236}">
                <a16:creationId xmlns:a16="http://schemas.microsoft.com/office/drawing/2014/main" id="{6B5609C1-17D6-42C9-85C7-316016137AE1}"/>
              </a:ext>
            </a:extLst>
          </p:cNvPr>
          <p:cNvSpPr txBox="1"/>
          <p:nvPr/>
        </p:nvSpPr>
        <p:spPr>
          <a:xfrm>
            <a:off x="145266" y="1328740"/>
            <a:ext cx="778669" cy="808037"/>
          </a:xfrm>
          <a:prstGeom prst="rect">
            <a:avLst/>
          </a:prstGeom>
        </p:spPr>
        <p:txBody>
          <a:bodyPr anchor="ctr"/>
          <a:lstStyle>
            <a:lvl1pPr lvl="0" indent="0">
              <a:lnSpc>
                <a:spcPts val="3800"/>
              </a:lnSpc>
              <a:spcBef>
                <a:spcPct val="20000"/>
              </a:spcBef>
              <a:buFont typeface="Arial" panose="020B0604020202020204" pitchFamily="34" charset="0"/>
              <a:buNone/>
              <a:defRPr sz="3600" b="0">
                <a:solidFill>
                  <a:schemeClr val="bg1"/>
                </a:solidFill>
                <a:latin typeface="Segoe Condensed" panose="020B0606040200020203" pitchFamily="34" charset="0"/>
                <a:ea typeface="+mj-ea"/>
                <a:cs typeface="+mj-cs"/>
              </a:defRPr>
            </a:lvl1pPr>
            <a:lvl2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2pPr>
            <a:lvl3pPr marL="0" indent="0">
              <a:lnSpc>
                <a:spcPct val="90000"/>
              </a:lnSpc>
              <a:spcBef>
                <a:spcPts val="500"/>
              </a:spcBef>
              <a:buFont typeface="Arial" panose="020B0604020202020204" pitchFamily="34" charset="0"/>
              <a:buNone/>
              <a:defRPr sz="3000" b="1">
                <a:solidFill>
                  <a:schemeClr val="bg1"/>
                </a:solidFill>
                <a:latin typeface="Segoe Condensed" panose="020B0606040200020203" pitchFamily="34" charset="0"/>
              </a:defRPr>
            </a:lvl3pPr>
            <a:lvl4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4pPr>
            <a:lvl5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eaLnBrk="0" fontAlgn="base" hangingPunct="0">
              <a:spcAft>
                <a:spcPct val="0"/>
              </a:spcAft>
              <a:defRPr/>
            </a:pPr>
            <a:r>
              <a:rPr lang="en-US" sz="6000" b="1" dirty="0">
                <a:solidFill>
                  <a:srgbClr val="1E7FB8"/>
                </a:solidFill>
                <a:latin typeface="Arial" panose="020B0604020202020204" pitchFamily="34" charset="0"/>
                <a:cs typeface="Arial" panose="020B0604020202020204" pitchFamily="34" charset="0"/>
              </a:rPr>
              <a:t>Q</a:t>
            </a:r>
          </a:p>
        </p:txBody>
      </p:sp>
      <p:pic>
        <p:nvPicPr>
          <p:cNvPr id="1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305" y="647700"/>
            <a:ext cx="2521744"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Rounded Rectangle 10"/>
          <p:cNvGrpSpPr>
            <a:grpSpLocks/>
          </p:cNvGrpSpPr>
          <p:nvPr/>
        </p:nvGrpSpPr>
        <p:grpSpPr bwMode="auto">
          <a:xfrm>
            <a:off x="123827" y="939800"/>
            <a:ext cx="6524625" cy="4940300"/>
            <a:chOff x="104" y="592"/>
            <a:chExt cx="5480" cy="3112"/>
          </a:xfrm>
        </p:grpSpPr>
        <p:pic>
          <p:nvPicPr>
            <p:cNvPr id="12" name="Rounded Rectangl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 y="592"/>
              <a:ext cx="5480" cy="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2">
              <a:extLst>
                <a:ext uri="{FF2B5EF4-FFF2-40B4-BE49-F238E27FC236}">
                  <a16:creationId xmlns:a16="http://schemas.microsoft.com/office/drawing/2014/main" id="{45CFCCEA-63C6-4062-863E-961B74B3B8ED}"/>
                </a:ext>
              </a:extLst>
            </p:cNvPr>
            <p:cNvSpPr txBox="1">
              <a:spLocks noChangeArrowheads="1"/>
            </p:cNvSpPr>
            <p:nvPr/>
          </p:nvSpPr>
          <p:spPr bwMode="auto">
            <a:xfrm>
              <a:off x="144" y="640"/>
              <a:ext cx="5406" cy="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cxnSp>
        <p:nvCxnSpPr>
          <p:cNvPr id="14" name="Straight Connector 5">
            <a:extLst>
              <a:ext uri="{FF2B5EF4-FFF2-40B4-BE49-F238E27FC236}">
                <a16:creationId xmlns:a16="http://schemas.microsoft.com/office/drawing/2014/main" id="{C941A8B3-D6DA-40A3-AE6A-3C16BECCACD4}"/>
              </a:ext>
            </a:extLst>
          </p:cNvPr>
          <p:cNvCxnSpPr/>
          <p:nvPr/>
        </p:nvCxnSpPr>
        <p:spPr>
          <a:xfrm>
            <a:off x="266700" y="2108994"/>
            <a:ext cx="6375400" cy="0"/>
          </a:xfrm>
          <a:prstGeom prst="line">
            <a:avLst/>
          </a:prstGeom>
          <a:ln w="12700">
            <a:gradFill>
              <a:gsLst>
                <a:gs pos="54000">
                  <a:srgbClr val="1B73A9"/>
                </a:gs>
                <a:gs pos="100000">
                  <a:srgbClr val="1B73A9">
                    <a:alpha val="0"/>
                  </a:srgbClr>
                </a:gs>
                <a:gs pos="0">
                  <a:srgbClr val="1B73A9">
                    <a:alpha val="0"/>
                  </a:srgbClr>
                </a:gs>
              </a:gsLst>
              <a:lin ang="4200000" scaled="0"/>
            </a:gradFill>
          </a:ln>
        </p:spPr>
        <p:style>
          <a:lnRef idx="3">
            <a:schemeClr val="accent1"/>
          </a:lnRef>
          <a:fillRef idx="0">
            <a:schemeClr val="accent1"/>
          </a:fillRef>
          <a:effectRef idx="2">
            <a:schemeClr val="accent1"/>
          </a:effectRef>
          <a:fontRef idx="minor">
            <a:schemeClr val="tx1"/>
          </a:fontRef>
        </p:style>
      </p:cxnSp>
      <p:sp>
        <p:nvSpPr>
          <p:cNvPr id="4" name="Text Placeholder 29"/>
          <p:cNvSpPr>
            <a:spLocks noGrp="1"/>
          </p:cNvSpPr>
          <p:nvPr>
            <p:ph type="body" sz="quarter" idx="10"/>
          </p:nvPr>
        </p:nvSpPr>
        <p:spPr>
          <a:xfrm>
            <a:off x="100012" y="123846"/>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5" name="Text Placeholder 29"/>
          <p:cNvSpPr>
            <a:spLocks noGrp="1"/>
          </p:cNvSpPr>
          <p:nvPr>
            <p:ph type="body" sz="quarter" idx="11"/>
          </p:nvPr>
        </p:nvSpPr>
        <p:spPr>
          <a:xfrm>
            <a:off x="917313" y="1038014"/>
            <a:ext cx="5807338" cy="1047570"/>
          </a:xfrm>
          <a:prstGeom prst="rect">
            <a:avLst/>
          </a:prstGeom>
        </p:spPr>
        <p:txBody>
          <a:bodyPr lIns="45720" rIns="45720" anchor="ctr" anchorCtr="0"/>
          <a:lstStyle>
            <a:lvl1pPr>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3265329859"/>
      </p:ext>
    </p:extLst>
  </p:cSld>
  <p:clrMapOvr>
    <a:masterClrMapping/>
  </p:clrMapOvr>
  <p:hf sldNum="0"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5_Objective">
    <p:spTree>
      <p:nvGrpSpPr>
        <p:cNvPr id="1" name=""/>
        <p:cNvGrpSpPr/>
        <p:nvPr/>
      </p:nvGrpSpPr>
      <p:grpSpPr>
        <a:xfrm>
          <a:off x="0" y="0"/>
          <a:ext cx="0" cy="0"/>
          <a:chOff x="0" y="0"/>
          <a:chExt cx="0" cy="0"/>
        </a:xfrm>
      </p:grpSpPr>
      <p:grpSp>
        <p:nvGrpSpPr>
          <p:cNvPr id="7" name="Group 2"/>
          <p:cNvGrpSpPr>
            <a:grpSpLocks/>
          </p:cNvGrpSpPr>
          <p:nvPr/>
        </p:nvGrpSpPr>
        <p:grpSpPr bwMode="auto">
          <a:xfrm>
            <a:off x="3283744" y="1544638"/>
            <a:ext cx="547688" cy="658812"/>
            <a:chOff x="4335851" y="1604077"/>
            <a:chExt cx="478223" cy="658851"/>
          </a:xfrm>
        </p:grpSpPr>
        <p:cxnSp>
          <p:nvCxnSpPr>
            <p:cNvPr id="8" name="Straight Connector 4">
              <a:extLst>
                <a:ext uri="{FF2B5EF4-FFF2-40B4-BE49-F238E27FC236}">
                  <a16:creationId xmlns:a16="http://schemas.microsoft.com/office/drawing/2014/main" id="{2365A0F5-63BF-4A06-B348-03A04CB017F9}"/>
                </a:ext>
              </a:extLst>
            </p:cNvPr>
            <p:cNvCxnSpPr/>
            <p:nvPr/>
          </p:nvCxnSpPr>
          <p:spPr>
            <a:xfrm flipH="1">
              <a:off x="4562487" y="1604077"/>
              <a:ext cx="251587"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5">
              <a:extLst>
                <a:ext uri="{FF2B5EF4-FFF2-40B4-BE49-F238E27FC236}">
                  <a16:creationId xmlns:a16="http://schemas.microsoft.com/office/drawing/2014/main" id="{31630D5C-A92B-431D-84AB-F8EFDDDAF166}"/>
                </a:ext>
              </a:extLst>
            </p:cNvPr>
            <p:cNvCxnSpPr/>
            <p:nvPr/>
          </p:nvCxnSpPr>
          <p:spPr>
            <a:xfrm flipH="1">
              <a:off x="4335851" y="1604077"/>
              <a:ext cx="226636" cy="65885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6"/>
          <p:cNvGrpSpPr>
            <a:grpSpLocks/>
          </p:cNvGrpSpPr>
          <p:nvPr/>
        </p:nvGrpSpPr>
        <p:grpSpPr bwMode="auto">
          <a:xfrm>
            <a:off x="3838575" y="1035069"/>
            <a:ext cx="57150" cy="1020763"/>
            <a:chOff x="3935802" y="1109335"/>
            <a:chExt cx="76196" cy="1020457"/>
          </a:xfrm>
        </p:grpSpPr>
        <p:cxnSp>
          <p:nvCxnSpPr>
            <p:cNvPr id="11" name="Straight Connector 7">
              <a:extLst>
                <a:ext uri="{FF2B5EF4-FFF2-40B4-BE49-F238E27FC236}">
                  <a16:creationId xmlns:a16="http://schemas.microsoft.com/office/drawing/2014/main" id="{21169E2E-DF83-4C36-8302-B6FA08E60504}"/>
                </a:ext>
              </a:extLst>
            </p:cNvPr>
            <p:cNvCxnSpPr/>
            <p:nvPr/>
          </p:nvCxnSpPr>
          <p:spPr>
            <a:xfrm flipV="1">
              <a:off x="3935802" y="1109335"/>
              <a:ext cx="0" cy="1020457"/>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463672" y="1581465"/>
              <a:ext cx="1020455" cy="7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5"/>
          <p:cNvGrpSpPr>
            <a:grpSpLocks/>
          </p:cNvGrpSpPr>
          <p:nvPr/>
        </p:nvGrpSpPr>
        <p:grpSpPr bwMode="auto">
          <a:xfrm>
            <a:off x="3838575" y="2265382"/>
            <a:ext cx="57150" cy="1019175"/>
            <a:chOff x="3935802" y="1109335"/>
            <a:chExt cx="76196" cy="1020457"/>
          </a:xfrm>
        </p:grpSpPr>
        <p:cxnSp>
          <p:nvCxnSpPr>
            <p:cNvPr id="14" name="Straight Connector 16">
              <a:extLst>
                <a:ext uri="{FF2B5EF4-FFF2-40B4-BE49-F238E27FC236}">
                  <a16:creationId xmlns:a16="http://schemas.microsoft.com/office/drawing/2014/main" id="{44FE0AF9-19BF-4C9D-9E58-34F9317044B7}"/>
                </a:ext>
              </a:extLst>
            </p:cNvPr>
            <p:cNvCxnSpPr/>
            <p:nvPr/>
          </p:nvCxnSpPr>
          <p:spPr>
            <a:xfrm flipV="1">
              <a:off x="3935802" y="1109335"/>
              <a:ext cx="0" cy="1020457"/>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463672" y="1581465"/>
              <a:ext cx="1020455" cy="7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8"/>
          <p:cNvGrpSpPr>
            <a:grpSpLocks/>
          </p:cNvGrpSpPr>
          <p:nvPr/>
        </p:nvGrpSpPr>
        <p:grpSpPr bwMode="auto">
          <a:xfrm>
            <a:off x="3838575" y="3589338"/>
            <a:ext cx="57150" cy="1020762"/>
            <a:chOff x="3935802" y="1109335"/>
            <a:chExt cx="76196" cy="1020457"/>
          </a:xfrm>
        </p:grpSpPr>
        <p:cxnSp>
          <p:nvCxnSpPr>
            <p:cNvPr id="17" name="Straight Connector 19">
              <a:extLst>
                <a:ext uri="{FF2B5EF4-FFF2-40B4-BE49-F238E27FC236}">
                  <a16:creationId xmlns:a16="http://schemas.microsoft.com/office/drawing/2014/main" id="{7CF52ACB-B0FF-4384-9297-8B0A3DF3D330}"/>
                </a:ext>
              </a:extLst>
            </p:cNvPr>
            <p:cNvCxnSpPr/>
            <p:nvPr/>
          </p:nvCxnSpPr>
          <p:spPr>
            <a:xfrm flipV="1">
              <a:off x="3935802" y="1109335"/>
              <a:ext cx="0" cy="1020457"/>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463672" y="1581465"/>
              <a:ext cx="1020455" cy="7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21"/>
          <p:cNvGrpSpPr>
            <a:grpSpLocks/>
          </p:cNvGrpSpPr>
          <p:nvPr/>
        </p:nvGrpSpPr>
        <p:grpSpPr bwMode="auto">
          <a:xfrm>
            <a:off x="3838575" y="4818063"/>
            <a:ext cx="57150" cy="1020762"/>
            <a:chOff x="3935802" y="1109335"/>
            <a:chExt cx="76196" cy="1020457"/>
          </a:xfrm>
        </p:grpSpPr>
        <p:cxnSp>
          <p:nvCxnSpPr>
            <p:cNvPr id="20" name="Straight Connector 22">
              <a:extLst>
                <a:ext uri="{FF2B5EF4-FFF2-40B4-BE49-F238E27FC236}">
                  <a16:creationId xmlns:a16="http://schemas.microsoft.com/office/drawing/2014/main" id="{793B1083-D807-43E2-AFD8-71D059C1EE18}"/>
                </a:ext>
              </a:extLst>
            </p:cNvPr>
            <p:cNvCxnSpPr/>
            <p:nvPr/>
          </p:nvCxnSpPr>
          <p:spPr>
            <a:xfrm flipV="1">
              <a:off x="3935802" y="1109335"/>
              <a:ext cx="0" cy="1020457"/>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463672" y="1581465"/>
              <a:ext cx="1020455" cy="7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24"/>
          <p:cNvGrpSpPr>
            <a:grpSpLocks/>
          </p:cNvGrpSpPr>
          <p:nvPr/>
        </p:nvGrpSpPr>
        <p:grpSpPr bwMode="auto">
          <a:xfrm flipV="1">
            <a:off x="3283744" y="4700588"/>
            <a:ext cx="547688" cy="658812"/>
            <a:chOff x="4335851" y="1604077"/>
            <a:chExt cx="478223" cy="658851"/>
          </a:xfrm>
        </p:grpSpPr>
        <p:cxnSp>
          <p:nvCxnSpPr>
            <p:cNvPr id="23" name="Straight Connector 25">
              <a:extLst>
                <a:ext uri="{FF2B5EF4-FFF2-40B4-BE49-F238E27FC236}">
                  <a16:creationId xmlns:a16="http://schemas.microsoft.com/office/drawing/2014/main" id="{D71DC5C6-C409-446D-8600-FD27DC3BDB2E}"/>
                </a:ext>
              </a:extLst>
            </p:cNvPr>
            <p:cNvCxnSpPr/>
            <p:nvPr/>
          </p:nvCxnSpPr>
          <p:spPr>
            <a:xfrm flipH="1">
              <a:off x="4562487" y="1604077"/>
              <a:ext cx="251587"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6">
              <a:extLst>
                <a:ext uri="{FF2B5EF4-FFF2-40B4-BE49-F238E27FC236}">
                  <a16:creationId xmlns:a16="http://schemas.microsoft.com/office/drawing/2014/main" id="{F6F26281-8503-4746-9F77-825944DA710E}"/>
                </a:ext>
              </a:extLst>
            </p:cNvPr>
            <p:cNvCxnSpPr/>
            <p:nvPr/>
          </p:nvCxnSpPr>
          <p:spPr>
            <a:xfrm flipH="1">
              <a:off x="4335851" y="1604077"/>
              <a:ext cx="226636" cy="65885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7"/>
          <p:cNvGrpSpPr>
            <a:grpSpLocks/>
          </p:cNvGrpSpPr>
          <p:nvPr/>
        </p:nvGrpSpPr>
        <p:grpSpPr bwMode="auto">
          <a:xfrm>
            <a:off x="3283744" y="2774969"/>
            <a:ext cx="547688" cy="658813"/>
            <a:chOff x="4335851" y="1604077"/>
            <a:chExt cx="478223" cy="658851"/>
          </a:xfrm>
        </p:grpSpPr>
        <p:cxnSp>
          <p:nvCxnSpPr>
            <p:cNvPr id="26" name="Straight Connector 28">
              <a:extLst>
                <a:ext uri="{FF2B5EF4-FFF2-40B4-BE49-F238E27FC236}">
                  <a16:creationId xmlns:a16="http://schemas.microsoft.com/office/drawing/2014/main" id="{FB4BF635-FBC7-4BAB-9308-7455255AB7CD}"/>
                </a:ext>
              </a:extLst>
            </p:cNvPr>
            <p:cNvCxnSpPr/>
            <p:nvPr/>
          </p:nvCxnSpPr>
          <p:spPr>
            <a:xfrm flipH="1">
              <a:off x="4562487" y="1604077"/>
              <a:ext cx="251587"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9">
              <a:extLst>
                <a:ext uri="{FF2B5EF4-FFF2-40B4-BE49-F238E27FC236}">
                  <a16:creationId xmlns:a16="http://schemas.microsoft.com/office/drawing/2014/main" id="{B21FEB17-CE16-42EF-8BCE-1B4907407551}"/>
                </a:ext>
              </a:extLst>
            </p:cNvPr>
            <p:cNvCxnSpPr/>
            <p:nvPr/>
          </p:nvCxnSpPr>
          <p:spPr>
            <a:xfrm flipH="1">
              <a:off x="4335851" y="1604077"/>
              <a:ext cx="226636" cy="65885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30"/>
          <p:cNvGrpSpPr>
            <a:grpSpLocks/>
          </p:cNvGrpSpPr>
          <p:nvPr/>
        </p:nvGrpSpPr>
        <p:grpSpPr bwMode="auto">
          <a:xfrm flipV="1">
            <a:off x="3283744" y="3565533"/>
            <a:ext cx="547688" cy="658813"/>
            <a:chOff x="4335851" y="1604077"/>
            <a:chExt cx="478223" cy="658851"/>
          </a:xfrm>
        </p:grpSpPr>
        <p:cxnSp>
          <p:nvCxnSpPr>
            <p:cNvPr id="29" name="Straight Connector 31">
              <a:extLst>
                <a:ext uri="{FF2B5EF4-FFF2-40B4-BE49-F238E27FC236}">
                  <a16:creationId xmlns:a16="http://schemas.microsoft.com/office/drawing/2014/main" id="{70BE758C-A7DF-470B-AD59-8C4F3660798C}"/>
                </a:ext>
              </a:extLst>
            </p:cNvPr>
            <p:cNvCxnSpPr/>
            <p:nvPr/>
          </p:nvCxnSpPr>
          <p:spPr>
            <a:xfrm flipH="1">
              <a:off x="4562487" y="1604077"/>
              <a:ext cx="251587"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32">
              <a:extLst>
                <a:ext uri="{FF2B5EF4-FFF2-40B4-BE49-F238E27FC236}">
                  <a16:creationId xmlns:a16="http://schemas.microsoft.com/office/drawing/2014/main" id="{53F16A47-0203-47A1-9C0D-831ED7052B5D}"/>
                </a:ext>
              </a:extLst>
            </p:cNvPr>
            <p:cNvCxnSpPr/>
            <p:nvPr/>
          </p:nvCxnSpPr>
          <p:spPr>
            <a:xfrm flipH="1">
              <a:off x="4335851" y="1604077"/>
              <a:ext cx="226636" cy="65885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 name="Text Placeholder 29"/>
          <p:cNvSpPr>
            <a:spLocks noGrp="1"/>
          </p:cNvSpPr>
          <p:nvPr>
            <p:ph type="body" sz="quarter" idx="10"/>
          </p:nvPr>
        </p:nvSpPr>
        <p:spPr>
          <a:xfrm>
            <a:off x="100012" y="123846"/>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34" name="Text Placeholder 4"/>
          <p:cNvSpPr>
            <a:spLocks noGrp="1"/>
          </p:cNvSpPr>
          <p:nvPr>
            <p:ph type="body" sz="quarter" idx="27"/>
          </p:nvPr>
        </p:nvSpPr>
        <p:spPr>
          <a:xfrm>
            <a:off x="4005166" y="1034579"/>
            <a:ext cx="4992530" cy="1020456"/>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35" name="Text Placeholder 4"/>
          <p:cNvSpPr>
            <a:spLocks noGrp="1"/>
          </p:cNvSpPr>
          <p:nvPr>
            <p:ph type="body" sz="quarter" idx="28"/>
          </p:nvPr>
        </p:nvSpPr>
        <p:spPr>
          <a:xfrm>
            <a:off x="4005166" y="2245994"/>
            <a:ext cx="4992530" cy="1020456"/>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36" name="Text Placeholder 4"/>
          <p:cNvSpPr>
            <a:spLocks noGrp="1"/>
          </p:cNvSpPr>
          <p:nvPr>
            <p:ph type="body" sz="quarter" idx="29"/>
          </p:nvPr>
        </p:nvSpPr>
        <p:spPr>
          <a:xfrm>
            <a:off x="4005166" y="3565410"/>
            <a:ext cx="4992530" cy="1020456"/>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37" name="Text Placeholder 4"/>
          <p:cNvSpPr>
            <a:spLocks noGrp="1"/>
          </p:cNvSpPr>
          <p:nvPr>
            <p:ph type="body" sz="quarter" idx="30"/>
          </p:nvPr>
        </p:nvSpPr>
        <p:spPr>
          <a:xfrm>
            <a:off x="4005167" y="4818776"/>
            <a:ext cx="4992531" cy="1020456"/>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1443963227"/>
      </p:ext>
    </p:extLst>
  </p:cSld>
  <p:clrMapOvr>
    <a:masterClrMapping/>
  </p:clrMapOvr>
  <p:hf sldNum="0"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p:cSld name="7_Objective">
    <p:spTree>
      <p:nvGrpSpPr>
        <p:cNvPr id="1" name=""/>
        <p:cNvGrpSpPr/>
        <p:nvPr/>
      </p:nvGrpSpPr>
      <p:grpSpPr>
        <a:xfrm>
          <a:off x="0" y="0"/>
          <a:ext cx="0" cy="0"/>
          <a:chOff x="0" y="0"/>
          <a:chExt cx="0" cy="0"/>
        </a:xfrm>
      </p:grpSpPr>
      <p:sp>
        <p:nvSpPr>
          <p:cNvPr id="4" name="Text Placeholder 29"/>
          <p:cNvSpPr>
            <a:spLocks noGrp="1"/>
          </p:cNvSpPr>
          <p:nvPr>
            <p:ph type="body" sz="quarter" idx="10"/>
          </p:nvPr>
        </p:nvSpPr>
        <p:spPr>
          <a:xfrm>
            <a:off x="100012" y="123846"/>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Tree>
    <p:extLst>
      <p:ext uri="{BB962C8B-B14F-4D97-AF65-F5344CB8AC3E}">
        <p14:creationId xmlns:p14="http://schemas.microsoft.com/office/powerpoint/2010/main" val="3504374226"/>
      </p:ext>
    </p:extLst>
  </p:cSld>
  <p:clrMapOvr>
    <a:masterClrMapping/>
  </p:clrMapOvr>
  <p:hf sldNum="0"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hank_yo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32F950-78F0-4338-BB4F-15A6BA696BC5}"/>
              </a:ext>
            </a:extLst>
          </p:cNvPr>
          <p:cNvSpPr/>
          <p:nvPr/>
        </p:nvSpPr>
        <p:spPr>
          <a:xfrm>
            <a:off x="0" y="19"/>
            <a:ext cx="4572000" cy="6124575"/>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GB" altLang="en-US">
              <a:solidFill>
                <a:srgbClr val="FFFFFF"/>
              </a:solidFill>
              <a:latin typeface="Calibri" pitchFamily="34" charset="0"/>
            </a:endParaRPr>
          </a:p>
        </p:txBody>
      </p:sp>
      <p:sp>
        <p:nvSpPr>
          <p:cNvPr id="8" name="Picture Placeholder 7"/>
          <p:cNvSpPr>
            <a:spLocks noGrp="1"/>
          </p:cNvSpPr>
          <p:nvPr>
            <p:ph type="pic" sz="quarter" idx="10"/>
          </p:nvPr>
        </p:nvSpPr>
        <p:spPr>
          <a:xfrm>
            <a:off x="4572010" y="0"/>
            <a:ext cx="4572001" cy="6096000"/>
          </a:xfrm>
          <a:prstGeom prst="rect">
            <a:avLst/>
          </a:prstGeom>
          <a:solidFill>
            <a:schemeClr val="bg1">
              <a:lumMod val="85000"/>
            </a:schemeClr>
          </a:solidFill>
        </p:spPr>
        <p:txBody>
          <a:bodyPr/>
          <a:lstStyle>
            <a:lvl1pPr>
              <a:defRPr>
                <a:latin typeface="Arial" panose="020B0604020202020204" pitchFamily="34" charset="0"/>
                <a:cs typeface="Arial" panose="020B0604020202020204" pitchFamily="34" charset="0"/>
              </a:defRPr>
            </a:lvl1pPr>
          </a:lstStyle>
          <a:p>
            <a:pPr lvl="0"/>
            <a:r>
              <a:rPr lang="fr-FR" noProof="0"/>
              <a:t>Cliquez sur l’icône pour ajouter une image</a:t>
            </a:r>
            <a:endParaRPr lang="en-US" noProof="0" dirty="0"/>
          </a:p>
        </p:txBody>
      </p:sp>
      <p:sp>
        <p:nvSpPr>
          <p:cNvPr id="7" name="Text Placeholder 4"/>
          <p:cNvSpPr>
            <a:spLocks noGrp="1"/>
          </p:cNvSpPr>
          <p:nvPr>
            <p:ph type="body" sz="quarter" idx="27"/>
          </p:nvPr>
        </p:nvSpPr>
        <p:spPr>
          <a:xfrm>
            <a:off x="357188" y="2491845"/>
            <a:ext cx="3857625" cy="1140882"/>
          </a:xfrm>
          <a:prstGeom prst="rect">
            <a:avLst/>
          </a:prstGeom>
          <a:effectLst>
            <a:reflection blurRad="6350" stA="50000" endA="300" endPos="55000" dir="5400000" sy="-100000" algn="bl" rotWithShape="0"/>
          </a:effectLst>
        </p:spPr>
        <p:txBody>
          <a:bodyPr lIns="45720" rIns="45720" anchor="ctr" anchorCtr="0"/>
          <a:lstStyle>
            <a:lvl1pPr marL="0" indent="0" algn="ctr">
              <a:buClr>
                <a:srgbClr val="397BCE"/>
              </a:buClr>
              <a:buFont typeface="Wingdings" panose="05000000000000000000" pitchFamily="2" charset="2"/>
              <a:buNone/>
              <a:defRPr lang="fr-FR" sz="3200" b="0" kern="1200" dirty="0" smtClean="0">
                <a:solidFill>
                  <a:schemeClr val="bg1"/>
                </a:solidFill>
                <a:latin typeface="Calibri" panose="020F0502020204030204" pitchFamily="34" charset="0"/>
                <a:ea typeface="+mn-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3119591564"/>
      </p:ext>
    </p:extLst>
  </p:cSld>
  <p:clrMapOvr>
    <a:masterClrMapping/>
  </p:clrMapOvr>
  <p:hf sldNum="0"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1_Thank_you">
    <p:spTree>
      <p:nvGrpSpPr>
        <p:cNvPr id="1" name=""/>
        <p:cNvGrpSpPr/>
        <p:nvPr/>
      </p:nvGrpSpPr>
      <p:grpSpPr>
        <a:xfrm>
          <a:off x="0" y="0"/>
          <a:ext cx="0" cy="0"/>
          <a:chOff x="0" y="0"/>
          <a:chExt cx="0" cy="0"/>
        </a:xfrm>
      </p:grpSpPr>
      <p:sp>
        <p:nvSpPr>
          <p:cNvPr id="7" name="Text Placeholder 4"/>
          <p:cNvSpPr>
            <a:spLocks noGrp="1"/>
          </p:cNvSpPr>
          <p:nvPr>
            <p:ph type="body" sz="quarter" idx="27"/>
          </p:nvPr>
        </p:nvSpPr>
        <p:spPr>
          <a:xfrm>
            <a:off x="1793083" y="2152647"/>
            <a:ext cx="5557838" cy="1819278"/>
          </a:xfrm>
          <a:prstGeom prst="rect">
            <a:avLst/>
          </a:prstGeom>
          <a:effectLst>
            <a:reflection blurRad="6350" stA="50000" endA="300" endPos="55000" dir="5400000" sy="-100000" algn="bl" rotWithShape="0"/>
          </a:effectLst>
        </p:spPr>
        <p:txBody>
          <a:bodyPr lIns="45720" rIns="45720" anchor="ctr" anchorCtr="0"/>
          <a:lstStyle>
            <a:lvl1pPr marL="0" indent="0" algn="ctr">
              <a:buClr>
                <a:srgbClr val="397BCE"/>
              </a:buClr>
              <a:buFont typeface="Wingdings" panose="05000000000000000000" pitchFamily="2" charset="2"/>
              <a:buNone/>
              <a:defRPr lang="en-US" sz="9000" b="1" kern="1200" dirty="0" smtClean="0">
                <a:solidFill>
                  <a:srgbClr val="1B73A9"/>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1834399066"/>
      </p:ext>
    </p:extLst>
  </p:cSld>
  <p:clrMapOvr>
    <a:masterClrMapping/>
  </p:clrMapOvr>
  <p:hf sldNum="0"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14348" y="3214689"/>
            <a:ext cx="7772400" cy="1362075"/>
          </a:xfrm>
        </p:spPr>
        <p:txBody>
          <a:bodyPr anchor="t"/>
          <a:lstStyle>
            <a:lvl1pPr algn="l">
              <a:defRPr sz="4000" b="1" cap="all">
                <a:solidFill>
                  <a:srgbClr val="0070C0"/>
                </a:solidFill>
                <a:latin typeface="+mn-lt"/>
              </a:defRPr>
            </a:lvl1pPr>
          </a:lstStyle>
          <a:p>
            <a:r>
              <a:rPr lang="fr-FR"/>
              <a:t>Modifiez le style du titre</a:t>
            </a:r>
            <a:endParaRPr lang="en-GB" dirty="0"/>
          </a:p>
        </p:txBody>
      </p:sp>
      <p:sp>
        <p:nvSpPr>
          <p:cNvPr id="3" name="Text Placeholder 2"/>
          <p:cNvSpPr>
            <a:spLocks noGrp="1"/>
          </p:cNvSpPr>
          <p:nvPr>
            <p:ph type="body" idx="1"/>
          </p:nvPr>
        </p:nvSpPr>
        <p:spPr>
          <a:xfrm>
            <a:off x="714348" y="171450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Slide Number Placeholder 5">
            <a:extLst>
              <a:ext uri="{FF2B5EF4-FFF2-40B4-BE49-F238E27FC236}">
                <a16:creationId xmlns:a16="http://schemas.microsoft.com/office/drawing/2014/main" id="{01A3BE5C-B3D5-4609-BB48-078CDBEC96EB}"/>
              </a:ext>
            </a:extLst>
          </p:cNvPr>
          <p:cNvSpPr>
            <a:spLocks noGrp="1"/>
          </p:cNvSpPr>
          <p:nvPr>
            <p:ph type="sldNum" sz="quarter" idx="10"/>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FB697D9A-8739-4663-A2FD-E2D96C588CF4}" type="slidenum">
              <a:rPr lang="fr-FR" altLang="fr-FR" smtClean="0">
                <a:solidFill>
                  <a:prstClr val="black"/>
                </a:solidFill>
                <a:latin typeface="Arial" pitchFamily="34" charset="0"/>
                <a:cs typeface="Arial" pitchFamily="34" charset="0"/>
              </a:rPr>
              <a:pPr eaLnBrk="0" fontAlgn="base" hangingPunct="0">
                <a:spcBef>
                  <a:spcPct val="0"/>
                </a:spcBef>
                <a:spcAft>
                  <a:spcPct val="0"/>
                </a:spcAft>
              </a:pPr>
              <a:t>‹#›</a:t>
            </a:fld>
            <a:endParaRPr lang="fr-FR" altLang="fr-FR">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28439825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vl2pPr>
              <a:defRPr/>
            </a:lvl2pPr>
          </a:lstStyle>
          <a:p>
            <a:pPr lvl="0"/>
            <a:r>
              <a:rPr lang="fr-FR"/>
              <a:t>Modifier les styles du texte du masque</a:t>
            </a:r>
          </a:p>
        </p:txBody>
      </p:sp>
      <p:sp>
        <p:nvSpPr>
          <p:cNvPr id="7" name="Titre 6">
            <a:extLst>
              <a:ext uri="{FF2B5EF4-FFF2-40B4-BE49-F238E27FC236}">
                <a16:creationId xmlns:a16="http://schemas.microsoft.com/office/drawing/2014/main" id="{43A7611E-08B0-2642-B3A2-CEF8BDDA5F1C}"/>
              </a:ext>
            </a:extLst>
          </p:cNvPr>
          <p:cNvSpPr>
            <a:spLocks noGrp="1"/>
          </p:cNvSpPr>
          <p:nvPr>
            <p:ph type="title"/>
          </p:nvPr>
        </p:nvSpPr>
        <p:spPr>
          <a:xfrm>
            <a:off x="359532" y="49188"/>
            <a:ext cx="7886700" cy="648246"/>
          </a:xfrm>
          <a:prstGeom prst="rect">
            <a:avLst/>
          </a:prstGeom>
        </p:spPr>
        <p:txBody>
          <a:bodyPr anchor="ctr"/>
          <a:lstStyle>
            <a:lvl1pPr>
              <a:defRPr lang="fr-FR" sz="3200" b="1" kern="1200" dirty="0" smtClean="0">
                <a:solidFill>
                  <a:schemeClr val="bg1"/>
                </a:solidFill>
                <a:latin typeface="Calibri" panose="020F0502020204030204" pitchFamily="34" charset="0"/>
                <a:ea typeface="+mn-ea"/>
                <a:cs typeface="Calibri" panose="020F0502020204030204" pitchFamily="34" charset="0"/>
              </a:defRPr>
            </a:lvl1pPr>
          </a:lstStyle>
          <a:p>
            <a:r>
              <a:rPr lang="fr-FR" dirty="0"/>
              <a:t>Modifiez le style du titre</a:t>
            </a:r>
          </a:p>
        </p:txBody>
      </p:sp>
      <p:sp>
        <p:nvSpPr>
          <p:cNvPr id="4" name="Slide Number Placeholder 5">
            <a:extLst>
              <a:ext uri="{FF2B5EF4-FFF2-40B4-BE49-F238E27FC236}">
                <a16:creationId xmlns:a16="http://schemas.microsoft.com/office/drawing/2014/main" id="{19A1BA69-DA80-4798-8AA2-D5410B2F6738}"/>
              </a:ext>
            </a:extLst>
          </p:cNvPr>
          <p:cNvSpPr>
            <a:spLocks noGrp="1"/>
          </p:cNvSpPr>
          <p:nvPr>
            <p:ph type="sldNum" sz="quarter" idx="10"/>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479E223F-8A84-4B69-A484-CD8BE8F200C0}" type="slidenum">
              <a:rPr lang="fr-FR" altLang="fr-FR" smtClean="0">
                <a:solidFill>
                  <a:prstClr val="black"/>
                </a:solidFill>
                <a:latin typeface="Arial" pitchFamily="34" charset="0"/>
                <a:cs typeface="Arial" pitchFamily="34" charset="0"/>
              </a:rPr>
              <a:pPr eaLnBrk="0" fontAlgn="base" hangingPunct="0">
                <a:spcBef>
                  <a:spcPct val="0"/>
                </a:spcBef>
                <a:spcAft>
                  <a:spcPct val="0"/>
                </a:spcAft>
              </a:pPr>
              <a:t>‹#›</a:t>
            </a:fld>
            <a:endParaRPr lang="fr-FR" altLang="fr-FR">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36415255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sp>
        <p:nvSpPr>
          <p:cNvPr id="5" name="doc id"/>
          <p:cNvSpPr txBox="1">
            <a:spLocks noChangeArrowheads="1"/>
          </p:cNvSpPr>
          <p:nvPr/>
        </p:nvSpPr>
        <p:spPr bwMode="auto">
          <a:xfrm>
            <a:off x="8614312" y="37255"/>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endParaRPr lang="en-US" sz="800" dirty="0">
              <a:solidFill>
                <a:srgbClr val="000000"/>
              </a:solidFill>
              <a:latin typeface="Arial"/>
            </a:endParaRPr>
          </a:p>
        </p:txBody>
      </p:sp>
      <p:grpSp>
        <p:nvGrpSpPr>
          <p:cNvPr id="8" name="McK Title Elements" hidden="1"/>
          <p:cNvGrpSpPr>
            <a:grpSpLocks/>
          </p:cNvGrpSpPr>
          <p:nvPr userDrawn="1"/>
        </p:nvGrpSpPr>
        <p:grpSpPr bwMode="auto">
          <a:xfrm>
            <a:off x="3578230" y="4440376"/>
            <a:ext cx="5036084" cy="494022"/>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r>
                <a:rPr lang="en-US" sz="1400" dirty="0">
                  <a:solidFill>
                    <a:srgbClr val="000000"/>
                  </a:solidFill>
                  <a:latin typeface="Arial"/>
                </a:rPr>
                <a:t>Date</a:t>
              </a:r>
            </a:p>
          </p:txBody>
        </p:sp>
      </p:grpSp>
      <p:sp>
        <p:nvSpPr>
          <p:cNvPr id="13314" name="Rectangle 1026"/>
          <p:cNvSpPr>
            <a:spLocks noGrp="1" noChangeArrowheads="1"/>
          </p:cNvSpPr>
          <p:nvPr>
            <p:ph type="ctrTitle"/>
          </p:nvPr>
        </p:nvSpPr>
        <p:spPr>
          <a:xfrm>
            <a:off x="2693796" y="1586388"/>
            <a:ext cx="5920516" cy="507831"/>
          </a:xfrm>
          <a:prstGeom prst="rect">
            <a:avLst/>
          </a:prstGeom>
        </p:spPr>
        <p:txBody>
          <a:bodyPr>
            <a:spAutoFit/>
          </a:bodyPr>
          <a:lstStyle>
            <a:lvl1pPr algn="r">
              <a:defRPr sz="3300" b="1" baseline="0">
                <a:latin typeface="+mj-lt"/>
                <a:ea typeface="Arial Unicode MS" pitchFamily="34" charset="-128"/>
                <a:cs typeface="Arial Unicode MS" pitchFamily="34" charset="-128"/>
              </a:defRPr>
            </a:lvl1pPr>
          </a:lstStyle>
          <a:p>
            <a:pPr lvl="0"/>
            <a:r>
              <a:rPr lang="en-US" noProof="0" dirty="0"/>
              <a:t>Click to edit Master title style</a:t>
            </a:r>
          </a:p>
        </p:txBody>
      </p:sp>
      <p:sp>
        <p:nvSpPr>
          <p:cNvPr id="13315" name="Rectangle 1027"/>
          <p:cNvSpPr>
            <a:spLocks noGrp="1" noChangeArrowheads="1"/>
          </p:cNvSpPr>
          <p:nvPr>
            <p:ph type="subTitle" idx="1"/>
          </p:nvPr>
        </p:nvSpPr>
        <p:spPr>
          <a:xfrm>
            <a:off x="2693796" y="3157388"/>
            <a:ext cx="5920516" cy="219820"/>
          </a:xfrm>
        </p:spPr>
        <p:txBody>
          <a:bodyPr>
            <a:spAutoFit/>
          </a:bodyPr>
          <a:lstStyle>
            <a:lvl1pPr algn="r">
              <a:defRPr sz="1400" baseline="0">
                <a:latin typeface="+mj-lt"/>
                <a:ea typeface="Arial Unicode MS" pitchFamily="34" charset="-128"/>
                <a:cs typeface="Arial Unicode MS" pitchFamily="34" charset="-128"/>
              </a:defRPr>
            </a:lvl1pPr>
          </a:lstStyle>
          <a:p>
            <a:pPr lvl="0"/>
            <a:r>
              <a:rPr lang="en-US" noProof="0" dirty="0"/>
              <a:t>Click to edit Master subtitle style</a:t>
            </a:r>
          </a:p>
        </p:txBody>
      </p:sp>
      <p:pic>
        <p:nvPicPr>
          <p:cNvPr id="19" name="Picture 12"/>
          <p:cNvPicPr>
            <a:picLocks noChangeAspect="1" noChangeArrowheads="1"/>
          </p:cNvPicPr>
          <p:nvPr userDrawn="1"/>
        </p:nvPicPr>
        <p:blipFill>
          <a:blip r:embed="rId2" cstate="print"/>
          <a:srcRect/>
          <a:stretch>
            <a:fillRect/>
          </a:stretch>
        </p:blipFill>
        <p:spPr bwMode="auto">
          <a:xfrm>
            <a:off x="0" y="5522945"/>
            <a:ext cx="9144000" cy="1335087"/>
          </a:xfrm>
          <a:prstGeom prst="rect">
            <a:avLst/>
          </a:prstGeom>
          <a:noFill/>
          <a:ln w="9525">
            <a:noFill/>
            <a:miter lim="800000"/>
            <a:headEnd/>
            <a:tailEnd/>
          </a:ln>
        </p:spPr>
      </p:pic>
    </p:spTree>
    <p:extLst>
      <p:ext uri="{BB962C8B-B14F-4D97-AF65-F5344CB8AC3E}">
        <p14:creationId xmlns:p14="http://schemas.microsoft.com/office/powerpoint/2010/main" val="174541883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E14BC56-F75B-4AD6-8199-8456F20384D5}"/>
              </a:ext>
            </a:extLst>
          </p:cNvPr>
          <p:cNvSpPr>
            <a:spLocks noGrp="1"/>
          </p:cNvSpPr>
          <p:nvPr>
            <p:ph type="sldNum" sz="quarter" idx="10"/>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1E3FFDD2-6064-46CE-9D42-734ED597A37A}" type="slidenum">
              <a:rPr lang="fr-FR" altLang="fr-FR" smtClean="0">
                <a:solidFill>
                  <a:prstClr val="black"/>
                </a:solidFill>
                <a:latin typeface="Arial" pitchFamily="34" charset="0"/>
                <a:cs typeface="Arial" pitchFamily="34" charset="0"/>
              </a:rPr>
              <a:pPr eaLnBrk="0" fontAlgn="base" hangingPunct="0">
                <a:spcBef>
                  <a:spcPct val="0"/>
                </a:spcBef>
                <a:spcAft>
                  <a:spcPct val="0"/>
                </a:spcAft>
              </a:pPr>
              <a:t>‹#›</a:t>
            </a:fld>
            <a:endParaRPr lang="fr-FR" altLang="fr-FR">
              <a:solidFill>
                <a:prstClr val="black"/>
              </a:solidFill>
              <a:latin typeface="Arial" pitchFamily="34" charset="0"/>
              <a:cs typeface="Arial" pitchFamily="34" charset="0"/>
            </a:endParaRPr>
          </a:p>
        </p:txBody>
      </p:sp>
      <p:sp>
        <p:nvSpPr>
          <p:cNvPr id="3" name="Date Placeholder 17">
            <a:extLst>
              <a:ext uri="{FF2B5EF4-FFF2-40B4-BE49-F238E27FC236}">
                <a16:creationId xmlns:a16="http://schemas.microsoft.com/office/drawing/2014/main" id="{32EE239A-0ABC-4BC1-BE07-25FD84AAB6DC}"/>
              </a:ext>
            </a:extLst>
          </p:cNvPr>
          <p:cNvSpPr>
            <a:spLocks noGrp="1"/>
          </p:cNvSpPr>
          <p:nvPr>
            <p:ph type="dt" sz="half" idx="11"/>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endParaRPr lang="en-US" altLang="en-US">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7208539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lIns="972000" tIns="792000" rIns="0" anchor="ctr">
            <a:spAutoFit/>
          </a:bodyPr>
          <a:lstStyle>
            <a:lvl1pPr>
              <a:defRPr lang="fr-FR" sz="3200" b="1" kern="1200" dirty="0">
                <a:solidFill>
                  <a:schemeClr val="bg1"/>
                </a:solidFill>
                <a:latin typeface="Calibri" panose="020F0502020204030204" pitchFamily="34" charset="0"/>
                <a:ea typeface="+mn-ea"/>
                <a:cs typeface="Calibri" panose="020F0502020204030204" pitchFamily="34" charset="0"/>
              </a:defRPr>
            </a:lvl1pPr>
          </a:lstStyle>
          <a:p>
            <a:r>
              <a:rPr lang="fr-FR"/>
              <a:t>Modifiez le style du titre</a:t>
            </a:r>
            <a:endParaRPr lang="en-GB" dirty="0"/>
          </a:p>
        </p:txBody>
      </p:sp>
      <p:sp>
        <p:nvSpPr>
          <p:cNvPr id="3" name="Content Placeholder 2"/>
          <p:cNvSpPr>
            <a:spLocks noGrp="1"/>
          </p:cNvSpPr>
          <p:nvPr>
            <p:ph sz="half" idx="1"/>
          </p:nvPr>
        </p:nvSpPr>
        <p:spPr>
          <a:xfrm>
            <a:off x="457200" y="1600206"/>
            <a:ext cx="4038600" cy="4525963"/>
          </a:xfrm>
        </p:spPr>
        <p:txBody>
          <a:bodyPr/>
          <a:lstStyle>
            <a:lvl1pPr>
              <a:defRPr sz="30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4" name="Content Placeholder 3"/>
          <p:cNvSpPr>
            <a:spLocks noGrp="1"/>
          </p:cNvSpPr>
          <p:nvPr>
            <p:ph sz="half" idx="2"/>
          </p:nvPr>
        </p:nvSpPr>
        <p:spPr>
          <a:xfrm>
            <a:off x="4648200" y="1600206"/>
            <a:ext cx="4038600" cy="4525963"/>
          </a:xfrm>
        </p:spPr>
        <p:txBody>
          <a:bodyPr/>
          <a:lstStyle>
            <a:lvl1pPr marL="171450" indent="-171450">
              <a:defRPr lang="fr-FR" sz="3000" kern="1200" dirty="0">
                <a:solidFill>
                  <a:schemeClr val="tx1"/>
                </a:solidFill>
                <a:latin typeface="Calibri" panose="020F0502020204030204" pitchFamily="34" charset="0"/>
                <a:ea typeface="+mn-ea"/>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5" name="Slide Number Placeholder 5">
            <a:extLst>
              <a:ext uri="{FF2B5EF4-FFF2-40B4-BE49-F238E27FC236}">
                <a16:creationId xmlns:a16="http://schemas.microsoft.com/office/drawing/2014/main" id="{E2517B7C-2A62-4553-A964-332036BC5088}"/>
              </a:ext>
            </a:extLst>
          </p:cNvPr>
          <p:cNvSpPr>
            <a:spLocks noGrp="1"/>
          </p:cNvSpPr>
          <p:nvPr>
            <p:ph type="sldNum" sz="quarter" idx="10"/>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D3AD9D50-CA3E-462E-8E89-C9C8E7F99A57}" type="slidenum">
              <a:rPr lang="fr-FR" altLang="fr-FR" smtClean="0">
                <a:solidFill>
                  <a:prstClr val="black"/>
                </a:solidFill>
                <a:latin typeface="Arial" pitchFamily="34" charset="0"/>
                <a:cs typeface="Arial" pitchFamily="34" charset="0"/>
              </a:rPr>
              <a:pPr eaLnBrk="0" fontAlgn="base" hangingPunct="0">
                <a:spcBef>
                  <a:spcPct val="0"/>
                </a:spcBef>
                <a:spcAft>
                  <a:spcPct val="0"/>
                </a:spcAft>
              </a:pPr>
              <a:t>‹#›</a:t>
            </a:fld>
            <a:endParaRPr lang="fr-FR" altLang="fr-FR">
              <a:solidFill>
                <a:prstClr val="black"/>
              </a:solidFill>
              <a:latin typeface="Arial" pitchFamily="34" charset="0"/>
              <a:cs typeface="Arial" pitchFamily="34" charset="0"/>
            </a:endParaRPr>
          </a:p>
        </p:txBody>
      </p:sp>
      <p:sp>
        <p:nvSpPr>
          <p:cNvPr id="6" name="Date Placeholder 17">
            <a:extLst>
              <a:ext uri="{FF2B5EF4-FFF2-40B4-BE49-F238E27FC236}">
                <a16:creationId xmlns:a16="http://schemas.microsoft.com/office/drawing/2014/main" id="{F7869245-0ADE-49A9-B413-15254ECACDAD}"/>
              </a:ext>
            </a:extLst>
          </p:cNvPr>
          <p:cNvSpPr>
            <a:spLocks noGrp="1"/>
          </p:cNvSpPr>
          <p:nvPr>
            <p:ph type="dt" sz="half" idx="11"/>
          </p:nvPr>
        </p:nvSpPr>
        <p:spPr>
          <a:xfrm>
            <a:off x="0" y="0"/>
            <a:ext cx="0" cy="0"/>
          </a:xfrm>
        </p:spPr>
        <p:txBody>
          <a:bodyPr vert="horz" wrap="square" lIns="91440" tIns="45720" rIns="91440" bIns="45720" numCol="1" anchor="t" anchorCtr="0" compatLnSpc="1">
            <a:prstTxWarp prst="textNoShape">
              <a:avLst/>
            </a:prstTxWarp>
          </a:bodyPr>
          <a:lstStyle>
            <a:lvl1pPr marL="179388">
              <a:defRPr/>
            </a:lvl1pPr>
          </a:lstStyle>
          <a:p>
            <a:pPr eaLnBrk="0" fontAlgn="base" hangingPunct="0">
              <a:spcBef>
                <a:spcPct val="0"/>
              </a:spcBef>
              <a:spcAft>
                <a:spcPct val="0"/>
              </a:spcAft>
            </a:pPr>
            <a:endParaRPr lang="en-US" altLang="en-US">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79464393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cSld name="Title + 2 columns">
    <p:spTree>
      <p:nvGrpSpPr>
        <p:cNvPr id="1" name="Shape 40"/>
        <p:cNvGrpSpPr/>
        <p:nvPr/>
      </p:nvGrpSpPr>
      <p:grpSpPr>
        <a:xfrm>
          <a:off x="0" y="0"/>
          <a:ext cx="0" cy="0"/>
          <a:chOff x="0" y="0"/>
          <a:chExt cx="0" cy="0"/>
        </a:xfrm>
      </p:grpSpPr>
      <p:sp>
        <p:nvSpPr>
          <p:cNvPr id="48" name="Shape 48"/>
          <p:cNvSpPr txBox="1">
            <a:spLocks noGrp="1"/>
          </p:cNvSpPr>
          <p:nvPr>
            <p:ph type="body" idx="1"/>
          </p:nvPr>
        </p:nvSpPr>
        <p:spPr>
          <a:xfrm>
            <a:off x="1146025" y="2356388"/>
            <a:ext cx="3660300" cy="4211599"/>
          </a:xfrm>
          <a:prstGeom prst="rect">
            <a:avLst/>
          </a:prstGeom>
        </p:spPr>
        <p:txBody>
          <a:bodyPr/>
          <a:lstStyle>
            <a:lvl1pPr lvl="0">
              <a:spcBef>
                <a:spcPts val="0"/>
              </a:spcBef>
              <a:buSzPct val="100000"/>
              <a:defRPr sz="3000">
                <a:latin typeface="Calibri" panose="020F0502020204030204" pitchFamily="34" charset="0"/>
                <a:cs typeface="Calibri" panose="020F0502020204030204" pitchFamily="34" charset="0"/>
              </a:defRPr>
            </a:lvl1pPr>
            <a:lvl2pPr lvl="1">
              <a:spcBef>
                <a:spcPts val="0"/>
              </a:spcBef>
              <a:buSzPct val="100000"/>
              <a:defRPr sz="2700"/>
            </a:lvl2pPr>
            <a:lvl3pPr lvl="2">
              <a:spcBef>
                <a:spcPts val="0"/>
              </a:spcBef>
              <a:buSzPct val="100000"/>
              <a:defRPr sz="2700"/>
            </a:lvl3pPr>
            <a:lvl4pPr lvl="3">
              <a:spcBef>
                <a:spcPts val="0"/>
              </a:spcBef>
              <a:buSzPct val="100000"/>
              <a:defRPr sz="2700"/>
            </a:lvl4pPr>
            <a:lvl5pPr lvl="4">
              <a:spcBef>
                <a:spcPts val="0"/>
              </a:spcBef>
              <a:buSzPct val="100000"/>
              <a:defRPr sz="2700"/>
            </a:lvl5pPr>
            <a:lvl6pPr lvl="5">
              <a:spcBef>
                <a:spcPts val="0"/>
              </a:spcBef>
              <a:buSzPct val="100000"/>
              <a:defRPr sz="2700"/>
            </a:lvl6pPr>
            <a:lvl7pPr lvl="6">
              <a:spcBef>
                <a:spcPts val="0"/>
              </a:spcBef>
              <a:buSzPct val="100000"/>
              <a:defRPr sz="2700"/>
            </a:lvl7pPr>
            <a:lvl8pPr lvl="7">
              <a:spcBef>
                <a:spcPts val="0"/>
              </a:spcBef>
              <a:buSzPct val="100000"/>
              <a:defRPr sz="2700"/>
            </a:lvl8pPr>
            <a:lvl9pPr lvl="8">
              <a:spcBef>
                <a:spcPts val="0"/>
              </a:spcBef>
              <a:buSzPct val="100000"/>
              <a:defRPr sz="2700"/>
            </a:lvl9pPr>
          </a:lstStyle>
          <a:p>
            <a:pPr lvl="0"/>
            <a:r>
              <a:rPr lang="fr-FR"/>
              <a:t>Modifier les styles du texte du masque</a:t>
            </a:r>
          </a:p>
        </p:txBody>
      </p:sp>
      <p:sp>
        <p:nvSpPr>
          <p:cNvPr id="49" name="Shape 49"/>
          <p:cNvSpPr txBox="1">
            <a:spLocks noGrp="1"/>
          </p:cNvSpPr>
          <p:nvPr>
            <p:ph type="body" idx="2"/>
          </p:nvPr>
        </p:nvSpPr>
        <p:spPr>
          <a:xfrm>
            <a:off x="5026623" y="2356388"/>
            <a:ext cx="3660300" cy="4211599"/>
          </a:xfrm>
          <a:prstGeom prst="rect">
            <a:avLst/>
          </a:prstGeom>
        </p:spPr>
        <p:txBody>
          <a:bodyPr/>
          <a:lstStyle>
            <a:lvl1pPr lvl="0">
              <a:spcBef>
                <a:spcPts val="0"/>
              </a:spcBef>
              <a:buSzPct val="100000"/>
              <a:defRPr lang="fr-FR" sz="3000" kern="1200" dirty="0">
                <a:solidFill>
                  <a:schemeClr val="tx1"/>
                </a:solidFill>
                <a:latin typeface="Calibri" panose="020F0502020204030204" pitchFamily="34" charset="0"/>
                <a:ea typeface="+mn-ea"/>
                <a:cs typeface="Calibri" panose="020F0502020204030204" pitchFamily="34" charset="0"/>
              </a:defRPr>
            </a:lvl1pPr>
            <a:lvl2pPr lvl="1">
              <a:spcBef>
                <a:spcPts val="0"/>
              </a:spcBef>
              <a:buSzPct val="100000"/>
              <a:defRPr sz="2700"/>
            </a:lvl2pPr>
            <a:lvl3pPr lvl="2">
              <a:spcBef>
                <a:spcPts val="0"/>
              </a:spcBef>
              <a:buSzPct val="100000"/>
              <a:defRPr sz="2700"/>
            </a:lvl3pPr>
            <a:lvl4pPr lvl="3">
              <a:spcBef>
                <a:spcPts val="0"/>
              </a:spcBef>
              <a:buSzPct val="100000"/>
              <a:defRPr sz="2700"/>
            </a:lvl4pPr>
            <a:lvl5pPr lvl="4">
              <a:spcBef>
                <a:spcPts val="0"/>
              </a:spcBef>
              <a:buSzPct val="100000"/>
              <a:defRPr sz="2700"/>
            </a:lvl5pPr>
            <a:lvl6pPr lvl="5">
              <a:spcBef>
                <a:spcPts val="0"/>
              </a:spcBef>
              <a:buSzPct val="100000"/>
              <a:defRPr sz="2700"/>
            </a:lvl6pPr>
            <a:lvl7pPr lvl="6">
              <a:spcBef>
                <a:spcPts val="0"/>
              </a:spcBef>
              <a:buSzPct val="100000"/>
              <a:defRPr sz="2700"/>
            </a:lvl7pPr>
            <a:lvl8pPr lvl="7">
              <a:spcBef>
                <a:spcPts val="0"/>
              </a:spcBef>
              <a:buSzPct val="100000"/>
              <a:defRPr sz="2700"/>
            </a:lvl8pPr>
            <a:lvl9pPr lvl="8">
              <a:spcBef>
                <a:spcPts val="0"/>
              </a:spcBef>
              <a:buSzPct val="100000"/>
              <a:defRPr sz="2700"/>
            </a:lvl9pPr>
          </a:lstStyle>
          <a:p>
            <a:pPr lvl="0"/>
            <a:r>
              <a:rPr lang="fr-FR"/>
              <a:t>Modifier les styles du texte du masque</a:t>
            </a:r>
          </a:p>
        </p:txBody>
      </p:sp>
      <p:sp>
        <p:nvSpPr>
          <p:cNvPr id="5" name="Titre 6">
            <a:extLst>
              <a:ext uri="{FF2B5EF4-FFF2-40B4-BE49-F238E27FC236}">
                <a16:creationId xmlns:a16="http://schemas.microsoft.com/office/drawing/2014/main" id="{FC0A3901-0981-4A45-A5BB-180B58CC5745}"/>
              </a:ext>
            </a:extLst>
          </p:cNvPr>
          <p:cNvSpPr>
            <a:spLocks noGrp="1"/>
          </p:cNvSpPr>
          <p:nvPr>
            <p:ph type="title"/>
          </p:nvPr>
        </p:nvSpPr>
        <p:spPr>
          <a:xfrm>
            <a:off x="359532" y="49188"/>
            <a:ext cx="7886700" cy="648246"/>
          </a:xfrm>
          <a:prstGeom prst="rect">
            <a:avLst/>
          </a:prstGeom>
        </p:spPr>
        <p:txBody>
          <a:bodyPr anchor="ctr"/>
          <a:lstStyle>
            <a:lvl1pPr>
              <a:defRPr lang="fr-FR" sz="3200" b="1" kern="1200" dirty="0" smtClean="0">
                <a:solidFill>
                  <a:schemeClr val="bg1"/>
                </a:solidFill>
                <a:latin typeface="Calibri" panose="020F0502020204030204" pitchFamily="34" charset="0"/>
                <a:ea typeface="+mn-ea"/>
                <a:cs typeface="Calibri" panose="020F0502020204030204" pitchFamily="34" charset="0"/>
              </a:defRPr>
            </a:lvl1pPr>
          </a:lstStyle>
          <a:p>
            <a:r>
              <a:rPr lang="fr-FR"/>
              <a:t>Modifiez le style du titre</a:t>
            </a:r>
            <a:endParaRPr lang="fr-FR" dirty="0"/>
          </a:p>
        </p:txBody>
      </p:sp>
    </p:spTree>
    <p:extLst>
      <p:ext uri="{BB962C8B-B14F-4D97-AF65-F5344CB8AC3E}">
        <p14:creationId xmlns:p14="http://schemas.microsoft.com/office/powerpoint/2010/main" val="4040626442"/>
      </p:ext>
    </p:extLst>
  </p:cSld>
  <p:clrMapOvr>
    <a:masterClrMapping/>
  </p:clrMapOvr>
  <p:hf sldNum="0"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Cover_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69695F-DDA7-444B-A8AA-13A5E2927CBF}"/>
              </a:ext>
            </a:extLst>
          </p:cNvPr>
          <p:cNvSpPr/>
          <p:nvPr/>
        </p:nvSpPr>
        <p:spPr>
          <a:xfrm>
            <a:off x="0" y="5948363"/>
            <a:ext cx="9144000" cy="914400"/>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GB" altLang="en-US">
              <a:solidFill>
                <a:srgbClr val="FFFFFF"/>
              </a:solidFill>
              <a:latin typeface="Calibri" pitchFamily="34" charset="0"/>
            </a:endParaRPr>
          </a:p>
        </p:txBody>
      </p:sp>
      <p:pic>
        <p:nvPicPr>
          <p:cNvPr id="5"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34" y="6059507"/>
            <a:ext cx="1577579"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1"/>
          <p:cNvGrpSpPr>
            <a:grpSpLocks/>
          </p:cNvGrpSpPr>
          <p:nvPr/>
        </p:nvGrpSpPr>
        <p:grpSpPr bwMode="auto">
          <a:xfrm>
            <a:off x="7672396" y="6097588"/>
            <a:ext cx="1414463" cy="527050"/>
            <a:chOff x="5525840" y="3530278"/>
            <a:chExt cx="1886657" cy="527387"/>
          </a:xfrm>
        </p:grpSpPr>
        <p:sp>
          <p:nvSpPr>
            <p:cNvPr id="7" name="TextBox 12">
              <a:extLst>
                <a:ext uri="{FF2B5EF4-FFF2-40B4-BE49-F238E27FC236}">
                  <a16:creationId xmlns:a16="http://schemas.microsoft.com/office/drawing/2014/main" id="{377312A1-1CEA-4156-86C4-BE6A2B50B04A}"/>
                </a:ext>
              </a:extLst>
            </p:cNvPr>
            <p:cNvSpPr txBox="1"/>
            <p:nvPr/>
          </p:nvSpPr>
          <p:spPr>
            <a:xfrm>
              <a:off x="5540133" y="3530278"/>
              <a:ext cx="1872364" cy="208095"/>
            </a:xfrm>
            <a:prstGeom prst="rect">
              <a:avLst/>
            </a:prstGeom>
            <a:noFill/>
          </p:spPr>
          <p:txBody>
            <a:bodyPr>
              <a:spAutoFit/>
            </a:bodyPr>
            <a:lstStyle/>
            <a:p>
              <a:pPr eaLnBrk="0" fontAlgn="base" hangingPunct="0">
                <a:spcBef>
                  <a:spcPct val="0"/>
                </a:spcBef>
                <a:spcAft>
                  <a:spcPct val="0"/>
                </a:spcAft>
                <a:defRPr/>
              </a:pPr>
              <a:r>
                <a:rPr lang="en-GB" sz="750" cap="all" dirty="0">
                  <a:solidFill>
                    <a:prstClr val="white"/>
                  </a:solidFill>
                  <a:latin typeface="Corbel" panose="020B0503020204020204" pitchFamily="34" charset="0"/>
                  <a:cs typeface="Arial" pitchFamily="34" charset="0"/>
                </a:rPr>
                <a:t>Health</a:t>
              </a:r>
            </a:p>
          </p:txBody>
        </p:sp>
        <p:grpSp>
          <p:nvGrpSpPr>
            <p:cNvPr id="9" name="Group 13"/>
            <p:cNvGrpSpPr>
              <a:grpSpLocks/>
            </p:cNvGrpSpPr>
            <p:nvPr/>
          </p:nvGrpSpPr>
          <p:grpSpPr bwMode="auto">
            <a:xfrm>
              <a:off x="5525840" y="3618320"/>
              <a:ext cx="1879457" cy="439345"/>
              <a:chOff x="5525840" y="3618320"/>
              <a:chExt cx="1879457" cy="439345"/>
            </a:xfrm>
          </p:grpSpPr>
          <p:sp>
            <p:nvSpPr>
              <p:cNvPr id="10" name="TextBox 14">
                <a:extLst>
                  <a:ext uri="{FF2B5EF4-FFF2-40B4-BE49-F238E27FC236}">
                    <a16:creationId xmlns:a16="http://schemas.microsoft.com/office/drawing/2014/main" id="{964D3964-4BC1-4083-A9CB-67577C1527D4}"/>
                  </a:ext>
                </a:extLst>
              </p:cNvPr>
              <p:cNvSpPr txBox="1"/>
              <p:nvPr/>
            </p:nvSpPr>
            <p:spPr>
              <a:xfrm>
                <a:off x="6494578" y="3838450"/>
                <a:ext cx="887746" cy="219215"/>
              </a:xfrm>
              <a:prstGeom prst="rect">
                <a:avLst/>
              </a:prstGeom>
              <a:noFill/>
            </p:spPr>
            <p:txBody>
              <a:bodyPr>
                <a:spAutoFit/>
              </a:bodyPr>
              <a:lstStyle/>
              <a:p>
                <a:pPr eaLnBrk="0" fontAlgn="base" hangingPunct="0">
                  <a:spcBef>
                    <a:spcPct val="0"/>
                  </a:spcBef>
                  <a:spcAft>
                    <a:spcPct val="0"/>
                  </a:spcAft>
                  <a:defRPr/>
                </a:pPr>
                <a:r>
                  <a:rPr lang="en-GB" sz="825" spc="-60" dirty="0">
                    <a:solidFill>
                      <a:prstClr val="white"/>
                    </a:solidFill>
                    <a:latin typeface="Corbel" panose="020B0503020204020204" pitchFamily="34" charset="0"/>
                    <a:cs typeface="Arial" pitchFamily="34" charset="0"/>
                  </a:rPr>
                  <a:t>programme</a:t>
                </a:r>
              </a:p>
            </p:txBody>
          </p:sp>
          <p:sp>
            <p:nvSpPr>
              <p:cNvPr id="11" name="TextBox 15">
                <a:extLst>
                  <a:ext uri="{FF2B5EF4-FFF2-40B4-BE49-F238E27FC236}">
                    <a16:creationId xmlns:a16="http://schemas.microsoft.com/office/drawing/2014/main" id="{72AE55A9-3578-498E-ACC9-622E499982B6}"/>
                  </a:ext>
                </a:extLst>
              </p:cNvPr>
              <p:cNvSpPr txBox="1"/>
              <p:nvPr/>
            </p:nvSpPr>
            <p:spPr>
              <a:xfrm>
                <a:off x="5525840" y="3617646"/>
                <a:ext cx="1878717" cy="324057"/>
              </a:xfrm>
              <a:prstGeom prst="rect">
                <a:avLst/>
              </a:prstGeom>
              <a:noFill/>
            </p:spPr>
            <p:txBody>
              <a:bodyPr>
                <a:spAutoFit/>
              </a:bodyPr>
              <a:lstStyle/>
              <a:p>
                <a:pPr eaLnBrk="0" fontAlgn="base" hangingPunct="0">
                  <a:spcBef>
                    <a:spcPct val="0"/>
                  </a:spcBef>
                  <a:spcAft>
                    <a:spcPct val="0"/>
                  </a:spcAft>
                  <a:defRPr/>
                </a:pPr>
                <a:r>
                  <a:rPr lang="en-GB" sz="1500" b="1" cap="all" spc="-60" dirty="0">
                    <a:solidFill>
                      <a:prstClr val="white"/>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8" name="Picture Placeholder 7"/>
          <p:cNvSpPr>
            <a:spLocks noGrp="1"/>
          </p:cNvSpPr>
          <p:nvPr>
            <p:ph type="pic" sz="quarter" idx="10"/>
          </p:nvPr>
        </p:nvSpPr>
        <p:spPr>
          <a:xfrm>
            <a:off x="0" y="762020"/>
            <a:ext cx="9144000" cy="5186307"/>
          </a:xfrm>
          <a:prstGeom prst="rect">
            <a:avLst/>
          </a:prstGeom>
          <a:solidFill>
            <a:schemeClr val="bg1">
              <a:lumMod val="85000"/>
            </a:schemeClr>
          </a:solidFill>
        </p:spPr>
        <p:txBody>
          <a:bodyPr/>
          <a:lstStyle>
            <a:lvl1pPr>
              <a:defRPr>
                <a:latin typeface="Arial" panose="020B0604020202020204" pitchFamily="34" charset="0"/>
                <a:cs typeface="Arial" panose="020B0604020202020204" pitchFamily="34" charset="0"/>
              </a:defRPr>
            </a:lvl1pPr>
          </a:lstStyle>
          <a:p>
            <a:pPr lvl="0"/>
            <a:r>
              <a:rPr lang="fr-FR" noProof="0"/>
              <a:t>Cliquez sur l’icône pour ajouter une image</a:t>
            </a:r>
            <a:endParaRPr lang="en-US" noProof="0" dirty="0"/>
          </a:p>
        </p:txBody>
      </p:sp>
      <p:sp>
        <p:nvSpPr>
          <p:cNvPr id="19" name="Text Placeholder 18"/>
          <p:cNvSpPr>
            <a:spLocks noGrp="1"/>
          </p:cNvSpPr>
          <p:nvPr>
            <p:ph type="body" sz="quarter" idx="11"/>
          </p:nvPr>
        </p:nvSpPr>
        <p:spPr>
          <a:xfrm>
            <a:off x="1277644" y="2895600"/>
            <a:ext cx="7702061" cy="1333500"/>
          </a:xfrm>
          <a:prstGeom prst="rect">
            <a:avLst/>
          </a:prstGeom>
        </p:spPr>
        <p:txBody>
          <a:bodyPr anchor="ctr" anchorCtr="0"/>
          <a:lstStyle>
            <a:lvl1pPr marL="0" indent="0">
              <a:buNone/>
              <a:defRPr sz="4000" b="1">
                <a:solidFill>
                  <a:srgbClr val="1E7FB8"/>
                </a:solidFill>
                <a:latin typeface="Calibri" panose="020F0502020204030204" pitchFamily="34" charset="0"/>
                <a:cs typeface="Calibri" panose="020F0502020204030204" pitchFamily="34" charset="0"/>
              </a:defRPr>
            </a:lvl1pPr>
            <a:lvl2pPr>
              <a:defRPr>
                <a:latin typeface="Segoe" panose="020B0502040200020203" pitchFamily="34" charset="0"/>
              </a:defRPr>
            </a:lvl2pPr>
            <a:lvl3pPr>
              <a:defRPr>
                <a:latin typeface="Segoe" panose="020B0502040200020203" pitchFamily="34" charset="0"/>
              </a:defRPr>
            </a:lvl3pPr>
            <a:lvl4pPr>
              <a:defRPr>
                <a:latin typeface="Segoe" panose="020B0502040200020203" pitchFamily="34" charset="0"/>
              </a:defRPr>
            </a:lvl4pPr>
            <a:lvl5pPr>
              <a:defRPr>
                <a:latin typeface="Segoe" panose="020B0502040200020203" pitchFamily="34" charset="0"/>
              </a:defRPr>
            </a:lvl5pPr>
          </a:lstStyle>
          <a:p>
            <a:pPr lvl="0"/>
            <a:r>
              <a:rPr lang="fr-FR"/>
              <a:t>Modifier les styles du texte du masque</a:t>
            </a:r>
          </a:p>
        </p:txBody>
      </p:sp>
    </p:spTree>
    <p:extLst>
      <p:ext uri="{BB962C8B-B14F-4D97-AF65-F5344CB8AC3E}">
        <p14:creationId xmlns:p14="http://schemas.microsoft.com/office/powerpoint/2010/main" val="375682623"/>
      </p:ext>
    </p:extLst>
  </p:cSld>
  <p:clrMapOvr>
    <a:masterClrMapping/>
  </p:clrMapOvr>
  <p:hf sldNum="0"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Course_outline">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9" y="2043116"/>
            <a:ext cx="2378869"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30">
            <a:extLst>
              <a:ext uri="{FF2B5EF4-FFF2-40B4-BE49-F238E27FC236}">
                <a16:creationId xmlns:a16="http://schemas.microsoft.com/office/drawing/2014/main" id="{F6959BA2-ABB6-42F4-A36C-313DA5D0491F}"/>
              </a:ext>
            </a:extLst>
          </p:cNvPr>
          <p:cNvCxnSpPr/>
          <p:nvPr/>
        </p:nvCxnSpPr>
        <p:spPr>
          <a:xfrm>
            <a:off x="310754" y="1782782"/>
            <a:ext cx="0" cy="3113087"/>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8" name="Rounded Rectangle 31">
            <a:extLst>
              <a:ext uri="{FF2B5EF4-FFF2-40B4-BE49-F238E27FC236}">
                <a16:creationId xmlns:a16="http://schemas.microsoft.com/office/drawing/2014/main" id="{DF0A0F98-BCC6-4F2C-8107-BFD6D17C3C4D}"/>
              </a:ext>
            </a:extLst>
          </p:cNvPr>
          <p:cNvSpPr/>
          <p:nvPr/>
        </p:nvSpPr>
        <p:spPr>
          <a:xfrm rot="16200000">
            <a:off x="2502893" y="150226"/>
            <a:ext cx="1731962" cy="5720953"/>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9" name="Rounded Rectangle 32">
            <a:extLst>
              <a:ext uri="{FF2B5EF4-FFF2-40B4-BE49-F238E27FC236}">
                <a16:creationId xmlns:a16="http://schemas.microsoft.com/office/drawing/2014/main" id="{11106BCF-681D-4B77-A65D-B817E33B6671}"/>
              </a:ext>
            </a:extLst>
          </p:cNvPr>
          <p:cNvSpPr/>
          <p:nvPr/>
        </p:nvSpPr>
        <p:spPr>
          <a:xfrm>
            <a:off x="492928" y="2144713"/>
            <a:ext cx="34529" cy="1733550"/>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0" name="Straight Connector 33">
            <a:extLst>
              <a:ext uri="{FF2B5EF4-FFF2-40B4-BE49-F238E27FC236}">
                <a16:creationId xmlns:a16="http://schemas.microsoft.com/office/drawing/2014/main" id="{119DC130-7417-46E4-9A1C-BDFE859FC61C}"/>
              </a:ext>
            </a:extLst>
          </p:cNvPr>
          <p:cNvCxnSpPr/>
          <p:nvPr/>
        </p:nvCxnSpPr>
        <p:spPr>
          <a:xfrm flipV="1">
            <a:off x="309564" y="3009900"/>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1" name="Rounded Rectangle 34">
            <a:extLst>
              <a:ext uri="{FF2B5EF4-FFF2-40B4-BE49-F238E27FC236}">
                <a16:creationId xmlns:a16="http://schemas.microsoft.com/office/drawing/2014/main" id="{7E7B286B-AEDC-411C-BAD0-FD9D99081AB1}"/>
              </a:ext>
            </a:extLst>
          </p:cNvPr>
          <p:cNvSpPr/>
          <p:nvPr/>
        </p:nvSpPr>
        <p:spPr>
          <a:xfrm>
            <a:off x="171450" y="1114425"/>
            <a:ext cx="6057900" cy="668338"/>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2" name="Rounded Rectangle 37">
            <a:extLst>
              <a:ext uri="{FF2B5EF4-FFF2-40B4-BE49-F238E27FC236}">
                <a16:creationId xmlns:a16="http://schemas.microsoft.com/office/drawing/2014/main" id="{B3DBB940-C44E-4B36-B19A-E0CBAD00DA72}"/>
              </a:ext>
            </a:extLst>
          </p:cNvPr>
          <p:cNvSpPr/>
          <p:nvPr/>
        </p:nvSpPr>
        <p:spPr>
          <a:xfrm rot="16200000">
            <a:off x="2502893" y="2036186"/>
            <a:ext cx="1731962" cy="5720953"/>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3" name="Rounded Rectangle 38">
            <a:extLst>
              <a:ext uri="{FF2B5EF4-FFF2-40B4-BE49-F238E27FC236}">
                <a16:creationId xmlns:a16="http://schemas.microsoft.com/office/drawing/2014/main" id="{394E9CE6-1447-4A47-B620-1A83DDF00F00}"/>
              </a:ext>
            </a:extLst>
          </p:cNvPr>
          <p:cNvSpPr/>
          <p:nvPr/>
        </p:nvSpPr>
        <p:spPr>
          <a:xfrm>
            <a:off x="492928" y="4030663"/>
            <a:ext cx="34529" cy="1733550"/>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4" name="Straight Connector 39">
            <a:extLst>
              <a:ext uri="{FF2B5EF4-FFF2-40B4-BE49-F238E27FC236}">
                <a16:creationId xmlns:a16="http://schemas.microsoft.com/office/drawing/2014/main" id="{984AF1EF-3DA5-4FCE-B603-F4F2F04B9E45}"/>
              </a:ext>
            </a:extLst>
          </p:cNvPr>
          <p:cNvCxnSpPr/>
          <p:nvPr/>
        </p:nvCxnSpPr>
        <p:spPr>
          <a:xfrm flipV="1">
            <a:off x="309564" y="4895850"/>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30" name="Text Placeholder 29"/>
          <p:cNvSpPr>
            <a:spLocks noGrp="1"/>
          </p:cNvSpPr>
          <p:nvPr>
            <p:ph type="body" sz="quarter" idx="10"/>
          </p:nvPr>
        </p:nvSpPr>
        <p:spPr>
          <a:xfrm>
            <a:off x="100012" y="123846"/>
            <a:ext cx="8904542"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42" name="Text Placeholder 29"/>
          <p:cNvSpPr>
            <a:spLocks noGrp="1"/>
          </p:cNvSpPr>
          <p:nvPr>
            <p:ph type="body" sz="quarter" idx="11"/>
          </p:nvPr>
        </p:nvSpPr>
        <p:spPr>
          <a:xfrm>
            <a:off x="237850" y="1187012"/>
            <a:ext cx="5862914" cy="523875"/>
          </a:xfrm>
          <a:prstGeom prst="rect">
            <a:avLst/>
          </a:prstGeom>
        </p:spPr>
        <p:txBody>
          <a:bodyPr anchor="ctr" anchorCtr="0"/>
          <a:lstStyle>
            <a:lvl1pPr marL="0" indent="0" algn="l" defTabSz="685800" rtl="0" eaLnBrk="1" latinLnBrk="0" hangingPunct="1">
              <a:lnSpc>
                <a:spcPts val="2850"/>
              </a:lnSpc>
              <a:spcBef>
                <a:spcPct val="20000"/>
              </a:spcBef>
              <a:buFont typeface="Arial" panose="020B0604020202020204" pitchFamily="34" charset="0"/>
              <a:buNone/>
              <a:defRPr lang="en-US" sz="3000" b="0" kern="1200" dirty="0" smtClean="0">
                <a:solidFill>
                  <a:schemeClr val="bg1"/>
                </a:solidFill>
                <a:latin typeface="Calibri" panose="020F0502020204030204" pitchFamily="34" charset="0"/>
                <a:ea typeface="+mj-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43" name="Text Placeholder 29"/>
          <p:cNvSpPr>
            <a:spLocks noGrp="1"/>
          </p:cNvSpPr>
          <p:nvPr>
            <p:ph type="body" sz="quarter" idx="12"/>
          </p:nvPr>
        </p:nvSpPr>
        <p:spPr>
          <a:xfrm>
            <a:off x="629482" y="2253281"/>
            <a:ext cx="5471282" cy="1514048"/>
          </a:xfrm>
          <a:prstGeom prst="rect">
            <a:avLst/>
          </a:prstGeom>
        </p:spPr>
        <p:txBody>
          <a:bodyPr anchor="ctr" anchorCtr="0"/>
          <a:lstStyle>
            <a:lvl1pPr marL="0" indent="0" algn="l" defTabSz="685800" rtl="0" eaLnBrk="1" latinLnBrk="0" hangingPunct="1">
              <a:lnSpc>
                <a:spcPts val="2850"/>
              </a:lnSpc>
              <a:spcBef>
                <a:spcPct val="20000"/>
              </a:spcBef>
              <a:buFont typeface="Arial" panose="020B0604020202020204" pitchFamily="34" charset="0"/>
              <a:buNone/>
              <a:defRPr lang="en-US"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44" name="Text Placeholder 29"/>
          <p:cNvSpPr>
            <a:spLocks noGrp="1"/>
          </p:cNvSpPr>
          <p:nvPr>
            <p:ph type="body" sz="quarter" idx="13"/>
          </p:nvPr>
        </p:nvSpPr>
        <p:spPr>
          <a:xfrm>
            <a:off x="629482" y="4138519"/>
            <a:ext cx="5471282" cy="1514048"/>
          </a:xfrm>
          <a:prstGeom prst="rect">
            <a:avLst/>
          </a:prstGeom>
        </p:spPr>
        <p:txBody>
          <a:bodyPr anchor="ctr"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Tree>
    <p:extLst>
      <p:ext uri="{BB962C8B-B14F-4D97-AF65-F5344CB8AC3E}">
        <p14:creationId xmlns:p14="http://schemas.microsoft.com/office/powerpoint/2010/main" val="3511096883"/>
      </p:ext>
    </p:extLst>
  </p:cSld>
  <p:clrMapOvr>
    <a:masterClrMapping/>
  </p:clrMapOvr>
  <p:hf sldNum="0"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1_Objective">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7857" y="952500"/>
            <a:ext cx="83344"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Rounded Rectangle 9"/>
          <p:cNvGrpSpPr>
            <a:grpSpLocks/>
          </p:cNvGrpSpPr>
          <p:nvPr/>
        </p:nvGrpSpPr>
        <p:grpSpPr bwMode="auto">
          <a:xfrm>
            <a:off x="314325" y="2247900"/>
            <a:ext cx="5048250" cy="1676400"/>
            <a:chOff x="264" y="1416"/>
            <a:chExt cx="4240" cy="1056"/>
          </a:xfrm>
        </p:grpSpPr>
        <p:pic>
          <p:nvPicPr>
            <p:cNvPr id="9" name="Rounded Rectangl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 y="1416"/>
              <a:ext cx="4240"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8">
              <a:extLst>
                <a:ext uri="{FF2B5EF4-FFF2-40B4-BE49-F238E27FC236}">
                  <a16:creationId xmlns:a16="http://schemas.microsoft.com/office/drawing/2014/main" id="{CD36E851-29D7-4B7C-B4AA-24F34B66ED01}"/>
                </a:ext>
              </a:extLst>
            </p:cNvPr>
            <p:cNvSpPr txBox="1">
              <a:spLocks noChangeArrowheads="1"/>
            </p:cNvSpPr>
            <p:nvPr/>
          </p:nvSpPr>
          <p:spPr bwMode="auto">
            <a:xfrm>
              <a:off x="315" y="1465"/>
              <a:ext cx="4145" cy="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sp>
        <p:nvSpPr>
          <p:cNvPr id="11" name="Oval 10">
            <a:extLst>
              <a:ext uri="{FF2B5EF4-FFF2-40B4-BE49-F238E27FC236}">
                <a16:creationId xmlns:a16="http://schemas.microsoft.com/office/drawing/2014/main" id="{AE82A038-E42B-4ACA-BF23-A232C02D446B}"/>
              </a:ext>
            </a:extLst>
          </p:cNvPr>
          <p:cNvSpPr/>
          <p:nvPr/>
        </p:nvSpPr>
        <p:spPr>
          <a:xfrm>
            <a:off x="171459" y="2079625"/>
            <a:ext cx="394097" cy="527050"/>
          </a:xfrm>
          <a:prstGeom prst="ellipse">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700" b="1" dirty="0">
                <a:solidFill>
                  <a:prstClr val="white"/>
                </a:solidFill>
                <a:latin typeface="Segoe Condensed" panose="020B0606040200020203" pitchFamily="34" charset="0"/>
              </a:rPr>
              <a:t>1</a:t>
            </a:r>
          </a:p>
        </p:txBody>
      </p:sp>
      <p:grpSp>
        <p:nvGrpSpPr>
          <p:cNvPr id="13" name="Rounded Rectangle 18"/>
          <p:cNvGrpSpPr>
            <a:grpSpLocks/>
          </p:cNvGrpSpPr>
          <p:nvPr/>
        </p:nvGrpSpPr>
        <p:grpSpPr bwMode="auto">
          <a:xfrm>
            <a:off x="314325" y="4178300"/>
            <a:ext cx="5048250" cy="1676400"/>
            <a:chOff x="264" y="2632"/>
            <a:chExt cx="4240" cy="1056"/>
          </a:xfrm>
        </p:grpSpPr>
        <p:pic>
          <p:nvPicPr>
            <p:cNvPr id="14" name="Rounded Rectangle 1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 y="2632"/>
              <a:ext cx="4240"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2">
              <a:extLst>
                <a:ext uri="{FF2B5EF4-FFF2-40B4-BE49-F238E27FC236}">
                  <a16:creationId xmlns:a16="http://schemas.microsoft.com/office/drawing/2014/main" id="{F56E6117-07D0-437F-A06A-E1CC32F381CE}"/>
                </a:ext>
              </a:extLst>
            </p:cNvPr>
            <p:cNvSpPr txBox="1">
              <a:spLocks noChangeArrowheads="1"/>
            </p:cNvSpPr>
            <p:nvPr/>
          </p:nvSpPr>
          <p:spPr bwMode="auto">
            <a:xfrm>
              <a:off x="315" y="2682"/>
              <a:ext cx="4145" cy="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sp>
        <p:nvSpPr>
          <p:cNvPr id="16" name="Oval 19">
            <a:extLst>
              <a:ext uri="{FF2B5EF4-FFF2-40B4-BE49-F238E27FC236}">
                <a16:creationId xmlns:a16="http://schemas.microsoft.com/office/drawing/2014/main" id="{3F82309A-9F10-4628-B382-1CD52E2B0EC8}"/>
              </a:ext>
            </a:extLst>
          </p:cNvPr>
          <p:cNvSpPr/>
          <p:nvPr/>
        </p:nvSpPr>
        <p:spPr>
          <a:xfrm>
            <a:off x="171459" y="4011613"/>
            <a:ext cx="394097" cy="525462"/>
          </a:xfrm>
          <a:prstGeom prst="ellipse">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700" b="1" dirty="0">
                <a:solidFill>
                  <a:prstClr val="white"/>
                </a:solidFill>
                <a:latin typeface="Segoe Condensed" panose="020B0606040200020203" pitchFamily="34" charset="0"/>
              </a:rPr>
              <a:t>2</a:t>
            </a:r>
          </a:p>
        </p:txBody>
      </p: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9365" y="1801813"/>
            <a:ext cx="2416969"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29"/>
          <p:cNvSpPr>
            <a:spLocks noGrp="1"/>
          </p:cNvSpPr>
          <p:nvPr>
            <p:ph type="body" sz="quarter" idx="10"/>
          </p:nvPr>
        </p:nvSpPr>
        <p:spPr>
          <a:xfrm>
            <a:off x="100012" y="123846"/>
            <a:ext cx="8890826"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6" name="Text Placeholder 10"/>
          <p:cNvSpPr>
            <a:spLocks noGrp="1"/>
          </p:cNvSpPr>
          <p:nvPr>
            <p:ph type="body" sz="quarter" idx="11"/>
          </p:nvPr>
        </p:nvSpPr>
        <p:spPr>
          <a:xfrm>
            <a:off x="120586" y="880343"/>
            <a:ext cx="5352098" cy="1195365"/>
          </a:xfrm>
          <a:prstGeom prst="rect">
            <a:avLst/>
          </a:prstGeom>
        </p:spPr>
        <p:txBody>
          <a:bodyPr lIns="45720" rIns="45720" anchor="t"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
        <p:nvSpPr>
          <p:cNvPr id="12" name="Text Placeholder 10"/>
          <p:cNvSpPr>
            <a:spLocks noGrp="1"/>
          </p:cNvSpPr>
          <p:nvPr>
            <p:ph type="body" sz="quarter" idx="13"/>
          </p:nvPr>
        </p:nvSpPr>
        <p:spPr>
          <a:xfrm>
            <a:off x="565760" y="2371639"/>
            <a:ext cx="4906927" cy="1463781"/>
          </a:xfrm>
          <a:prstGeom prst="rect">
            <a:avLst/>
          </a:prstGeom>
        </p:spPr>
        <p:txBody>
          <a:bodyPr lIns="45720" rIns="45720" anchor="ctr"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
        <p:nvSpPr>
          <p:cNvPr id="21" name="Text Placeholder 10"/>
          <p:cNvSpPr>
            <a:spLocks noGrp="1"/>
          </p:cNvSpPr>
          <p:nvPr>
            <p:ph type="body" sz="quarter" idx="14"/>
          </p:nvPr>
        </p:nvSpPr>
        <p:spPr>
          <a:xfrm>
            <a:off x="565760" y="4303018"/>
            <a:ext cx="4906927" cy="1505118"/>
          </a:xfrm>
          <a:prstGeom prst="rect">
            <a:avLst/>
          </a:prstGeom>
        </p:spPr>
        <p:txBody>
          <a:bodyPr lIns="45720" rIns="45720" anchor="ctr"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Tree>
    <p:extLst>
      <p:ext uri="{BB962C8B-B14F-4D97-AF65-F5344CB8AC3E}">
        <p14:creationId xmlns:p14="http://schemas.microsoft.com/office/powerpoint/2010/main" val="830254615"/>
      </p:ext>
    </p:extLst>
  </p:cSld>
  <p:clrMapOvr>
    <a:masterClrMapping/>
  </p:clrMapOvr>
  <p:hf sldNum="0"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9_Objective">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7857" y="952500"/>
            <a:ext cx="83344"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9365" y="1801813"/>
            <a:ext cx="2416969"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Rounded Rectangle 13"/>
          <p:cNvGrpSpPr>
            <a:grpSpLocks/>
          </p:cNvGrpSpPr>
          <p:nvPr/>
        </p:nvGrpSpPr>
        <p:grpSpPr bwMode="auto">
          <a:xfrm>
            <a:off x="314325" y="2247900"/>
            <a:ext cx="5048250" cy="1308100"/>
            <a:chOff x="264" y="1416"/>
            <a:chExt cx="4240" cy="824"/>
          </a:xfrm>
        </p:grpSpPr>
        <p:pic>
          <p:nvPicPr>
            <p:cNvPr id="8" name="Rounded Rectangl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 y="1416"/>
              <a:ext cx="4240"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9">
              <a:extLst>
                <a:ext uri="{FF2B5EF4-FFF2-40B4-BE49-F238E27FC236}">
                  <a16:creationId xmlns:a16="http://schemas.microsoft.com/office/drawing/2014/main" id="{A5518814-BFA8-4CE2-B85B-1577BB4B5348}"/>
                </a:ext>
              </a:extLst>
            </p:cNvPr>
            <p:cNvSpPr txBox="1">
              <a:spLocks noChangeArrowheads="1"/>
            </p:cNvSpPr>
            <p:nvPr/>
          </p:nvSpPr>
          <p:spPr bwMode="auto">
            <a:xfrm>
              <a:off x="307" y="1457"/>
              <a:ext cx="4161" cy="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sp>
        <p:nvSpPr>
          <p:cNvPr id="10" name="Oval 14">
            <a:extLst>
              <a:ext uri="{FF2B5EF4-FFF2-40B4-BE49-F238E27FC236}">
                <a16:creationId xmlns:a16="http://schemas.microsoft.com/office/drawing/2014/main" id="{A5B710A1-B0D8-439D-B693-1B7E0F099662}"/>
              </a:ext>
            </a:extLst>
          </p:cNvPr>
          <p:cNvSpPr/>
          <p:nvPr/>
        </p:nvSpPr>
        <p:spPr>
          <a:xfrm>
            <a:off x="171459" y="2079625"/>
            <a:ext cx="394097" cy="527050"/>
          </a:xfrm>
          <a:prstGeom prst="ellipse">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700" b="1" dirty="0">
                <a:solidFill>
                  <a:prstClr val="white"/>
                </a:solidFill>
                <a:latin typeface="Segoe Condensed" panose="020B0606040200020203" pitchFamily="34" charset="0"/>
              </a:rPr>
              <a:t>3</a:t>
            </a:r>
          </a:p>
        </p:txBody>
      </p:sp>
      <p:sp>
        <p:nvSpPr>
          <p:cNvPr id="4" name="Text Placeholder 29"/>
          <p:cNvSpPr>
            <a:spLocks noGrp="1"/>
          </p:cNvSpPr>
          <p:nvPr>
            <p:ph type="body" sz="quarter" idx="10"/>
          </p:nvPr>
        </p:nvSpPr>
        <p:spPr>
          <a:xfrm>
            <a:off x="100012" y="123846"/>
            <a:ext cx="8890826"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13" name="Text Placeholder 10"/>
          <p:cNvSpPr>
            <a:spLocks noGrp="1"/>
          </p:cNvSpPr>
          <p:nvPr>
            <p:ph type="body" sz="quarter" idx="11"/>
          </p:nvPr>
        </p:nvSpPr>
        <p:spPr>
          <a:xfrm>
            <a:off x="120586" y="880343"/>
            <a:ext cx="5352098" cy="1195365"/>
          </a:xfrm>
          <a:prstGeom prst="rect">
            <a:avLst/>
          </a:prstGeom>
        </p:spPr>
        <p:txBody>
          <a:bodyPr lIns="45720" rIns="45720" anchor="t"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
        <p:nvSpPr>
          <p:cNvPr id="16" name="Text Placeholder 10"/>
          <p:cNvSpPr>
            <a:spLocks noGrp="1"/>
          </p:cNvSpPr>
          <p:nvPr>
            <p:ph type="body" sz="quarter" idx="13"/>
          </p:nvPr>
        </p:nvSpPr>
        <p:spPr>
          <a:xfrm>
            <a:off x="565760" y="2371619"/>
            <a:ext cx="4906927" cy="1074314"/>
          </a:xfrm>
          <a:prstGeom prst="rect">
            <a:avLst/>
          </a:prstGeom>
        </p:spPr>
        <p:txBody>
          <a:bodyPr lIns="45720" rIns="45720" anchor="ctr"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Tree>
    <p:extLst>
      <p:ext uri="{BB962C8B-B14F-4D97-AF65-F5344CB8AC3E}">
        <p14:creationId xmlns:p14="http://schemas.microsoft.com/office/powerpoint/2010/main" val="3910691250"/>
      </p:ext>
    </p:extLst>
  </p:cSld>
  <p:clrMapOvr>
    <a:masterClrMapping/>
  </p:clrMapOvr>
  <p:hf sldNum="0"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2_Objective">
    <p:spTree>
      <p:nvGrpSpPr>
        <p:cNvPr id="1" name=""/>
        <p:cNvGrpSpPr/>
        <p:nvPr/>
      </p:nvGrpSpPr>
      <p:grpSpPr>
        <a:xfrm>
          <a:off x="0" y="0"/>
          <a:ext cx="0" cy="0"/>
          <a:chOff x="0" y="0"/>
          <a:chExt cx="0" cy="0"/>
        </a:xfrm>
      </p:grpSpPr>
      <p:sp>
        <p:nvSpPr>
          <p:cNvPr id="6" name="Rounded Rectangle 12">
            <a:extLst>
              <a:ext uri="{FF2B5EF4-FFF2-40B4-BE49-F238E27FC236}">
                <a16:creationId xmlns:a16="http://schemas.microsoft.com/office/drawing/2014/main" id="{0CBE35D3-ED95-4C21-AAA5-EE94E8E25C50}"/>
              </a:ext>
            </a:extLst>
          </p:cNvPr>
          <p:cNvSpPr/>
          <p:nvPr/>
        </p:nvSpPr>
        <p:spPr>
          <a:xfrm rot="16200000">
            <a:off x="3744327" y="-2099269"/>
            <a:ext cx="1692275"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7" name="Straight Connector 6">
            <a:extLst>
              <a:ext uri="{FF2B5EF4-FFF2-40B4-BE49-F238E27FC236}">
                <a16:creationId xmlns:a16="http://schemas.microsoft.com/office/drawing/2014/main" id="{088BAA90-27E0-4EA6-8637-9D1A5039C55E}"/>
              </a:ext>
            </a:extLst>
          </p:cNvPr>
          <p:cNvCxnSpPr/>
          <p:nvPr/>
        </p:nvCxnSpPr>
        <p:spPr>
          <a:xfrm flipH="1">
            <a:off x="275035" y="752493"/>
            <a:ext cx="1190" cy="4589463"/>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9FCC0F5C-332C-443B-B359-045A5748397A}"/>
              </a:ext>
            </a:extLst>
          </p:cNvPr>
          <p:cNvSpPr/>
          <p:nvPr/>
        </p:nvSpPr>
        <p:spPr>
          <a:xfrm>
            <a:off x="458391" y="1169988"/>
            <a:ext cx="34528" cy="1693862"/>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9" name="Straight Connector 8">
            <a:extLst>
              <a:ext uri="{FF2B5EF4-FFF2-40B4-BE49-F238E27FC236}">
                <a16:creationId xmlns:a16="http://schemas.microsoft.com/office/drawing/2014/main" id="{141D1C9C-AFBB-4FBD-9FA1-C34EE91186B0}"/>
              </a:ext>
            </a:extLst>
          </p:cNvPr>
          <p:cNvCxnSpPr/>
          <p:nvPr/>
        </p:nvCxnSpPr>
        <p:spPr>
          <a:xfrm flipV="1">
            <a:off x="275037" y="2014539"/>
            <a:ext cx="197644" cy="1587"/>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0AA7CD63-B608-43A4-9BD6-CCF129441D87}"/>
              </a:ext>
            </a:extLst>
          </p:cNvPr>
          <p:cNvSpPr/>
          <p:nvPr/>
        </p:nvSpPr>
        <p:spPr>
          <a:xfrm rot="16200000">
            <a:off x="4197549" y="-571301"/>
            <a:ext cx="785812"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1" name="Rounded Rectangle 21">
            <a:extLst>
              <a:ext uri="{FF2B5EF4-FFF2-40B4-BE49-F238E27FC236}">
                <a16:creationId xmlns:a16="http://schemas.microsoft.com/office/drawing/2014/main" id="{3166A18C-BBBA-4CCF-B1BC-53D95CFB41B6}"/>
              </a:ext>
            </a:extLst>
          </p:cNvPr>
          <p:cNvSpPr/>
          <p:nvPr/>
        </p:nvSpPr>
        <p:spPr>
          <a:xfrm>
            <a:off x="458391" y="3151188"/>
            <a:ext cx="34528" cy="787400"/>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2" name="Straight Connector 22">
            <a:extLst>
              <a:ext uri="{FF2B5EF4-FFF2-40B4-BE49-F238E27FC236}">
                <a16:creationId xmlns:a16="http://schemas.microsoft.com/office/drawing/2014/main" id="{01666FB3-FADC-4A7A-A642-DE9640275CFE}"/>
              </a:ext>
            </a:extLst>
          </p:cNvPr>
          <p:cNvCxnSpPr/>
          <p:nvPr/>
        </p:nvCxnSpPr>
        <p:spPr>
          <a:xfrm flipV="1">
            <a:off x="275037" y="3543300"/>
            <a:ext cx="197644" cy="1588"/>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3" name="Rounded Rectangle 18">
            <a:extLst>
              <a:ext uri="{FF2B5EF4-FFF2-40B4-BE49-F238E27FC236}">
                <a16:creationId xmlns:a16="http://schemas.microsoft.com/office/drawing/2014/main" id="{4CDB6B75-B6F9-41AB-A1EF-E0996AD50452}"/>
              </a:ext>
            </a:extLst>
          </p:cNvPr>
          <p:cNvSpPr/>
          <p:nvPr/>
        </p:nvSpPr>
        <p:spPr>
          <a:xfrm rot="16200000">
            <a:off x="4197558" y="509787"/>
            <a:ext cx="785813"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4" name="Rounded Rectangle 19">
            <a:extLst>
              <a:ext uri="{FF2B5EF4-FFF2-40B4-BE49-F238E27FC236}">
                <a16:creationId xmlns:a16="http://schemas.microsoft.com/office/drawing/2014/main" id="{E599B2DE-1305-4993-8E09-ED6BEDCF9501}"/>
              </a:ext>
            </a:extLst>
          </p:cNvPr>
          <p:cNvSpPr/>
          <p:nvPr/>
        </p:nvSpPr>
        <p:spPr>
          <a:xfrm>
            <a:off x="458391" y="4232275"/>
            <a:ext cx="34528" cy="787400"/>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5" name="Straight Connector 20">
            <a:extLst>
              <a:ext uri="{FF2B5EF4-FFF2-40B4-BE49-F238E27FC236}">
                <a16:creationId xmlns:a16="http://schemas.microsoft.com/office/drawing/2014/main" id="{A19F1E97-597A-422B-B113-E0DAA8E6647E}"/>
              </a:ext>
            </a:extLst>
          </p:cNvPr>
          <p:cNvCxnSpPr/>
          <p:nvPr/>
        </p:nvCxnSpPr>
        <p:spPr>
          <a:xfrm flipV="1">
            <a:off x="275037" y="4625975"/>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4" name="Text Placeholder 29"/>
          <p:cNvSpPr>
            <a:spLocks noGrp="1"/>
          </p:cNvSpPr>
          <p:nvPr>
            <p:ph type="body" sz="quarter" idx="10"/>
          </p:nvPr>
        </p:nvSpPr>
        <p:spPr>
          <a:xfrm>
            <a:off x="100012" y="123846"/>
            <a:ext cx="8897684" cy="523875"/>
          </a:xfrm>
          <a:prstGeom prst="rect">
            <a:avLst/>
          </a:prstGeom>
        </p:spPr>
        <p:txBody>
          <a:bodyPr anchor="ctr" anchorCtr="0"/>
          <a:lstStyle>
            <a:lvl1pPr marL="0" indent="0" algn="l" defTabSz="685800" rtl="0" eaLnBrk="1" latinLnBrk="0" hangingPunct="1">
              <a:buNone/>
              <a:defRPr lang="en-US" sz="3200" b="1" kern="1200" dirty="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17" name="Text Placeholder 4"/>
          <p:cNvSpPr>
            <a:spLocks noGrp="1"/>
          </p:cNvSpPr>
          <p:nvPr>
            <p:ph type="body" sz="quarter" idx="27"/>
          </p:nvPr>
        </p:nvSpPr>
        <p:spPr>
          <a:xfrm>
            <a:off x="620611" y="1245704"/>
            <a:ext cx="8084852" cy="1514431"/>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24" name="Text Placeholder 4"/>
          <p:cNvSpPr>
            <a:spLocks noGrp="1"/>
          </p:cNvSpPr>
          <p:nvPr>
            <p:ph type="body" sz="quarter" idx="28"/>
          </p:nvPr>
        </p:nvSpPr>
        <p:spPr>
          <a:xfrm>
            <a:off x="620611" y="3227083"/>
            <a:ext cx="8084852" cy="642184"/>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29" name="Text Placeholder 4"/>
          <p:cNvSpPr>
            <a:spLocks noGrp="1"/>
          </p:cNvSpPr>
          <p:nvPr>
            <p:ph type="body" sz="quarter" idx="30"/>
          </p:nvPr>
        </p:nvSpPr>
        <p:spPr>
          <a:xfrm>
            <a:off x="620611" y="4308861"/>
            <a:ext cx="8084852" cy="642184"/>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4217335945"/>
      </p:ext>
    </p:extLst>
  </p:cSld>
  <p:clrMapOvr>
    <a:masterClrMapping/>
  </p:clrMapOvr>
  <p:hf sldNum="0"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3_Objective">
    <p:spTree>
      <p:nvGrpSpPr>
        <p:cNvPr id="1" name=""/>
        <p:cNvGrpSpPr/>
        <p:nvPr/>
      </p:nvGrpSpPr>
      <p:grpSpPr>
        <a:xfrm>
          <a:off x="0" y="0"/>
          <a:ext cx="0" cy="0"/>
          <a:chOff x="0" y="0"/>
          <a:chExt cx="0" cy="0"/>
        </a:xfrm>
      </p:grpSpPr>
      <p:sp>
        <p:nvSpPr>
          <p:cNvPr id="4" name="Text Placeholder 29"/>
          <p:cNvSpPr>
            <a:spLocks noGrp="1"/>
          </p:cNvSpPr>
          <p:nvPr>
            <p:ph type="body" sz="quarter" idx="10"/>
          </p:nvPr>
        </p:nvSpPr>
        <p:spPr>
          <a:xfrm>
            <a:off x="100012" y="123846"/>
            <a:ext cx="8897684" cy="523875"/>
          </a:xfrm>
          <a:prstGeom prst="rect">
            <a:avLst/>
          </a:prstGeom>
        </p:spPr>
        <p:txBody>
          <a:bodyPr anchor="ctr" anchorCtr="0"/>
          <a:lstStyle>
            <a:lvl1pPr marL="0" indent="0" algn="l" defTabSz="685800" rtl="0" eaLnBrk="1" latinLnBrk="0" hangingPunct="1">
              <a:buNone/>
              <a:defRPr lang="en-US" sz="3200" b="1" kern="1200" dirty="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Tree>
    <p:extLst>
      <p:ext uri="{BB962C8B-B14F-4D97-AF65-F5344CB8AC3E}">
        <p14:creationId xmlns:p14="http://schemas.microsoft.com/office/powerpoint/2010/main" val="2049047578"/>
      </p:ext>
    </p:extLst>
  </p:cSld>
  <p:clrMapOvr>
    <a:masterClrMapping/>
  </p:clrMapOvr>
  <p:hf sldNum="0"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4_Objective">
    <p:spTree>
      <p:nvGrpSpPr>
        <p:cNvPr id="1" name=""/>
        <p:cNvGrpSpPr/>
        <p:nvPr/>
      </p:nvGrpSpPr>
      <p:grpSpPr>
        <a:xfrm>
          <a:off x="0" y="0"/>
          <a:ext cx="0" cy="0"/>
          <a:chOff x="0" y="0"/>
          <a:chExt cx="0" cy="0"/>
        </a:xfrm>
      </p:grpSpPr>
      <p:sp>
        <p:nvSpPr>
          <p:cNvPr id="8" name="Rounded Rectangle 12">
            <a:extLst>
              <a:ext uri="{FF2B5EF4-FFF2-40B4-BE49-F238E27FC236}">
                <a16:creationId xmlns:a16="http://schemas.microsoft.com/office/drawing/2014/main" id="{D7D67063-E552-4ECB-B4F1-A399CDEE58D8}"/>
              </a:ext>
            </a:extLst>
          </p:cNvPr>
          <p:cNvSpPr/>
          <p:nvPr/>
        </p:nvSpPr>
        <p:spPr>
          <a:xfrm rot="16200000">
            <a:off x="4178499" y="-2644576"/>
            <a:ext cx="823912"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9" name="Straight Connector 8">
            <a:extLst>
              <a:ext uri="{FF2B5EF4-FFF2-40B4-BE49-F238E27FC236}">
                <a16:creationId xmlns:a16="http://schemas.microsoft.com/office/drawing/2014/main" id="{DC11676F-0AD8-4BE0-AED4-B24B3CFE8615}"/>
              </a:ext>
            </a:extLst>
          </p:cNvPr>
          <p:cNvCxnSpPr/>
          <p:nvPr/>
        </p:nvCxnSpPr>
        <p:spPr>
          <a:xfrm>
            <a:off x="276225" y="752475"/>
            <a:ext cx="0" cy="502920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12F330F1-2014-4F35-82D2-727F59B272B0}"/>
              </a:ext>
            </a:extLst>
          </p:cNvPr>
          <p:cNvSpPr/>
          <p:nvPr/>
        </p:nvSpPr>
        <p:spPr>
          <a:xfrm>
            <a:off x="458391" y="1058863"/>
            <a:ext cx="34528" cy="823912"/>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1" name="Straight Connector 10">
            <a:extLst>
              <a:ext uri="{FF2B5EF4-FFF2-40B4-BE49-F238E27FC236}">
                <a16:creationId xmlns:a16="http://schemas.microsoft.com/office/drawing/2014/main" id="{3CEA4385-0BCB-4078-844D-F89962FDA4C7}"/>
              </a:ext>
            </a:extLst>
          </p:cNvPr>
          <p:cNvCxnSpPr/>
          <p:nvPr/>
        </p:nvCxnSpPr>
        <p:spPr>
          <a:xfrm flipV="1">
            <a:off x="275037" y="1470025"/>
            <a:ext cx="197644" cy="1588"/>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2" name="Rounded Rectangle 33">
            <a:extLst>
              <a:ext uri="{FF2B5EF4-FFF2-40B4-BE49-F238E27FC236}">
                <a16:creationId xmlns:a16="http://schemas.microsoft.com/office/drawing/2014/main" id="{6698E8BE-9A50-4A78-9775-CF0683CCB084}"/>
              </a:ext>
            </a:extLst>
          </p:cNvPr>
          <p:cNvSpPr/>
          <p:nvPr/>
        </p:nvSpPr>
        <p:spPr>
          <a:xfrm rot="16200000">
            <a:off x="4179302" y="-1689694"/>
            <a:ext cx="822325"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3" name="Rounded Rectangle 34">
            <a:extLst>
              <a:ext uri="{FF2B5EF4-FFF2-40B4-BE49-F238E27FC236}">
                <a16:creationId xmlns:a16="http://schemas.microsoft.com/office/drawing/2014/main" id="{2CADD9D1-78EA-419C-959A-B6896E696584}"/>
              </a:ext>
            </a:extLst>
          </p:cNvPr>
          <p:cNvSpPr/>
          <p:nvPr/>
        </p:nvSpPr>
        <p:spPr>
          <a:xfrm>
            <a:off x="458391" y="2014557"/>
            <a:ext cx="34528" cy="822325"/>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4" name="Straight Connector 35">
            <a:extLst>
              <a:ext uri="{FF2B5EF4-FFF2-40B4-BE49-F238E27FC236}">
                <a16:creationId xmlns:a16="http://schemas.microsoft.com/office/drawing/2014/main" id="{47DBEDAA-1DAA-48D4-898B-776196E8C1B7}"/>
              </a:ext>
            </a:extLst>
          </p:cNvPr>
          <p:cNvCxnSpPr/>
          <p:nvPr/>
        </p:nvCxnSpPr>
        <p:spPr>
          <a:xfrm flipV="1">
            <a:off x="275037" y="2425700"/>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5" name="Rounded Rectangle 37">
            <a:extLst>
              <a:ext uri="{FF2B5EF4-FFF2-40B4-BE49-F238E27FC236}">
                <a16:creationId xmlns:a16="http://schemas.microsoft.com/office/drawing/2014/main" id="{99BF1259-ED32-4F44-8CEF-006FFCD6AF0D}"/>
              </a:ext>
            </a:extLst>
          </p:cNvPr>
          <p:cNvSpPr/>
          <p:nvPr/>
        </p:nvSpPr>
        <p:spPr>
          <a:xfrm rot="16200000">
            <a:off x="4179302" y="-734019"/>
            <a:ext cx="822325"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6" name="Rounded Rectangle 38">
            <a:extLst>
              <a:ext uri="{FF2B5EF4-FFF2-40B4-BE49-F238E27FC236}">
                <a16:creationId xmlns:a16="http://schemas.microsoft.com/office/drawing/2014/main" id="{99753056-B846-4BCC-8EA7-AAA3E3C7B8CF}"/>
              </a:ext>
            </a:extLst>
          </p:cNvPr>
          <p:cNvSpPr/>
          <p:nvPr/>
        </p:nvSpPr>
        <p:spPr>
          <a:xfrm>
            <a:off x="458391" y="2970232"/>
            <a:ext cx="34528" cy="822325"/>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8" name="Straight Connector 39">
            <a:extLst>
              <a:ext uri="{FF2B5EF4-FFF2-40B4-BE49-F238E27FC236}">
                <a16:creationId xmlns:a16="http://schemas.microsoft.com/office/drawing/2014/main" id="{EE237BD3-96C1-43B5-839D-3CFBA412F601}"/>
              </a:ext>
            </a:extLst>
          </p:cNvPr>
          <p:cNvCxnSpPr/>
          <p:nvPr/>
        </p:nvCxnSpPr>
        <p:spPr>
          <a:xfrm flipV="1">
            <a:off x="275037" y="3379807"/>
            <a:ext cx="197644" cy="1587"/>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9" name="Rounded Rectangle 41">
            <a:extLst>
              <a:ext uri="{FF2B5EF4-FFF2-40B4-BE49-F238E27FC236}">
                <a16:creationId xmlns:a16="http://schemas.microsoft.com/office/drawing/2014/main" id="{1F8B0644-5A7E-4876-97FE-65875EE32D9E}"/>
              </a:ext>
            </a:extLst>
          </p:cNvPr>
          <p:cNvSpPr/>
          <p:nvPr/>
        </p:nvSpPr>
        <p:spPr>
          <a:xfrm rot="16200000">
            <a:off x="4179302" y="220068"/>
            <a:ext cx="822325"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20" name="Rounded Rectangle 42">
            <a:extLst>
              <a:ext uri="{FF2B5EF4-FFF2-40B4-BE49-F238E27FC236}">
                <a16:creationId xmlns:a16="http://schemas.microsoft.com/office/drawing/2014/main" id="{07629B82-F6FE-4C68-81DA-BD88795B3079}"/>
              </a:ext>
            </a:extLst>
          </p:cNvPr>
          <p:cNvSpPr/>
          <p:nvPr/>
        </p:nvSpPr>
        <p:spPr>
          <a:xfrm>
            <a:off x="458391" y="3924319"/>
            <a:ext cx="34528" cy="822325"/>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21" name="Straight Connector 43">
            <a:extLst>
              <a:ext uri="{FF2B5EF4-FFF2-40B4-BE49-F238E27FC236}">
                <a16:creationId xmlns:a16="http://schemas.microsoft.com/office/drawing/2014/main" id="{F59964F5-BA87-4419-B3BC-ECDA4FCD96E9}"/>
              </a:ext>
            </a:extLst>
          </p:cNvPr>
          <p:cNvCxnSpPr/>
          <p:nvPr/>
        </p:nvCxnSpPr>
        <p:spPr>
          <a:xfrm flipV="1">
            <a:off x="275037" y="4335463"/>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22" name="Rounded Rectangle 45">
            <a:extLst>
              <a:ext uri="{FF2B5EF4-FFF2-40B4-BE49-F238E27FC236}">
                <a16:creationId xmlns:a16="http://schemas.microsoft.com/office/drawing/2014/main" id="{563ECABE-C95A-4D26-B100-7B451435083F}"/>
              </a:ext>
            </a:extLst>
          </p:cNvPr>
          <p:cNvSpPr/>
          <p:nvPr/>
        </p:nvSpPr>
        <p:spPr>
          <a:xfrm rot="16200000">
            <a:off x="4178508" y="1173362"/>
            <a:ext cx="823913"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23" name="Rounded Rectangle 46">
            <a:extLst>
              <a:ext uri="{FF2B5EF4-FFF2-40B4-BE49-F238E27FC236}">
                <a16:creationId xmlns:a16="http://schemas.microsoft.com/office/drawing/2014/main" id="{29DBC06B-E415-43DB-9158-86DCC2A2C08C}"/>
              </a:ext>
            </a:extLst>
          </p:cNvPr>
          <p:cNvSpPr/>
          <p:nvPr/>
        </p:nvSpPr>
        <p:spPr>
          <a:xfrm>
            <a:off x="458391" y="4876819"/>
            <a:ext cx="34528" cy="823913"/>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24" name="Straight Connector 47">
            <a:extLst>
              <a:ext uri="{FF2B5EF4-FFF2-40B4-BE49-F238E27FC236}">
                <a16:creationId xmlns:a16="http://schemas.microsoft.com/office/drawing/2014/main" id="{3371DBE3-AAA2-4EB7-8CCE-EC1DA441E4CF}"/>
              </a:ext>
            </a:extLst>
          </p:cNvPr>
          <p:cNvCxnSpPr/>
          <p:nvPr/>
        </p:nvCxnSpPr>
        <p:spPr>
          <a:xfrm flipV="1">
            <a:off x="275037" y="5287982"/>
            <a:ext cx="197644" cy="1587"/>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4" name="Text Placeholder 29"/>
          <p:cNvSpPr>
            <a:spLocks noGrp="1"/>
          </p:cNvSpPr>
          <p:nvPr>
            <p:ph type="body" sz="quarter" idx="10"/>
          </p:nvPr>
        </p:nvSpPr>
        <p:spPr>
          <a:xfrm>
            <a:off x="100012" y="123846"/>
            <a:ext cx="8897684" cy="523875"/>
          </a:xfrm>
          <a:prstGeom prst="rect">
            <a:avLst/>
          </a:prstGeom>
        </p:spPr>
        <p:txBody>
          <a:bodyPr anchor="ctr" anchorCtr="0"/>
          <a:lstStyle>
            <a:lvl1pPr marL="0" indent="0" algn="l" defTabSz="685800" rtl="0" eaLnBrk="1" latinLnBrk="0" hangingPunct="1">
              <a:buNone/>
              <a:defRPr lang="en-US" sz="3200" b="1" kern="1200" dirty="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17" name="Text Placeholder 4"/>
          <p:cNvSpPr>
            <a:spLocks noGrp="1"/>
          </p:cNvSpPr>
          <p:nvPr>
            <p:ph type="body" sz="quarter" idx="27"/>
          </p:nvPr>
        </p:nvSpPr>
        <p:spPr>
          <a:xfrm>
            <a:off x="620611" y="1093323"/>
            <a:ext cx="8084852" cy="788787"/>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37" name="Text Placeholder 4"/>
          <p:cNvSpPr>
            <a:spLocks noGrp="1"/>
          </p:cNvSpPr>
          <p:nvPr>
            <p:ph type="body" sz="quarter" idx="28"/>
          </p:nvPr>
        </p:nvSpPr>
        <p:spPr>
          <a:xfrm>
            <a:off x="620611" y="2048489"/>
            <a:ext cx="8084852" cy="788787"/>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41" name="Text Placeholder 4"/>
          <p:cNvSpPr>
            <a:spLocks noGrp="1"/>
          </p:cNvSpPr>
          <p:nvPr>
            <p:ph type="body" sz="quarter" idx="29"/>
          </p:nvPr>
        </p:nvSpPr>
        <p:spPr>
          <a:xfrm>
            <a:off x="620611" y="3003653"/>
            <a:ext cx="8084852" cy="788787"/>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45" name="Text Placeholder 4"/>
          <p:cNvSpPr>
            <a:spLocks noGrp="1"/>
          </p:cNvSpPr>
          <p:nvPr>
            <p:ph type="body" sz="quarter" idx="30"/>
          </p:nvPr>
        </p:nvSpPr>
        <p:spPr>
          <a:xfrm>
            <a:off x="620611" y="3957956"/>
            <a:ext cx="8084852" cy="788787"/>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49" name="Text Placeholder 4"/>
          <p:cNvSpPr>
            <a:spLocks noGrp="1"/>
          </p:cNvSpPr>
          <p:nvPr>
            <p:ph type="body" sz="quarter" idx="31"/>
          </p:nvPr>
        </p:nvSpPr>
        <p:spPr>
          <a:xfrm>
            <a:off x="620611" y="4911398"/>
            <a:ext cx="8084852" cy="788787"/>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346928342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cNvSpPr txBox="1">
            <a:spLocks/>
          </p:cNvSpPr>
          <p:nvPr userDrawn="1"/>
        </p:nvSpPr>
        <p:spPr>
          <a:xfrm>
            <a:off x="8865630" y="6650684"/>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ctr" fontAlgn="base">
              <a:spcBef>
                <a:spcPct val="0"/>
              </a:spcBef>
              <a:spcAft>
                <a:spcPct val="0"/>
              </a:spcAft>
            </a:pPr>
            <a:fld id="{42C328C1-A84F-4A39-A664-DBA00541A8C6}" type="slidenum">
              <a:rPr lang="en-US" smtClean="0">
                <a:solidFill>
                  <a:srgbClr val="FFFFFF"/>
                </a:solidFill>
              </a:rPr>
              <a:pPr algn="ctr" fontAlgn="base">
                <a:spcBef>
                  <a:spcPct val="0"/>
                </a:spcBef>
                <a:spcAft>
                  <a:spcPct val="0"/>
                </a:spcAft>
              </a:pPr>
              <a:t>‹#›</a:t>
            </a:fld>
            <a:endParaRPr lang="en-US" dirty="0">
              <a:solidFill>
                <a:srgbClr val="FFFFFF"/>
              </a:solidFill>
            </a:endParaRPr>
          </a:p>
        </p:txBody>
      </p:sp>
      <p:sp>
        <p:nvSpPr>
          <p:cNvPr id="3" name="Title 2"/>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72343170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11_Objective">
    <p:spTree>
      <p:nvGrpSpPr>
        <p:cNvPr id="1" name=""/>
        <p:cNvGrpSpPr/>
        <p:nvPr/>
      </p:nvGrpSpPr>
      <p:grpSpPr>
        <a:xfrm>
          <a:off x="0" y="0"/>
          <a:ext cx="0" cy="0"/>
          <a:chOff x="0" y="0"/>
          <a:chExt cx="0" cy="0"/>
        </a:xfrm>
      </p:grpSpPr>
      <p:sp>
        <p:nvSpPr>
          <p:cNvPr id="8" name="Rounded Rectangle 4">
            <a:extLst>
              <a:ext uri="{FF2B5EF4-FFF2-40B4-BE49-F238E27FC236}">
                <a16:creationId xmlns:a16="http://schemas.microsoft.com/office/drawing/2014/main" id="{18FF2AC7-0D47-4E41-9EC3-FAAC334A53B5}"/>
              </a:ext>
            </a:extLst>
          </p:cNvPr>
          <p:cNvSpPr/>
          <p:nvPr/>
        </p:nvSpPr>
        <p:spPr>
          <a:xfrm>
            <a:off x="171459" y="1655763"/>
            <a:ext cx="6378179" cy="668337"/>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9" name="Straight Connector 2">
            <a:extLst>
              <a:ext uri="{FF2B5EF4-FFF2-40B4-BE49-F238E27FC236}">
                <a16:creationId xmlns:a16="http://schemas.microsoft.com/office/drawing/2014/main" id="{62899882-B7A8-4995-953F-7E4DBAA5A32B}"/>
              </a:ext>
            </a:extLst>
          </p:cNvPr>
          <p:cNvCxnSpPr/>
          <p:nvPr/>
        </p:nvCxnSpPr>
        <p:spPr>
          <a:xfrm>
            <a:off x="310754" y="2324106"/>
            <a:ext cx="0" cy="3357563"/>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0" name="Rounded Rectangle 19">
            <a:extLst>
              <a:ext uri="{FF2B5EF4-FFF2-40B4-BE49-F238E27FC236}">
                <a16:creationId xmlns:a16="http://schemas.microsoft.com/office/drawing/2014/main" id="{2C7A36E3-9B0D-411F-9932-F6BFA858FE73}"/>
              </a:ext>
            </a:extLst>
          </p:cNvPr>
          <p:cNvSpPr/>
          <p:nvPr/>
        </p:nvSpPr>
        <p:spPr>
          <a:xfrm rot="16200000">
            <a:off x="2957314" y="63302"/>
            <a:ext cx="825500" cy="5718572"/>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1" name="Rounded Rectangle 20">
            <a:extLst>
              <a:ext uri="{FF2B5EF4-FFF2-40B4-BE49-F238E27FC236}">
                <a16:creationId xmlns:a16="http://schemas.microsoft.com/office/drawing/2014/main" id="{41B9055F-E8DF-4F8D-82C4-2F29E4F01D44}"/>
              </a:ext>
            </a:extLst>
          </p:cNvPr>
          <p:cNvSpPr/>
          <p:nvPr/>
        </p:nvSpPr>
        <p:spPr>
          <a:xfrm>
            <a:off x="495301" y="2509838"/>
            <a:ext cx="33338" cy="825500"/>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2" name="Straight Connector 21">
            <a:extLst>
              <a:ext uri="{FF2B5EF4-FFF2-40B4-BE49-F238E27FC236}">
                <a16:creationId xmlns:a16="http://schemas.microsoft.com/office/drawing/2014/main" id="{E9FC9772-8E65-4D48-8F6F-BDFFC85E7149}"/>
              </a:ext>
            </a:extLst>
          </p:cNvPr>
          <p:cNvCxnSpPr/>
          <p:nvPr/>
        </p:nvCxnSpPr>
        <p:spPr>
          <a:xfrm flipV="1">
            <a:off x="310755" y="3009900"/>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3" name="Rounded Rectangle 27">
            <a:extLst>
              <a:ext uri="{FF2B5EF4-FFF2-40B4-BE49-F238E27FC236}">
                <a16:creationId xmlns:a16="http://schemas.microsoft.com/office/drawing/2014/main" id="{61F859E6-FF89-4EA1-9588-333AC72A042F}"/>
              </a:ext>
            </a:extLst>
          </p:cNvPr>
          <p:cNvSpPr/>
          <p:nvPr/>
        </p:nvSpPr>
        <p:spPr>
          <a:xfrm rot="16200000">
            <a:off x="2957314" y="1144389"/>
            <a:ext cx="825500" cy="5718572"/>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4" name="Rounded Rectangle 28">
            <a:extLst>
              <a:ext uri="{FF2B5EF4-FFF2-40B4-BE49-F238E27FC236}">
                <a16:creationId xmlns:a16="http://schemas.microsoft.com/office/drawing/2014/main" id="{DD9861D6-83E7-4682-A4DA-4DDA36DBCD9F}"/>
              </a:ext>
            </a:extLst>
          </p:cNvPr>
          <p:cNvSpPr/>
          <p:nvPr/>
        </p:nvSpPr>
        <p:spPr>
          <a:xfrm>
            <a:off x="495301" y="3590925"/>
            <a:ext cx="33338" cy="825500"/>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5" name="Straight Connector 29">
            <a:extLst>
              <a:ext uri="{FF2B5EF4-FFF2-40B4-BE49-F238E27FC236}">
                <a16:creationId xmlns:a16="http://schemas.microsoft.com/office/drawing/2014/main" id="{A7E44B40-62E4-4EA0-A8B5-7D19B95F2DB9}"/>
              </a:ext>
            </a:extLst>
          </p:cNvPr>
          <p:cNvCxnSpPr/>
          <p:nvPr/>
        </p:nvCxnSpPr>
        <p:spPr>
          <a:xfrm flipV="1">
            <a:off x="310755" y="4090988"/>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6" name="Rounded Rectangle 31">
            <a:extLst>
              <a:ext uri="{FF2B5EF4-FFF2-40B4-BE49-F238E27FC236}">
                <a16:creationId xmlns:a16="http://schemas.microsoft.com/office/drawing/2014/main" id="{899F4E42-A018-42C0-B1A5-DBF3044D3533}"/>
              </a:ext>
            </a:extLst>
          </p:cNvPr>
          <p:cNvSpPr/>
          <p:nvPr/>
        </p:nvSpPr>
        <p:spPr>
          <a:xfrm rot="16200000">
            <a:off x="2956530" y="2191355"/>
            <a:ext cx="827087" cy="5718572"/>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7" name="Rounded Rectangle 32">
            <a:extLst>
              <a:ext uri="{FF2B5EF4-FFF2-40B4-BE49-F238E27FC236}">
                <a16:creationId xmlns:a16="http://schemas.microsoft.com/office/drawing/2014/main" id="{8D760C45-593C-4573-84A8-2DEACA754E91}"/>
              </a:ext>
            </a:extLst>
          </p:cNvPr>
          <p:cNvSpPr/>
          <p:nvPr/>
        </p:nvSpPr>
        <p:spPr>
          <a:xfrm>
            <a:off x="495301" y="4637107"/>
            <a:ext cx="33338" cy="827087"/>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8" name="Straight Connector 33">
            <a:extLst>
              <a:ext uri="{FF2B5EF4-FFF2-40B4-BE49-F238E27FC236}">
                <a16:creationId xmlns:a16="http://schemas.microsoft.com/office/drawing/2014/main" id="{E1F47D0F-4DA4-44FA-A241-E38B6F38A383}"/>
              </a:ext>
            </a:extLst>
          </p:cNvPr>
          <p:cNvCxnSpPr/>
          <p:nvPr/>
        </p:nvCxnSpPr>
        <p:spPr>
          <a:xfrm flipV="1">
            <a:off x="310755" y="5137150"/>
            <a:ext cx="197644" cy="1588"/>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4" name="Text Placeholder 29"/>
          <p:cNvSpPr>
            <a:spLocks noGrp="1"/>
          </p:cNvSpPr>
          <p:nvPr>
            <p:ph type="body" sz="quarter" idx="10"/>
          </p:nvPr>
        </p:nvSpPr>
        <p:spPr>
          <a:xfrm>
            <a:off x="100012" y="123846"/>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6" name="Text Placeholder 29"/>
          <p:cNvSpPr>
            <a:spLocks noGrp="1"/>
          </p:cNvSpPr>
          <p:nvPr>
            <p:ph type="body" sz="quarter" idx="11"/>
          </p:nvPr>
        </p:nvSpPr>
        <p:spPr>
          <a:xfrm>
            <a:off x="237850" y="1728865"/>
            <a:ext cx="6311540" cy="523875"/>
          </a:xfrm>
          <a:prstGeom prst="rect">
            <a:avLst/>
          </a:prstGeom>
        </p:spPr>
        <p:txBody>
          <a:bodyPr anchor="ctr"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solidFill>
                <a:latin typeface="Calibri" panose="020F0502020204030204" pitchFamily="34" charset="0"/>
                <a:ea typeface="+mj-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7" name="Text Placeholder 10"/>
          <p:cNvSpPr>
            <a:spLocks noGrp="1"/>
          </p:cNvSpPr>
          <p:nvPr>
            <p:ph type="body" sz="quarter" idx="12"/>
          </p:nvPr>
        </p:nvSpPr>
        <p:spPr>
          <a:xfrm>
            <a:off x="120587" y="880323"/>
            <a:ext cx="8877111" cy="632034"/>
          </a:xfrm>
          <a:prstGeom prst="rect">
            <a:avLst/>
          </a:prstGeom>
        </p:spPr>
        <p:txBody>
          <a:bodyPr lIns="45720" rIns="45720" anchor="t"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
        <p:nvSpPr>
          <p:cNvPr id="23" name="Text Placeholder 4"/>
          <p:cNvSpPr>
            <a:spLocks noGrp="1"/>
          </p:cNvSpPr>
          <p:nvPr>
            <p:ph type="body" sz="quarter" idx="30"/>
          </p:nvPr>
        </p:nvSpPr>
        <p:spPr>
          <a:xfrm>
            <a:off x="656443" y="2543411"/>
            <a:ext cx="5572910" cy="792475"/>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31" name="Text Placeholder 4"/>
          <p:cNvSpPr>
            <a:spLocks noGrp="1"/>
          </p:cNvSpPr>
          <p:nvPr>
            <p:ph type="body" sz="quarter" idx="31"/>
          </p:nvPr>
        </p:nvSpPr>
        <p:spPr>
          <a:xfrm>
            <a:off x="656443" y="3624528"/>
            <a:ext cx="5572910" cy="792475"/>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35" name="Text Placeholder 4"/>
          <p:cNvSpPr>
            <a:spLocks noGrp="1"/>
          </p:cNvSpPr>
          <p:nvPr>
            <p:ph type="body" sz="quarter" idx="32"/>
          </p:nvPr>
        </p:nvSpPr>
        <p:spPr>
          <a:xfrm>
            <a:off x="656443" y="4671505"/>
            <a:ext cx="5572910" cy="792475"/>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1179010247"/>
      </p:ext>
    </p:extLst>
  </p:cSld>
  <p:clrMapOvr>
    <a:masterClrMapping/>
  </p:clrMapOvr>
  <p:hf sldNum="0"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12_Objective">
    <p:spTree>
      <p:nvGrpSpPr>
        <p:cNvPr id="1" name=""/>
        <p:cNvGrpSpPr/>
        <p:nvPr/>
      </p:nvGrpSpPr>
      <p:grpSpPr>
        <a:xfrm>
          <a:off x="0" y="0"/>
          <a:ext cx="0" cy="0"/>
          <a:chOff x="0" y="0"/>
          <a:chExt cx="0" cy="0"/>
        </a:xfrm>
      </p:grpSpPr>
      <p:sp>
        <p:nvSpPr>
          <p:cNvPr id="4" name="Text Placeholder 29"/>
          <p:cNvSpPr>
            <a:spLocks noGrp="1"/>
          </p:cNvSpPr>
          <p:nvPr>
            <p:ph type="body" sz="quarter" idx="10"/>
          </p:nvPr>
        </p:nvSpPr>
        <p:spPr>
          <a:xfrm>
            <a:off x="100012" y="123846"/>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7" name="Text Placeholder 10"/>
          <p:cNvSpPr>
            <a:spLocks noGrp="1"/>
          </p:cNvSpPr>
          <p:nvPr>
            <p:ph type="body" sz="quarter" idx="12"/>
          </p:nvPr>
        </p:nvSpPr>
        <p:spPr>
          <a:xfrm>
            <a:off x="120587" y="880323"/>
            <a:ext cx="8877111" cy="632034"/>
          </a:xfrm>
          <a:prstGeom prst="rect">
            <a:avLst/>
          </a:prstGeom>
        </p:spPr>
        <p:txBody>
          <a:bodyPr lIns="45720" rIns="45720" anchor="t"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Tree>
    <p:extLst>
      <p:ext uri="{BB962C8B-B14F-4D97-AF65-F5344CB8AC3E}">
        <p14:creationId xmlns:p14="http://schemas.microsoft.com/office/powerpoint/2010/main" val="1001483"/>
      </p:ext>
    </p:extLst>
  </p:cSld>
  <p:clrMapOvr>
    <a:masterClrMapping/>
  </p:clrMapOvr>
  <p:hf sldNum="0" hdr="0" ftr="0" dt="0"/>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6_Objective">
    <p:spTree>
      <p:nvGrpSpPr>
        <p:cNvPr id="1" name=""/>
        <p:cNvGrpSpPr/>
        <p:nvPr/>
      </p:nvGrpSpPr>
      <p:grpSpPr>
        <a:xfrm>
          <a:off x="0" y="0"/>
          <a:ext cx="0" cy="0"/>
          <a:chOff x="0" y="0"/>
          <a:chExt cx="0" cy="0"/>
        </a:xfrm>
      </p:grpSpPr>
      <p:grpSp>
        <p:nvGrpSpPr>
          <p:cNvPr id="6" name="Rectangle 11"/>
          <p:cNvGrpSpPr>
            <a:grpSpLocks/>
          </p:cNvGrpSpPr>
          <p:nvPr/>
        </p:nvGrpSpPr>
        <p:grpSpPr bwMode="auto">
          <a:xfrm>
            <a:off x="0" y="736600"/>
            <a:ext cx="9144000" cy="5359400"/>
            <a:chOff x="0" y="464"/>
            <a:chExt cx="7680" cy="3376"/>
          </a:xfrm>
        </p:grpSpPr>
        <p:pic>
          <p:nvPicPr>
            <p:cNvPr id="7" name="Rectangle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4"/>
              <a:ext cx="7680" cy="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a:extLst>
                <a:ext uri="{FF2B5EF4-FFF2-40B4-BE49-F238E27FC236}">
                  <a16:creationId xmlns:a16="http://schemas.microsoft.com/office/drawing/2014/main" id="{6A96DEB1-1AEE-4E90-9396-7B9280B3F8A9}"/>
                </a:ext>
              </a:extLst>
            </p:cNvPr>
            <p:cNvSpPr txBox="1">
              <a:spLocks noChangeArrowheads="1"/>
            </p:cNvSpPr>
            <p:nvPr/>
          </p:nvSpPr>
          <p:spPr bwMode="auto">
            <a:xfrm>
              <a:off x="0" y="475"/>
              <a:ext cx="7680" cy="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A2D2F0"/>
                </a:solidFill>
                <a:latin typeface="Calibri" pitchFamily="34" charset="0"/>
              </a:endParaRPr>
            </a:p>
          </p:txBody>
        </p:sp>
      </p:grpSp>
      <p:sp>
        <p:nvSpPr>
          <p:cNvPr id="10" name="TextBox 1">
            <a:extLst>
              <a:ext uri="{FF2B5EF4-FFF2-40B4-BE49-F238E27FC236}">
                <a16:creationId xmlns:a16="http://schemas.microsoft.com/office/drawing/2014/main" id="{BE64B188-E274-4B7D-8B85-59A92ABF6003}"/>
              </a:ext>
            </a:extLst>
          </p:cNvPr>
          <p:cNvSpPr txBox="1"/>
          <p:nvPr/>
        </p:nvSpPr>
        <p:spPr>
          <a:xfrm>
            <a:off x="145265" y="1511300"/>
            <a:ext cx="778669" cy="808038"/>
          </a:xfrm>
          <a:prstGeom prst="rect">
            <a:avLst/>
          </a:prstGeom>
        </p:spPr>
        <p:txBody>
          <a:bodyPr anchor="ctr"/>
          <a:lstStyle>
            <a:lvl1pPr lvl="0" indent="0">
              <a:lnSpc>
                <a:spcPts val="3800"/>
              </a:lnSpc>
              <a:spcBef>
                <a:spcPct val="20000"/>
              </a:spcBef>
              <a:buFont typeface="Arial" panose="020B0604020202020204" pitchFamily="34" charset="0"/>
              <a:buNone/>
              <a:defRPr sz="3600" b="0">
                <a:solidFill>
                  <a:schemeClr val="bg1"/>
                </a:solidFill>
                <a:latin typeface="Segoe Condensed" panose="020B0606040200020203" pitchFamily="34" charset="0"/>
                <a:ea typeface="+mj-ea"/>
                <a:cs typeface="+mj-cs"/>
              </a:defRPr>
            </a:lvl1pPr>
            <a:lvl2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2pPr>
            <a:lvl3pPr marL="0" indent="0">
              <a:lnSpc>
                <a:spcPct val="90000"/>
              </a:lnSpc>
              <a:spcBef>
                <a:spcPts val="500"/>
              </a:spcBef>
              <a:buFont typeface="Arial" panose="020B0604020202020204" pitchFamily="34" charset="0"/>
              <a:buNone/>
              <a:defRPr sz="3000" b="1">
                <a:solidFill>
                  <a:schemeClr val="bg1"/>
                </a:solidFill>
                <a:latin typeface="Segoe Condensed" panose="020B0606040200020203" pitchFamily="34" charset="0"/>
              </a:defRPr>
            </a:lvl3pPr>
            <a:lvl4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4pPr>
            <a:lvl5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eaLnBrk="0" fontAlgn="base" hangingPunct="0">
              <a:spcAft>
                <a:spcPct val="0"/>
              </a:spcAft>
              <a:defRPr/>
            </a:pPr>
            <a:r>
              <a:rPr lang="en-US" sz="6000" b="1" dirty="0">
                <a:solidFill>
                  <a:srgbClr val="1E7FB8"/>
                </a:solidFill>
                <a:latin typeface="Arial" panose="020B0604020202020204" pitchFamily="34" charset="0"/>
                <a:cs typeface="Arial" panose="020B0604020202020204" pitchFamily="34" charset="0"/>
              </a:rPr>
              <a:t>Q</a:t>
            </a:r>
          </a:p>
        </p:txBody>
      </p:sp>
      <p:sp>
        <p:nvSpPr>
          <p:cNvPr id="11" name="Oval 9">
            <a:extLst>
              <a:ext uri="{FF2B5EF4-FFF2-40B4-BE49-F238E27FC236}">
                <a16:creationId xmlns:a16="http://schemas.microsoft.com/office/drawing/2014/main" id="{96D279A8-4C4C-4088-87F8-EAE83657526E}"/>
              </a:ext>
            </a:extLst>
          </p:cNvPr>
          <p:cNvSpPr/>
          <p:nvPr/>
        </p:nvSpPr>
        <p:spPr>
          <a:xfrm>
            <a:off x="927499" y="3429000"/>
            <a:ext cx="240506" cy="320675"/>
          </a:xfrm>
          <a:prstGeom prst="ellipse">
            <a:avLst/>
          </a:prstGeom>
          <a:solidFill>
            <a:schemeClr val="bg1"/>
          </a:solidFill>
          <a:ln w="34925"/>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pic>
        <p:nvPicPr>
          <p:cNvPr id="12"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305" y="647700"/>
            <a:ext cx="2521744"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8">
            <a:extLst>
              <a:ext uri="{FF2B5EF4-FFF2-40B4-BE49-F238E27FC236}">
                <a16:creationId xmlns:a16="http://schemas.microsoft.com/office/drawing/2014/main" id="{6AAD3CCC-1CB8-4A0B-96D0-0F70D3FEFB18}"/>
              </a:ext>
            </a:extLst>
          </p:cNvPr>
          <p:cNvSpPr/>
          <p:nvPr/>
        </p:nvSpPr>
        <p:spPr>
          <a:xfrm>
            <a:off x="927499" y="4271982"/>
            <a:ext cx="240506" cy="320675"/>
          </a:xfrm>
          <a:prstGeom prst="ellipse">
            <a:avLst/>
          </a:prstGeom>
          <a:solidFill>
            <a:schemeClr val="bg1"/>
          </a:solidFill>
          <a:ln w="34925"/>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nvGrpSpPr>
          <p:cNvPr id="14" name="Rounded Rectangle 10"/>
          <p:cNvGrpSpPr>
            <a:grpSpLocks/>
          </p:cNvGrpSpPr>
          <p:nvPr/>
        </p:nvGrpSpPr>
        <p:grpSpPr bwMode="auto">
          <a:xfrm>
            <a:off x="123827" y="939800"/>
            <a:ext cx="6524625" cy="4940300"/>
            <a:chOff x="104" y="592"/>
            <a:chExt cx="5480" cy="3112"/>
          </a:xfrm>
        </p:grpSpPr>
        <p:pic>
          <p:nvPicPr>
            <p:cNvPr id="15" name="Rounded Rectangl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 y="592"/>
              <a:ext cx="5480" cy="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4">
              <a:extLst>
                <a:ext uri="{FF2B5EF4-FFF2-40B4-BE49-F238E27FC236}">
                  <a16:creationId xmlns:a16="http://schemas.microsoft.com/office/drawing/2014/main" id="{DA5870FD-EC1D-4AD4-A953-A2538ED70BCF}"/>
                </a:ext>
              </a:extLst>
            </p:cNvPr>
            <p:cNvSpPr txBox="1">
              <a:spLocks noChangeArrowheads="1"/>
            </p:cNvSpPr>
            <p:nvPr/>
          </p:nvSpPr>
          <p:spPr bwMode="auto">
            <a:xfrm>
              <a:off x="144" y="640"/>
              <a:ext cx="5406" cy="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cxnSp>
        <p:nvCxnSpPr>
          <p:cNvPr id="17" name="Straight Connector 5">
            <a:extLst>
              <a:ext uri="{FF2B5EF4-FFF2-40B4-BE49-F238E27FC236}">
                <a16:creationId xmlns:a16="http://schemas.microsoft.com/office/drawing/2014/main" id="{8DBC93B7-65A4-417D-9A4D-5284DC708C2E}"/>
              </a:ext>
            </a:extLst>
          </p:cNvPr>
          <p:cNvCxnSpPr/>
          <p:nvPr/>
        </p:nvCxnSpPr>
        <p:spPr>
          <a:xfrm>
            <a:off x="266700" y="3139281"/>
            <a:ext cx="6375400" cy="0"/>
          </a:xfrm>
          <a:prstGeom prst="line">
            <a:avLst/>
          </a:prstGeom>
          <a:ln w="12700">
            <a:gradFill>
              <a:gsLst>
                <a:gs pos="54000">
                  <a:srgbClr val="1B73A9"/>
                </a:gs>
                <a:gs pos="100000">
                  <a:srgbClr val="1B73A9">
                    <a:alpha val="0"/>
                  </a:srgbClr>
                </a:gs>
                <a:gs pos="0">
                  <a:srgbClr val="1B73A9">
                    <a:alpha val="0"/>
                  </a:srgbClr>
                </a:gs>
              </a:gsLst>
              <a:lin ang="4200000" scaled="0"/>
            </a:gradFill>
          </a:ln>
        </p:spPr>
        <p:style>
          <a:lnRef idx="3">
            <a:schemeClr val="accent1"/>
          </a:lnRef>
          <a:fillRef idx="0">
            <a:schemeClr val="accent1"/>
          </a:fillRef>
          <a:effectRef idx="2">
            <a:schemeClr val="accent1"/>
          </a:effectRef>
          <a:fontRef idx="minor">
            <a:schemeClr val="tx1"/>
          </a:fontRef>
        </p:style>
      </p:cxnSp>
      <p:sp>
        <p:nvSpPr>
          <p:cNvPr id="4" name="Text Placeholder 29"/>
          <p:cNvSpPr>
            <a:spLocks noGrp="1"/>
          </p:cNvSpPr>
          <p:nvPr>
            <p:ph type="body" sz="quarter" idx="10"/>
          </p:nvPr>
        </p:nvSpPr>
        <p:spPr>
          <a:xfrm>
            <a:off x="100012" y="123846"/>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5" name="Text Placeholder 29"/>
          <p:cNvSpPr>
            <a:spLocks noGrp="1"/>
          </p:cNvSpPr>
          <p:nvPr>
            <p:ph type="body" sz="quarter" idx="11"/>
          </p:nvPr>
        </p:nvSpPr>
        <p:spPr>
          <a:xfrm>
            <a:off x="917313" y="1038013"/>
            <a:ext cx="5807338" cy="1958314"/>
          </a:xfrm>
          <a:prstGeom prst="rect">
            <a:avLst/>
          </a:prstGeom>
        </p:spPr>
        <p:txBody>
          <a:bodyPr lIns="45720" rIns="45720" anchor="ctr" anchorCtr="0"/>
          <a:lstStyle>
            <a:lvl1pPr>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9" name="Text Placeholder 29"/>
          <p:cNvSpPr>
            <a:spLocks noGrp="1"/>
          </p:cNvSpPr>
          <p:nvPr>
            <p:ph type="body" sz="quarter" idx="12"/>
          </p:nvPr>
        </p:nvSpPr>
        <p:spPr>
          <a:xfrm>
            <a:off x="1286110" y="3254240"/>
            <a:ext cx="5438540" cy="716288"/>
          </a:xfrm>
          <a:prstGeom prst="rect">
            <a:avLst/>
          </a:prstGeom>
        </p:spPr>
        <p:txBody>
          <a:bodyPr lIns="45720" rIns="45720" anchor="ctr" anchorCtr="0"/>
          <a:lstStyle>
            <a:lvl1pPr>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18" name="Text Placeholder 29"/>
          <p:cNvSpPr>
            <a:spLocks noGrp="1"/>
          </p:cNvSpPr>
          <p:nvPr>
            <p:ph type="body" sz="quarter" idx="13"/>
          </p:nvPr>
        </p:nvSpPr>
        <p:spPr>
          <a:xfrm>
            <a:off x="1286110" y="4096579"/>
            <a:ext cx="5438540" cy="716288"/>
          </a:xfrm>
          <a:prstGeom prst="rect">
            <a:avLst/>
          </a:prstGeom>
        </p:spPr>
        <p:txBody>
          <a:bodyPr lIns="45720" rIns="45720" anchor="ctr" anchorCtr="0"/>
          <a:lstStyle>
            <a:lvl1pPr>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3397184066"/>
      </p:ext>
    </p:extLst>
  </p:cSld>
  <p:clrMapOvr>
    <a:masterClrMapping/>
  </p:clrMapOvr>
  <p:hf sldNum="0"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8_Objective">
    <p:spTree>
      <p:nvGrpSpPr>
        <p:cNvPr id="1" name=""/>
        <p:cNvGrpSpPr/>
        <p:nvPr/>
      </p:nvGrpSpPr>
      <p:grpSpPr>
        <a:xfrm>
          <a:off x="0" y="0"/>
          <a:ext cx="0" cy="0"/>
          <a:chOff x="0" y="0"/>
          <a:chExt cx="0" cy="0"/>
        </a:xfrm>
      </p:grpSpPr>
      <p:grpSp>
        <p:nvGrpSpPr>
          <p:cNvPr id="6" name="Rectangle 11"/>
          <p:cNvGrpSpPr>
            <a:grpSpLocks/>
          </p:cNvGrpSpPr>
          <p:nvPr/>
        </p:nvGrpSpPr>
        <p:grpSpPr bwMode="auto">
          <a:xfrm>
            <a:off x="0" y="736600"/>
            <a:ext cx="9144000" cy="5359400"/>
            <a:chOff x="0" y="464"/>
            <a:chExt cx="7680" cy="3376"/>
          </a:xfrm>
        </p:grpSpPr>
        <p:pic>
          <p:nvPicPr>
            <p:cNvPr id="7" name="Rectangle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4"/>
              <a:ext cx="7680" cy="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a:extLst>
                <a:ext uri="{FF2B5EF4-FFF2-40B4-BE49-F238E27FC236}">
                  <a16:creationId xmlns:a16="http://schemas.microsoft.com/office/drawing/2014/main" id="{4EC778A1-78F4-40D6-A506-FC32D141F1C1}"/>
                </a:ext>
              </a:extLst>
            </p:cNvPr>
            <p:cNvSpPr txBox="1">
              <a:spLocks noChangeArrowheads="1"/>
            </p:cNvSpPr>
            <p:nvPr/>
          </p:nvSpPr>
          <p:spPr bwMode="auto">
            <a:xfrm>
              <a:off x="0" y="475"/>
              <a:ext cx="7680" cy="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A2D2F0"/>
                </a:solidFill>
                <a:latin typeface="Calibri" pitchFamily="34" charset="0"/>
              </a:endParaRPr>
            </a:p>
          </p:txBody>
        </p:sp>
      </p:grpSp>
      <p:sp>
        <p:nvSpPr>
          <p:cNvPr id="9" name="TextBox 1">
            <a:extLst>
              <a:ext uri="{FF2B5EF4-FFF2-40B4-BE49-F238E27FC236}">
                <a16:creationId xmlns:a16="http://schemas.microsoft.com/office/drawing/2014/main" id="{06ABC1D1-B7A6-4F60-90AD-92EFAC598CBB}"/>
              </a:ext>
            </a:extLst>
          </p:cNvPr>
          <p:cNvSpPr txBox="1"/>
          <p:nvPr/>
        </p:nvSpPr>
        <p:spPr>
          <a:xfrm>
            <a:off x="145265" y="1511300"/>
            <a:ext cx="778669" cy="808038"/>
          </a:xfrm>
          <a:prstGeom prst="rect">
            <a:avLst/>
          </a:prstGeom>
        </p:spPr>
        <p:txBody>
          <a:bodyPr anchor="ctr"/>
          <a:lstStyle>
            <a:lvl1pPr lvl="0" indent="0">
              <a:lnSpc>
                <a:spcPts val="3800"/>
              </a:lnSpc>
              <a:spcBef>
                <a:spcPct val="20000"/>
              </a:spcBef>
              <a:buFont typeface="Arial" panose="020B0604020202020204" pitchFamily="34" charset="0"/>
              <a:buNone/>
              <a:defRPr sz="3600" b="0">
                <a:solidFill>
                  <a:schemeClr val="bg1"/>
                </a:solidFill>
                <a:latin typeface="Segoe Condensed" panose="020B0606040200020203" pitchFamily="34" charset="0"/>
                <a:ea typeface="+mj-ea"/>
                <a:cs typeface="+mj-cs"/>
              </a:defRPr>
            </a:lvl1pPr>
            <a:lvl2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2pPr>
            <a:lvl3pPr marL="0" indent="0">
              <a:lnSpc>
                <a:spcPct val="90000"/>
              </a:lnSpc>
              <a:spcBef>
                <a:spcPts val="500"/>
              </a:spcBef>
              <a:buFont typeface="Arial" panose="020B0604020202020204" pitchFamily="34" charset="0"/>
              <a:buNone/>
              <a:defRPr sz="3000" b="1">
                <a:solidFill>
                  <a:schemeClr val="bg1"/>
                </a:solidFill>
                <a:latin typeface="Segoe Condensed" panose="020B0606040200020203" pitchFamily="34" charset="0"/>
              </a:defRPr>
            </a:lvl3pPr>
            <a:lvl4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4pPr>
            <a:lvl5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eaLnBrk="0" fontAlgn="base" hangingPunct="0">
              <a:spcAft>
                <a:spcPct val="0"/>
              </a:spcAft>
              <a:defRPr/>
            </a:pPr>
            <a:r>
              <a:rPr lang="en-US" sz="6000" b="1" dirty="0">
                <a:solidFill>
                  <a:srgbClr val="1E7FB8"/>
                </a:solidFill>
                <a:latin typeface="Arial" panose="020B0604020202020204" pitchFamily="34" charset="0"/>
                <a:cs typeface="Arial" panose="020B0604020202020204" pitchFamily="34" charset="0"/>
              </a:rPr>
              <a:t>Q</a:t>
            </a:r>
          </a:p>
        </p:txBody>
      </p:sp>
      <p:pic>
        <p:nvPicPr>
          <p:cNvPr id="1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305" y="647700"/>
            <a:ext cx="2521744"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Rounded Rectangle 10"/>
          <p:cNvGrpSpPr>
            <a:grpSpLocks/>
          </p:cNvGrpSpPr>
          <p:nvPr/>
        </p:nvGrpSpPr>
        <p:grpSpPr bwMode="auto">
          <a:xfrm>
            <a:off x="123827" y="939800"/>
            <a:ext cx="6524625" cy="4940300"/>
            <a:chOff x="104" y="592"/>
            <a:chExt cx="5480" cy="3112"/>
          </a:xfrm>
        </p:grpSpPr>
        <p:pic>
          <p:nvPicPr>
            <p:cNvPr id="12" name="Rounded Rectangl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 y="592"/>
              <a:ext cx="5480" cy="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2">
              <a:extLst>
                <a:ext uri="{FF2B5EF4-FFF2-40B4-BE49-F238E27FC236}">
                  <a16:creationId xmlns:a16="http://schemas.microsoft.com/office/drawing/2014/main" id="{2B0F1AC9-C3FB-48D6-BB04-894795EE2543}"/>
                </a:ext>
              </a:extLst>
            </p:cNvPr>
            <p:cNvSpPr txBox="1">
              <a:spLocks noChangeArrowheads="1"/>
            </p:cNvSpPr>
            <p:nvPr/>
          </p:nvSpPr>
          <p:spPr bwMode="auto">
            <a:xfrm>
              <a:off x="144" y="640"/>
              <a:ext cx="5406" cy="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cxnSp>
        <p:nvCxnSpPr>
          <p:cNvPr id="14" name="Straight Connector 5">
            <a:extLst>
              <a:ext uri="{FF2B5EF4-FFF2-40B4-BE49-F238E27FC236}">
                <a16:creationId xmlns:a16="http://schemas.microsoft.com/office/drawing/2014/main" id="{777E5BFA-61D0-4F16-96B0-2C9AF1C2E1EE}"/>
              </a:ext>
            </a:extLst>
          </p:cNvPr>
          <p:cNvCxnSpPr/>
          <p:nvPr/>
        </p:nvCxnSpPr>
        <p:spPr>
          <a:xfrm>
            <a:off x="266700" y="2578100"/>
            <a:ext cx="6375400" cy="0"/>
          </a:xfrm>
          <a:prstGeom prst="line">
            <a:avLst/>
          </a:prstGeom>
          <a:ln w="12700">
            <a:gradFill>
              <a:gsLst>
                <a:gs pos="54000">
                  <a:srgbClr val="1B73A9"/>
                </a:gs>
                <a:gs pos="100000">
                  <a:srgbClr val="1B73A9">
                    <a:alpha val="0"/>
                  </a:srgbClr>
                </a:gs>
                <a:gs pos="0">
                  <a:srgbClr val="1B73A9">
                    <a:alpha val="0"/>
                  </a:srgbClr>
                </a:gs>
              </a:gsLst>
              <a:lin ang="4200000" scaled="0"/>
            </a:gradFill>
          </a:ln>
        </p:spPr>
        <p:style>
          <a:lnRef idx="3">
            <a:schemeClr val="accent1"/>
          </a:lnRef>
          <a:fillRef idx="0">
            <a:schemeClr val="accent1"/>
          </a:fillRef>
          <a:effectRef idx="2">
            <a:schemeClr val="accent1"/>
          </a:effectRef>
          <a:fontRef idx="minor">
            <a:schemeClr val="tx1"/>
          </a:fontRef>
        </p:style>
      </p:cxnSp>
      <p:sp>
        <p:nvSpPr>
          <p:cNvPr id="4" name="Text Placeholder 29"/>
          <p:cNvSpPr>
            <a:spLocks noGrp="1"/>
          </p:cNvSpPr>
          <p:nvPr>
            <p:ph type="body" sz="quarter" idx="10"/>
          </p:nvPr>
        </p:nvSpPr>
        <p:spPr>
          <a:xfrm>
            <a:off x="100012" y="123846"/>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5" name="Text Placeholder 29"/>
          <p:cNvSpPr>
            <a:spLocks noGrp="1"/>
          </p:cNvSpPr>
          <p:nvPr>
            <p:ph type="body" sz="quarter" idx="11"/>
          </p:nvPr>
        </p:nvSpPr>
        <p:spPr>
          <a:xfrm>
            <a:off x="917313" y="1038014"/>
            <a:ext cx="5807338" cy="1425432"/>
          </a:xfrm>
          <a:prstGeom prst="rect">
            <a:avLst/>
          </a:prstGeom>
        </p:spPr>
        <p:txBody>
          <a:bodyPr lIns="45720" rIns="45720" anchor="ctr" anchorCtr="0"/>
          <a:lstStyle>
            <a:lvl1pPr>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1593142767"/>
      </p:ext>
    </p:extLst>
  </p:cSld>
  <p:clrMapOvr>
    <a:masterClrMapping/>
  </p:clrMapOvr>
  <p:hf sldNum="0"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13_Objective">
    <p:spTree>
      <p:nvGrpSpPr>
        <p:cNvPr id="1" name=""/>
        <p:cNvGrpSpPr/>
        <p:nvPr/>
      </p:nvGrpSpPr>
      <p:grpSpPr>
        <a:xfrm>
          <a:off x="0" y="0"/>
          <a:ext cx="0" cy="0"/>
          <a:chOff x="0" y="0"/>
          <a:chExt cx="0" cy="0"/>
        </a:xfrm>
      </p:grpSpPr>
      <p:grpSp>
        <p:nvGrpSpPr>
          <p:cNvPr id="6" name="Rectangle 11"/>
          <p:cNvGrpSpPr>
            <a:grpSpLocks/>
          </p:cNvGrpSpPr>
          <p:nvPr/>
        </p:nvGrpSpPr>
        <p:grpSpPr bwMode="auto">
          <a:xfrm>
            <a:off x="0" y="736600"/>
            <a:ext cx="9144000" cy="5359400"/>
            <a:chOff x="0" y="464"/>
            <a:chExt cx="7680" cy="3376"/>
          </a:xfrm>
        </p:grpSpPr>
        <p:pic>
          <p:nvPicPr>
            <p:cNvPr id="7" name="Rectangle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4"/>
              <a:ext cx="7680" cy="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a:extLst>
                <a:ext uri="{FF2B5EF4-FFF2-40B4-BE49-F238E27FC236}">
                  <a16:creationId xmlns:a16="http://schemas.microsoft.com/office/drawing/2014/main" id="{0D5788A2-54F9-485B-9D38-64924F7A74D6}"/>
                </a:ext>
              </a:extLst>
            </p:cNvPr>
            <p:cNvSpPr txBox="1">
              <a:spLocks noChangeArrowheads="1"/>
            </p:cNvSpPr>
            <p:nvPr/>
          </p:nvSpPr>
          <p:spPr bwMode="auto">
            <a:xfrm>
              <a:off x="0" y="475"/>
              <a:ext cx="7680" cy="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A2D2F0"/>
                </a:solidFill>
                <a:latin typeface="Calibri" pitchFamily="34" charset="0"/>
              </a:endParaRPr>
            </a:p>
          </p:txBody>
        </p:sp>
      </p:grpSp>
      <p:sp>
        <p:nvSpPr>
          <p:cNvPr id="9" name="TextBox 1">
            <a:extLst>
              <a:ext uri="{FF2B5EF4-FFF2-40B4-BE49-F238E27FC236}">
                <a16:creationId xmlns:a16="http://schemas.microsoft.com/office/drawing/2014/main" id="{6B5609C1-17D6-42C9-85C7-316016137AE1}"/>
              </a:ext>
            </a:extLst>
          </p:cNvPr>
          <p:cNvSpPr txBox="1"/>
          <p:nvPr/>
        </p:nvSpPr>
        <p:spPr>
          <a:xfrm>
            <a:off x="145265" y="1328740"/>
            <a:ext cx="778669" cy="808037"/>
          </a:xfrm>
          <a:prstGeom prst="rect">
            <a:avLst/>
          </a:prstGeom>
        </p:spPr>
        <p:txBody>
          <a:bodyPr anchor="ctr"/>
          <a:lstStyle>
            <a:lvl1pPr lvl="0" indent="0">
              <a:lnSpc>
                <a:spcPts val="3800"/>
              </a:lnSpc>
              <a:spcBef>
                <a:spcPct val="20000"/>
              </a:spcBef>
              <a:buFont typeface="Arial" panose="020B0604020202020204" pitchFamily="34" charset="0"/>
              <a:buNone/>
              <a:defRPr sz="3600" b="0">
                <a:solidFill>
                  <a:schemeClr val="bg1"/>
                </a:solidFill>
                <a:latin typeface="Segoe Condensed" panose="020B0606040200020203" pitchFamily="34" charset="0"/>
                <a:ea typeface="+mj-ea"/>
                <a:cs typeface="+mj-cs"/>
              </a:defRPr>
            </a:lvl1pPr>
            <a:lvl2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2pPr>
            <a:lvl3pPr marL="0" indent="0">
              <a:lnSpc>
                <a:spcPct val="90000"/>
              </a:lnSpc>
              <a:spcBef>
                <a:spcPts val="500"/>
              </a:spcBef>
              <a:buFont typeface="Arial" panose="020B0604020202020204" pitchFamily="34" charset="0"/>
              <a:buNone/>
              <a:defRPr sz="3000" b="1">
                <a:solidFill>
                  <a:schemeClr val="bg1"/>
                </a:solidFill>
                <a:latin typeface="Segoe Condensed" panose="020B0606040200020203" pitchFamily="34" charset="0"/>
              </a:defRPr>
            </a:lvl3pPr>
            <a:lvl4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4pPr>
            <a:lvl5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eaLnBrk="0" fontAlgn="base" hangingPunct="0">
              <a:spcAft>
                <a:spcPct val="0"/>
              </a:spcAft>
              <a:defRPr/>
            </a:pPr>
            <a:r>
              <a:rPr lang="en-US" sz="6000" b="1" dirty="0">
                <a:solidFill>
                  <a:srgbClr val="1E7FB8"/>
                </a:solidFill>
                <a:latin typeface="Arial" panose="020B0604020202020204" pitchFamily="34" charset="0"/>
                <a:cs typeface="Arial" panose="020B0604020202020204" pitchFamily="34" charset="0"/>
              </a:rPr>
              <a:t>Q</a:t>
            </a:r>
          </a:p>
        </p:txBody>
      </p:sp>
      <p:pic>
        <p:nvPicPr>
          <p:cNvPr id="1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305" y="647700"/>
            <a:ext cx="2521744"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Rounded Rectangle 10"/>
          <p:cNvGrpSpPr>
            <a:grpSpLocks/>
          </p:cNvGrpSpPr>
          <p:nvPr/>
        </p:nvGrpSpPr>
        <p:grpSpPr bwMode="auto">
          <a:xfrm>
            <a:off x="123827" y="939800"/>
            <a:ext cx="6524625" cy="4940300"/>
            <a:chOff x="104" y="592"/>
            <a:chExt cx="5480" cy="3112"/>
          </a:xfrm>
        </p:grpSpPr>
        <p:pic>
          <p:nvPicPr>
            <p:cNvPr id="12" name="Rounded Rectangl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 y="592"/>
              <a:ext cx="5480" cy="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2">
              <a:extLst>
                <a:ext uri="{FF2B5EF4-FFF2-40B4-BE49-F238E27FC236}">
                  <a16:creationId xmlns:a16="http://schemas.microsoft.com/office/drawing/2014/main" id="{45CFCCEA-63C6-4062-863E-961B74B3B8ED}"/>
                </a:ext>
              </a:extLst>
            </p:cNvPr>
            <p:cNvSpPr txBox="1">
              <a:spLocks noChangeArrowheads="1"/>
            </p:cNvSpPr>
            <p:nvPr/>
          </p:nvSpPr>
          <p:spPr bwMode="auto">
            <a:xfrm>
              <a:off x="144" y="640"/>
              <a:ext cx="5406" cy="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cxnSp>
        <p:nvCxnSpPr>
          <p:cNvPr id="14" name="Straight Connector 5">
            <a:extLst>
              <a:ext uri="{FF2B5EF4-FFF2-40B4-BE49-F238E27FC236}">
                <a16:creationId xmlns:a16="http://schemas.microsoft.com/office/drawing/2014/main" id="{C941A8B3-D6DA-40A3-AE6A-3C16BECCACD4}"/>
              </a:ext>
            </a:extLst>
          </p:cNvPr>
          <p:cNvCxnSpPr/>
          <p:nvPr/>
        </p:nvCxnSpPr>
        <p:spPr>
          <a:xfrm>
            <a:off x="266700" y="2108994"/>
            <a:ext cx="6375400" cy="0"/>
          </a:xfrm>
          <a:prstGeom prst="line">
            <a:avLst/>
          </a:prstGeom>
          <a:ln w="12700">
            <a:gradFill>
              <a:gsLst>
                <a:gs pos="54000">
                  <a:srgbClr val="1B73A9"/>
                </a:gs>
                <a:gs pos="100000">
                  <a:srgbClr val="1B73A9">
                    <a:alpha val="0"/>
                  </a:srgbClr>
                </a:gs>
                <a:gs pos="0">
                  <a:srgbClr val="1B73A9">
                    <a:alpha val="0"/>
                  </a:srgbClr>
                </a:gs>
              </a:gsLst>
              <a:lin ang="4200000" scaled="0"/>
            </a:gradFill>
          </a:ln>
        </p:spPr>
        <p:style>
          <a:lnRef idx="3">
            <a:schemeClr val="accent1"/>
          </a:lnRef>
          <a:fillRef idx="0">
            <a:schemeClr val="accent1"/>
          </a:fillRef>
          <a:effectRef idx="2">
            <a:schemeClr val="accent1"/>
          </a:effectRef>
          <a:fontRef idx="minor">
            <a:schemeClr val="tx1"/>
          </a:fontRef>
        </p:style>
      </p:cxnSp>
      <p:sp>
        <p:nvSpPr>
          <p:cNvPr id="4" name="Text Placeholder 29"/>
          <p:cNvSpPr>
            <a:spLocks noGrp="1"/>
          </p:cNvSpPr>
          <p:nvPr>
            <p:ph type="body" sz="quarter" idx="10"/>
          </p:nvPr>
        </p:nvSpPr>
        <p:spPr>
          <a:xfrm>
            <a:off x="100012" y="123846"/>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5" name="Text Placeholder 29"/>
          <p:cNvSpPr>
            <a:spLocks noGrp="1"/>
          </p:cNvSpPr>
          <p:nvPr>
            <p:ph type="body" sz="quarter" idx="11"/>
          </p:nvPr>
        </p:nvSpPr>
        <p:spPr>
          <a:xfrm>
            <a:off x="917313" y="1038014"/>
            <a:ext cx="5807338" cy="1047570"/>
          </a:xfrm>
          <a:prstGeom prst="rect">
            <a:avLst/>
          </a:prstGeom>
        </p:spPr>
        <p:txBody>
          <a:bodyPr lIns="45720" rIns="45720" anchor="ctr" anchorCtr="0"/>
          <a:lstStyle>
            <a:lvl1pPr>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1349911967"/>
      </p:ext>
    </p:extLst>
  </p:cSld>
  <p:clrMapOvr>
    <a:masterClrMapping/>
  </p:clrMapOvr>
  <p:hf sldNum="0"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5_Objective">
    <p:spTree>
      <p:nvGrpSpPr>
        <p:cNvPr id="1" name=""/>
        <p:cNvGrpSpPr/>
        <p:nvPr/>
      </p:nvGrpSpPr>
      <p:grpSpPr>
        <a:xfrm>
          <a:off x="0" y="0"/>
          <a:ext cx="0" cy="0"/>
          <a:chOff x="0" y="0"/>
          <a:chExt cx="0" cy="0"/>
        </a:xfrm>
      </p:grpSpPr>
      <p:grpSp>
        <p:nvGrpSpPr>
          <p:cNvPr id="7" name="Group 2"/>
          <p:cNvGrpSpPr>
            <a:grpSpLocks/>
          </p:cNvGrpSpPr>
          <p:nvPr/>
        </p:nvGrpSpPr>
        <p:grpSpPr bwMode="auto">
          <a:xfrm>
            <a:off x="3283744" y="1544638"/>
            <a:ext cx="547688" cy="658812"/>
            <a:chOff x="4335851" y="1604077"/>
            <a:chExt cx="478223" cy="658851"/>
          </a:xfrm>
        </p:grpSpPr>
        <p:cxnSp>
          <p:nvCxnSpPr>
            <p:cNvPr id="8" name="Straight Connector 4">
              <a:extLst>
                <a:ext uri="{FF2B5EF4-FFF2-40B4-BE49-F238E27FC236}">
                  <a16:creationId xmlns:a16="http://schemas.microsoft.com/office/drawing/2014/main" id="{2365A0F5-63BF-4A06-B348-03A04CB017F9}"/>
                </a:ext>
              </a:extLst>
            </p:cNvPr>
            <p:cNvCxnSpPr/>
            <p:nvPr/>
          </p:nvCxnSpPr>
          <p:spPr>
            <a:xfrm flipH="1">
              <a:off x="4562487" y="1604077"/>
              <a:ext cx="251587"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5">
              <a:extLst>
                <a:ext uri="{FF2B5EF4-FFF2-40B4-BE49-F238E27FC236}">
                  <a16:creationId xmlns:a16="http://schemas.microsoft.com/office/drawing/2014/main" id="{31630D5C-A92B-431D-84AB-F8EFDDDAF166}"/>
                </a:ext>
              </a:extLst>
            </p:cNvPr>
            <p:cNvCxnSpPr/>
            <p:nvPr/>
          </p:nvCxnSpPr>
          <p:spPr>
            <a:xfrm flipH="1">
              <a:off x="4335851" y="1604077"/>
              <a:ext cx="226636" cy="65885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6"/>
          <p:cNvGrpSpPr>
            <a:grpSpLocks/>
          </p:cNvGrpSpPr>
          <p:nvPr/>
        </p:nvGrpSpPr>
        <p:grpSpPr bwMode="auto">
          <a:xfrm>
            <a:off x="3838575" y="1035069"/>
            <a:ext cx="57150" cy="1020763"/>
            <a:chOff x="3935802" y="1109335"/>
            <a:chExt cx="76196" cy="1020457"/>
          </a:xfrm>
        </p:grpSpPr>
        <p:cxnSp>
          <p:nvCxnSpPr>
            <p:cNvPr id="11" name="Straight Connector 7">
              <a:extLst>
                <a:ext uri="{FF2B5EF4-FFF2-40B4-BE49-F238E27FC236}">
                  <a16:creationId xmlns:a16="http://schemas.microsoft.com/office/drawing/2014/main" id="{21169E2E-DF83-4C36-8302-B6FA08E60504}"/>
                </a:ext>
              </a:extLst>
            </p:cNvPr>
            <p:cNvCxnSpPr/>
            <p:nvPr/>
          </p:nvCxnSpPr>
          <p:spPr>
            <a:xfrm flipV="1">
              <a:off x="3935802" y="1109335"/>
              <a:ext cx="0" cy="1020457"/>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463672" y="1581465"/>
              <a:ext cx="1020455" cy="7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5"/>
          <p:cNvGrpSpPr>
            <a:grpSpLocks/>
          </p:cNvGrpSpPr>
          <p:nvPr/>
        </p:nvGrpSpPr>
        <p:grpSpPr bwMode="auto">
          <a:xfrm>
            <a:off x="3838575" y="2265382"/>
            <a:ext cx="57150" cy="1019175"/>
            <a:chOff x="3935802" y="1109335"/>
            <a:chExt cx="76196" cy="1020457"/>
          </a:xfrm>
        </p:grpSpPr>
        <p:cxnSp>
          <p:nvCxnSpPr>
            <p:cNvPr id="14" name="Straight Connector 16">
              <a:extLst>
                <a:ext uri="{FF2B5EF4-FFF2-40B4-BE49-F238E27FC236}">
                  <a16:creationId xmlns:a16="http://schemas.microsoft.com/office/drawing/2014/main" id="{44FE0AF9-19BF-4C9D-9E58-34F9317044B7}"/>
                </a:ext>
              </a:extLst>
            </p:cNvPr>
            <p:cNvCxnSpPr/>
            <p:nvPr/>
          </p:nvCxnSpPr>
          <p:spPr>
            <a:xfrm flipV="1">
              <a:off x="3935802" y="1109335"/>
              <a:ext cx="0" cy="1020457"/>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463672" y="1581465"/>
              <a:ext cx="1020455" cy="7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8"/>
          <p:cNvGrpSpPr>
            <a:grpSpLocks/>
          </p:cNvGrpSpPr>
          <p:nvPr/>
        </p:nvGrpSpPr>
        <p:grpSpPr bwMode="auto">
          <a:xfrm>
            <a:off x="3838575" y="3589338"/>
            <a:ext cx="57150" cy="1020762"/>
            <a:chOff x="3935802" y="1109335"/>
            <a:chExt cx="76196" cy="1020457"/>
          </a:xfrm>
        </p:grpSpPr>
        <p:cxnSp>
          <p:nvCxnSpPr>
            <p:cNvPr id="17" name="Straight Connector 19">
              <a:extLst>
                <a:ext uri="{FF2B5EF4-FFF2-40B4-BE49-F238E27FC236}">
                  <a16:creationId xmlns:a16="http://schemas.microsoft.com/office/drawing/2014/main" id="{7CF52ACB-B0FF-4384-9297-8B0A3DF3D330}"/>
                </a:ext>
              </a:extLst>
            </p:cNvPr>
            <p:cNvCxnSpPr/>
            <p:nvPr/>
          </p:nvCxnSpPr>
          <p:spPr>
            <a:xfrm flipV="1">
              <a:off x="3935802" y="1109335"/>
              <a:ext cx="0" cy="1020457"/>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463672" y="1581465"/>
              <a:ext cx="1020455" cy="7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21"/>
          <p:cNvGrpSpPr>
            <a:grpSpLocks/>
          </p:cNvGrpSpPr>
          <p:nvPr/>
        </p:nvGrpSpPr>
        <p:grpSpPr bwMode="auto">
          <a:xfrm>
            <a:off x="3838575" y="4818063"/>
            <a:ext cx="57150" cy="1020762"/>
            <a:chOff x="3935802" y="1109335"/>
            <a:chExt cx="76196" cy="1020457"/>
          </a:xfrm>
        </p:grpSpPr>
        <p:cxnSp>
          <p:nvCxnSpPr>
            <p:cNvPr id="20" name="Straight Connector 22">
              <a:extLst>
                <a:ext uri="{FF2B5EF4-FFF2-40B4-BE49-F238E27FC236}">
                  <a16:creationId xmlns:a16="http://schemas.microsoft.com/office/drawing/2014/main" id="{793B1083-D807-43E2-AFD8-71D059C1EE18}"/>
                </a:ext>
              </a:extLst>
            </p:cNvPr>
            <p:cNvCxnSpPr/>
            <p:nvPr/>
          </p:nvCxnSpPr>
          <p:spPr>
            <a:xfrm flipV="1">
              <a:off x="3935802" y="1109335"/>
              <a:ext cx="0" cy="1020457"/>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463672" y="1581465"/>
              <a:ext cx="1020455" cy="7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24"/>
          <p:cNvGrpSpPr>
            <a:grpSpLocks/>
          </p:cNvGrpSpPr>
          <p:nvPr/>
        </p:nvGrpSpPr>
        <p:grpSpPr bwMode="auto">
          <a:xfrm flipV="1">
            <a:off x="3283744" y="4700588"/>
            <a:ext cx="547688" cy="658812"/>
            <a:chOff x="4335851" y="1604077"/>
            <a:chExt cx="478223" cy="658851"/>
          </a:xfrm>
        </p:grpSpPr>
        <p:cxnSp>
          <p:nvCxnSpPr>
            <p:cNvPr id="23" name="Straight Connector 25">
              <a:extLst>
                <a:ext uri="{FF2B5EF4-FFF2-40B4-BE49-F238E27FC236}">
                  <a16:creationId xmlns:a16="http://schemas.microsoft.com/office/drawing/2014/main" id="{D71DC5C6-C409-446D-8600-FD27DC3BDB2E}"/>
                </a:ext>
              </a:extLst>
            </p:cNvPr>
            <p:cNvCxnSpPr/>
            <p:nvPr/>
          </p:nvCxnSpPr>
          <p:spPr>
            <a:xfrm flipH="1">
              <a:off x="4562487" y="1604077"/>
              <a:ext cx="251587"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6">
              <a:extLst>
                <a:ext uri="{FF2B5EF4-FFF2-40B4-BE49-F238E27FC236}">
                  <a16:creationId xmlns:a16="http://schemas.microsoft.com/office/drawing/2014/main" id="{F6F26281-8503-4746-9F77-825944DA710E}"/>
                </a:ext>
              </a:extLst>
            </p:cNvPr>
            <p:cNvCxnSpPr/>
            <p:nvPr/>
          </p:nvCxnSpPr>
          <p:spPr>
            <a:xfrm flipH="1">
              <a:off x="4335851" y="1604077"/>
              <a:ext cx="226636" cy="65885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7"/>
          <p:cNvGrpSpPr>
            <a:grpSpLocks/>
          </p:cNvGrpSpPr>
          <p:nvPr/>
        </p:nvGrpSpPr>
        <p:grpSpPr bwMode="auto">
          <a:xfrm>
            <a:off x="3283744" y="2774969"/>
            <a:ext cx="547688" cy="658813"/>
            <a:chOff x="4335851" y="1604077"/>
            <a:chExt cx="478223" cy="658851"/>
          </a:xfrm>
        </p:grpSpPr>
        <p:cxnSp>
          <p:nvCxnSpPr>
            <p:cNvPr id="26" name="Straight Connector 28">
              <a:extLst>
                <a:ext uri="{FF2B5EF4-FFF2-40B4-BE49-F238E27FC236}">
                  <a16:creationId xmlns:a16="http://schemas.microsoft.com/office/drawing/2014/main" id="{FB4BF635-FBC7-4BAB-9308-7455255AB7CD}"/>
                </a:ext>
              </a:extLst>
            </p:cNvPr>
            <p:cNvCxnSpPr/>
            <p:nvPr/>
          </p:nvCxnSpPr>
          <p:spPr>
            <a:xfrm flipH="1">
              <a:off x="4562487" y="1604077"/>
              <a:ext cx="251587"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9">
              <a:extLst>
                <a:ext uri="{FF2B5EF4-FFF2-40B4-BE49-F238E27FC236}">
                  <a16:creationId xmlns:a16="http://schemas.microsoft.com/office/drawing/2014/main" id="{B21FEB17-CE16-42EF-8BCE-1B4907407551}"/>
                </a:ext>
              </a:extLst>
            </p:cNvPr>
            <p:cNvCxnSpPr/>
            <p:nvPr/>
          </p:nvCxnSpPr>
          <p:spPr>
            <a:xfrm flipH="1">
              <a:off x="4335851" y="1604077"/>
              <a:ext cx="226636" cy="65885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30"/>
          <p:cNvGrpSpPr>
            <a:grpSpLocks/>
          </p:cNvGrpSpPr>
          <p:nvPr/>
        </p:nvGrpSpPr>
        <p:grpSpPr bwMode="auto">
          <a:xfrm flipV="1">
            <a:off x="3283744" y="3565533"/>
            <a:ext cx="547688" cy="658813"/>
            <a:chOff x="4335851" y="1604077"/>
            <a:chExt cx="478223" cy="658851"/>
          </a:xfrm>
        </p:grpSpPr>
        <p:cxnSp>
          <p:nvCxnSpPr>
            <p:cNvPr id="29" name="Straight Connector 31">
              <a:extLst>
                <a:ext uri="{FF2B5EF4-FFF2-40B4-BE49-F238E27FC236}">
                  <a16:creationId xmlns:a16="http://schemas.microsoft.com/office/drawing/2014/main" id="{70BE758C-A7DF-470B-AD59-8C4F3660798C}"/>
                </a:ext>
              </a:extLst>
            </p:cNvPr>
            <p:cNvCxnSpPr/>
            <p:nvPr/>
          </p:nvCxnSpPr>
          <p:spPr>
            <a:xfrm flipH="1">
              <a:off x="4562487" y="1604077"/>
              <a:ext cx="251587"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32">
              <a:extLst>
                <a:ext uri="{FF2B5EF4-FFF2-40B4-BE49-F238E27FC236}">
                  <a16:creationId xmlns:a16="http://schemas.microsoft.com/office/drawing/2014/main" id="{53F16A47-0203-47A1-9C0D-831ED7052B5D}"/>
                </a:ext>
              </a:extLst>
            </p:cNvPr>
            <p:cNvCxnSpPr/>
            <p:nvPr/>
          </p:nvCxnSpPr>
          <p:spPr>
            <a:xfrm flipH="1">
              <a:off x="4335851" y="1604077"/>
              <a:ext cx="226636" cy="65885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 name="Text Placeholder 29"/>
          <p:cNvSpPr>
            <a:spLocks noGrp="1"/>
          </p:cNvSpPr>
          <p:nvPr>
            <p:ph type="body" sz="quarter" idx="10"/>
          </p:nvPr>
        </p:nvSpPr>
        <p:spPr>
          <a:xfrm>
            <a:off x="100012" y="123846"/>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34" name="Text Placeholder 4"/>
          <p:cNvSpPr>
            <a:spLocks noGrp="1"/>
          </p:cNvSpPr>
          <p:nvPr>
            <p:ph type="body" sz="quarter" idx="27"/>
          </p:nvPr>
        </p:nvSpPr>
        <p:spPr>
          <a:xfrm>
            <a:off x="4005166" y="1034579"/>
            <a:ext cx="4992530" cy="1020456"/>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35" name="Text Placeholder 4"/>
          <p:cNvSpPr>
            <a:spLocks noGrp="1"/>
          </p:cNvSpPr>
          <p:nvPr>
            <p:ph type="body" sz="quarter" idx="28"/>
          </p:nvPr>
        </p:nvSpPr>
        <p:spPr>
          <a:xfrm>
            <a:off x="4005166" y="2245994"/>
            <a:ext cx="4992530" cy="1020456"/>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36" name="Text Placeholder 4"/>
          <p:cNvSpPr>
            <a:spLocks noGrp="1"/>
          </p:cNvSpPr>
          <p:nvPr>
            <p:ph type="body" sz="quarter" idx="29"/>
          </p:nvPr>
        </p:nvSpPr>
        <p:spPr>
          <a:xfrm>
            <a:off x="4005166" y="3565410"/>
            <a:ext cx="4992530" cy="1020456"/>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37" name="Text Placeholder 4"/>
          <p:cNvSpPr>
            <a:spLocks noGrp="1"/>
          </p:cNvSpPr>
          <p:nvPr>
            <p:ph type="body" sz="quarter" idx="30"/>
          </p:nvPr>
        </p:nvSpPr>
        <p:spPr>
          <a:xfrm>
            <a:off x="4005167" y="4818776"/>
            <a:ext cx="4992531" cy="1020456"/>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3402515611"/>
      </p:ext>
    </p:extLst>
  </p:cSld>
  <p:clrMapOvr>
    <a:masterClrMapping/>
  </p:clrMapOvr>
  <p:hf sldNum="0"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p:cSld name="7_Objective">
    <p:spTree>
      <p:nvGrpSpPr>
        <p:cNvPr id="1" name=""/>
        <p:cNvGrpSpPr/>
        <p:nvPr/>
      </p:nvGrpSpPr>
      <p:grpSpPr>
        <a:xfrm>
          <a:off x="0" y="0"/>
          <a:ext cx="0" cy="0"/>
          <a:chOff x="0" y="0"/>
          <a:chExt cx="0" cy="0"/>
        </a:xfrm>
      </p:grpSpPr>
      <p:sp>
        <p:nvSpPr>
          <p:cNvPr id="4" name="Text Placeholder 29"/>
          <p:cNvSpPr>
            <a:spLocks noGrp="1"/>
          </p:cNvSpPr>
          <p:nvPr>
            <p:ph type="body" sz="quarter" idx="10"/>
          </p:nvPr>
        </p:nvSpPr>
        <p:spPr>
          <a:xfrm>
            <a:off x="100012" y="123846"/>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Tree>
    <p:extLst>
      <p:ext uri="{BB962C8B-B14F-4D97-AF65-F5344CB8AC3E}">
        <p14:creationId xmlns:p14="http://schemas.microsoft.com/office/powerpoint/2010/main" val="3277984494"/>
      </p:ext>
    </p:extLst>
  </p:cSld>
  <p:clrMapOvr>
    <a:masterClrMapping/>
  </p:clrMapOvr>
  <p:hf sldNum="0"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hank_yo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32F950-78F0-4338-BB4F-15A6BA696BC5}"/>
              </a:ext>
            </a:extLst>
          </p:cNvPr>
          <p:cNvSpPr/>
          <p:nvPr/>
        </p:nvSpPr>
        <p:spPr>
          <a:xfrm>
            <a:off x="0" y="19"/>
            <a:ext cx="4572000" cy="6124575"/>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GB" altLang="en-US">
              <a:solidFill>
                <a:srgbClr val="FFFFFF"/>
              </a:solidFill>
              <a:latin typeface="Calibri" pitchFamily="34" charset="0"/>
            </a:endParaRPr>
          </a:p>
        </p:txBody>
      </p:sp>
      <p:sp>
        <p:nvSpPr>
          <p:cNvPr id="8" name="Picture Placeholder 7"/>
          <p:cNvSpPr>
            <a:spLocks noGrp="1"/>
          </p:cNvSpPr>
          <p:nvPr>
            <p:ph type="pic" sz="quarter" idx="10"/>
          </p:nvPr>
        </p:nvSpPr>
        <p:spPr>
          <a:xfrm>
            <a:off x="4572010" y="0"/>
            <a:ext cx="4572001" cy="6096000"/>
          </a:xfrm>
          <a:prstGeom prst="rect">
            <a:avLst/>
          </a:prstGeom>
          <a:solidFill>
            <a:schemeClr val="bg1">
              <a:lumMod val="85000"/>
            </a:schemeClr>
          </a:solidFill>
        </p:spPr>
        <p:txBody>
          <a:bodyPr/>
          <a:lstStyle>
            <a:lvl1pPr>
              <a:defRPr>
                <a:latin typeface="Arial" panose="020B0604020202020204" pitchFamily="34" charset="0"/>
                <a:cs typeface="Arial" panose="020B0604020202020204" pitchFamily="34" charset="0"/>
              </a:defRPr>
            </a:lvl1pPr>
          </a:lstStyle>
          <a:p>
            <a:pPr lvl="0"/>
            <a:r>
              <a:rPr lang="fr-FR" noProof="0"/>
              <a:t>Cliquez sur l’icône pour ajouter une image</a:t>
            </a:r>
            <a:endParaRPr lang="en-US" noProof="0" dirty="0"/>
          </a:p>
        </p:txBody>
      </p:sp>
      <p:sp>
        <p:nvSpPr>
          <p:cNvPr id="7" name="Text Placeholder 4"/>
          <p:cNvSpPr>
            <a:spLocks noGrp="1"/>
          </p:cNvSpPr>
          <p:nvPr>
            <p:ph type="body" sz="quarter" idx="27"/>
          </p:nvPr>
        </p:nvSpPr>
        <p:spPr>
          <a:xfrm>
            <a:off x="357188" y="2491845"/>
            <a:ext cx="3857625" cy="1140882"/>
          </a:xfrm>
          <a:prstGeom prst="rect">
            <a:avLst/>
          </a:prstGeom>
          <a:effectLst>
            <a:reflection blurRad="6350" stA="50000" endA="300" endPos="55000" dir="5400000" sy="-100000" algn="bl" rotWithShape="0"/>
          </a:effectLst>
        </p:spPr>
        <p:txBody>
          <a:bodyPr lIns="45720" rIns="45720" anchor="ctr" anchorCtr="0"/>
          <a:lstStyle>
            <a:lvl1pPr marL="0" indent="0" algn="ctr">
              <a:buClr>
                <a:srgbClr val="397BCE"/>
              </a:buClr>
              <a:buFont typeface="Wingdings" panose="05000000000000000000" pitchFamily="2" charset="2"/>
              <a:buNone/>
              <a:defRPr lang="fr-FR" sz="3200" b="0" kern="1200" dirty="0" smtClean="0">
                <a:solidFill>
                  <a:schemeClr val="bg1"/>
                </a:solidFill>
                <a:latin typeface="Calibri" panose="020F0502020204030204" pitchFamily="34" charset="0"/>
                <a:ea typeface="+mn-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3120373607"/>
      </p:ext>
    </p:extLst>
  </p:cSld>
  <p:clrMapOvr>
    <a:masterClrMapping/>
  </p:clrMapOvr>
  <p:hf sldNum="0"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1_Thank_you">
    <p:spTree>
      <p:nvGrpSpPr>
        <p:cNvPr id="1" name=""/>
        <p:cNvGrpSpPr/>
        <p:nvPr/>
      </p:nvGrpSpPr>
      <p:grpSpPr>
        <a:xfrm>
          <a:off x="0" y="0"/>
          <a:ext cx="0" cy="0"/>
          <a:chOff x="0" y="0"/>
          <a:chExt cx="0" cy="0"/>
        </a:xfrm>
      </p:grpSpPr>
      <p:sp>
        <p:nvSpPr>
          <p:cNvPr id="7" name="Text Placeholder 4"/>
          <p:cNvSpPr>
            <a:spLocks noGrp="1"/>
          </p:cNvSpPr>
          <p:nvPr>
            <p:ph type="body" sz="quarter" idx="27"/>
          </p:nvPr>
        </p:nvSpPr>
        <p:spPr>
          <a:xfrm>
            <a:off x="1793083" y="2152647"/>
            <a:ext cx="5557838" cy="1819278"/>
          </a:xfrm>
          <a:prstGeom prst="rect">
            <a:avLst/>
          </a:prstGeom>
          <a:effectLst>
            <a:reflection blurRad="6350" stA="50000" endA="300" endPos="55000" dir="5400000" sy="-100000" algn="bl" rotWithShape="0"/>
          </a:effectLst>
        </p:spPr>
        <p:txBody>
          <a:bodyPr lIns="45720" rIns="45720" anchor="ctr" anchorCtr="0"/>
          <a:lstStyle>
            <a:lvl1pPr marL="0" indent="0" algn="ctr">
              <a:buClr>
                <a:srgbClr val="397BCE"/>
              </a:buClr>
              <a:buFont typeface="Wingdings" panose="05000000000000000000" pitchFamily="2" charset="2"/>
              <a:buNone/>
              <a:defRPr lang="en-US" sz="9000" b="1" kern="1200" dirty="0" smtClean="0">
                <a:solidFill>
                  <a:srgbClr val="1B73A9"/>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1017106368"/>
      </p:ext>
    </p:extLst>
  </p:cSld>
  <p:clrMapOvr>
    <a:masterClrMapping/>
  </p:clrMapOvr>
  <p:hf sldNum="0"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14348" y="3214689"/>
            <a:ext cx="7772400" cy="1362075"/>
          </a:xfrm>
        </p:spPr>
        <p:txBody>
          <a:bodyPr anchor="t"/>
          <a:lstStyle>
            <a:lvl1pPr algn="l">
              <a:defRPr sz="4000" b="1" cap="all">
                <a:solidFill>
                  <a:srgbClr val="0070C0"/>
                </a:solidFill>
                <a:latin typeface="+mn-lt"/>
              </a:defRPr>
            </a:lvl1pPr>
          </a:lstStyle>
          <a:p>
            <a:r>
              <a:rPr lang="fr-FR"/>
              <a:t>Modifiez le style du titre</a:t>
            </a:r>
            <a:endParaRPr lang="en-GB" dirty="0"/>
          </a:p>
        </p:txBody>
      </p:sp>
      <p:sp>
        <p:nvSpPr>
          <p:cNvPr id="3" name="Text Placeholder 2"/>
          <p:cNvSpPr>
            <a:spLocks noGrp="1"/>
          </p:cNvSpPr>
          <p:nvPr>
            <p:ph type="body" idx="1"/>
          </p:nvPr>
        </p:nvSpPr>
        <p:spPr>
          <a:xfrm>
            <a:off x="714348" y="171450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Slide Number Placeholder 5">
            <a:extLst>
              <a:ext uri="{FF2B5EF4-FFF2-40B4-BE49-F238E27FC236}">
                <a16:creationId xmlns:a16="http://schemas.microsoft.com/office/drawing/2014/main" id="{01A3BE5C-B3D5-4609-BB48-078CDBEC96EB}"/>
              </a:ext>
            </a:extLst>
          </p:cNvPr>
          <p:cNvSpPr>
            <a:spLocks noGrp="1"/>
          </p:cNvSpPr>
          <p:nvPr>
            <p:ph type="sldNum" sz="quarter" idx="10"/>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6B92B388-063A-41A2-B315-380C5BB9AD00}" type="slidenum">
              <a:rPr lang="fr-FR" altLang="fr-FR">
                <a:solidFill>
                  <a:prstClr val="black"/>
                </a:solidFill>
                <a:latin typeface="Arial" pitchFamily="34" charset="0"/>
                <a:cs typeface="Arial" pitchFamily="34" charset="0"/>
              </a:rPr>
              <a:pPr eaLnBrk="0" fontAlgn="base" hangingPunct="0">
                <a:spcBef>
                  <a:spcPct val="0"/>
                </a:spcBef>
                <a:spcAft>
                  <a:spcPct val="0"/>
                </a:spcAft>
              </a:pPr>
              <a:t>‹#›</a:t>
            </a:fld>
            <a:endParaRPr lang="fr-FR" altLang="fr-FR">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998058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81271991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vl2pPr>
              <a:defRPr/>
            </a:lvl2pPr>
          </a:lstStyle>
          <a:p>
            <a:pPr lvl="0"/>
            <a:r>
              <a:rPr lang="fr-FR"/>
              <a:t>Modifier les styles du texte du masque</a:t>
            </a:r>
          </a:p>
        </p:txBody>
      </p:sp>
      <p:sp>
        <p:nvSpPr>
          <p:cNvPr id="7" name="Titre 6">
            <a:extLst>
              <a:ext uri="{FF2B5EF4-FFF2-40B4-BE49-F238E27FC236}">
                <a16:creationId xmlns:a16="http://schemas.microsoft.com/office/drawing/2014/main" id="{43A7611E-08B0-2642-B3A2-CEF8BDDA5F1C}"/>
              </a:ext>
            </a:extLst>
          </p:cNvPr>
          <p:cNvSpPr>
            <a:spLocks noGrp="1"/>
          </p:cNvSpPr>
          <p:nvPr>
            <p:ph type="title"/>
          </p:nvPr>
        </p:nvSpPr>
        <p:spPr>
          <a:xfrm>
            <a:off x="359532" y="49188"/>
            <a:ext cx="7886700" cy="648246"/>
          </a:xfrm>
          <a:prstGeom prst="rect">
            <a:avLst/>
          </a:prstGeom>
        </p:spPr>
        <p:txBody>
          <a:bodyPr anchor="ctr"/>
          <a:lstStyle>
            <a:lvl1pPr>
              <a:defRPr lang="fr-FR" sz="3200" b="1" kern="1200" dirty="0" smtClean="0">
                <a:solidFill>
                  <a:schemeClr val="bg1"/>
                </a:solidFill>
                <a:latin typeface="Calibri" panose="020F0502020204030204" pitchFamily="34" charset="0"/>
                <a:ea typeface="+mn-ea"/>
                <a:cs typeface="Calibri" panose="020F0502020204030204" pitchFamily="34" charset="0"/>
              </a:defRPr>
            </a:lvl1pPr>
          </a:lstStyle>
          <a:p>
            <a:r>
              <a:rPr lang="fr-FR" dirty="0"/>
              <a:t>Modifiez le style du titre</a:t>
            </a:r>
          </a:p>
        </p:txBody>
      </p:sp>
      <p:sp>
        <p:nvSpPr>
          <p:cNvPr id="4" name="Slide Number Placeholder 5">
            <a:extLst>
              <a:ext uri="{FF2B5EF4-FFF2-40B4-BE49-F238E27FC236}">
                <a16:creationId xmlns:a16="http://schemas.microsoft.com/office/drawing/2014/main" id="{19A1BA69-DA80-4798-8AA2-D5410B2F6738}"/>
              </a:ext>
            </a:extLst>
          </p:cNvPr>
          <p:cNvSpPr>
            <a:spLocks noGrp="1"/>
          </p:cNvSpPr>
          <p:nvPr>
            <p:ph type="sldNum" sz="quarter" idx="10"/>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AA0F7CED-D604-4F4B-8812-6DE790C81FCF}" type="slidenum">
              <a:rPr lang="fr-FR" altLang="fr-FR">
                <a:solidFill>
                  <a:prstClr val="black"/>
                </a:solidFill>
                <a:latin typeface="Arial" pitchFamily="34" charset="0"/>
                <a:cs typeface="Arial" pitchFamily="34" charset="0"/>
              </a:rPr>
              <a:pPr eaLnBrk="0" fontAlgn="base" hangingPunct="0">
                <a:spcBef>
                  <a:spcPct val="0"/>
                </a:spcBef>
                <a:spcAft>
                  <a:spcPct val="0"/>
                </a:spcAft>
              </a:pPr>
              <a:t>‹#›</a:t>
            </a:fld>
            <a:endParaRPr lang="fr-FR" altLang="fr-FR">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809062585"/>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E14BC56-F75B-4AD6-8199-8456F20384D5}"/>
              </a:ext>
            </a:extLst>
          </p:cNvPr>
          <p:cNvSpPr>
            <a:spLocks noGrp="1"/>
          </p:cNvSpPr>
          <p:nvPr>
            <p:ph type="sldNum" sz="quarter" idx="10"/>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1AB371F2-5CF8-48A6-B4DF-D142FDA1D435}" type="slidenum">
              <a:rPr lang="fr-FR" altLang="fr-FR">
                <a:solidFill>
                  <a:prstClr val="black"/>
                </a:solidFill>
                <a:latin typeface="Arial" pitchFamily="34" charset="0"/>
                <a:cs typeface="Arial" pitchFamily="34" charset="0"/>
              </a:rPr>
              <a:pPr eaLnBrk="0" fontAlgn="base" hangingPunct="0">
                <a:spcBef>
                  <a:spcPct val="0"/>
                </a:spcBef>
                <a:spcAft>
                  <a:spcPct val="0"/>
                </a:spcAft>
              </a:pPr>
              <a:t>‹#›</a:t>
            </a:fld>
            <a:endParaRPr lang="fr-FR" altLang="fr-FR">
              <a:solidFill>
                <a:prstClr val="black"/>
              </a:solidFill>
              <a:latin typeface="Arial" pitchFamily="34" charset="0"/>
              <a:cs typeface="Arial" pitchFamily="34" charset="0"/>
            </a:endParaRPr>
          </a:p>
        </p:txBody>
      </p:sp>
      <p:sp>
        <p:nvSpPr>
          <p:cNvPr id="3" name="Date Placeholder 17">
            <a:extLst>
              <a:ext uri="{FF2B5EF4-FFF2-40B4-BE49-F238E27FC236}">
                <a16:creationId xmlns:a16="http://schemas.microsoft.com/office/drawing/2014/main" id="{32EE239A-0ABC-4BC1-BE07-25FD84AAB6DC}"/>
              </a:ext>
            </a:extLst>
          </p:cNvPr>
          <p:cNvSpPr>
            <a:spLocks noGrp="1"/>
          </p:cNvSpPr>
          <p:nvPr>
            <p:ph type="dt" sz="half" idx="11"/>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endParaRPr lang="en-US" altLang="en-US">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94170974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lIns="972000" tIns="792000" rIns="0" anchor="ctr">
            <a:spAutoFit/>
          </a:bodyPr>
          <a:lstStyle>
            <a:lvl1pPr>
              <a:defRPr lang="fr-FR" sz="3200" b="1" kern="1200" dirty="0">
                <a:solidFill>
                  <a:schemeClr val="bg1"/>
                </a:solidFill>
                <a:latin typeface="Calibri" panose="020F0502020204030204" pitchFamily="34" charset="0"/>
                <a:ea typeface="+mn-ea"/>
                <a:cs typeface="Calibri" panose="020F0502020204030204" pitchFamily="34" charset="0"/>
              </a:defRPr>
            </a:lvl1pPr>
          </a:lstStyle>
          <a:p>
            <a:r>
              <a:rPr lang="fr-FR"/>
              <a:t>Modifiez le style du titre</a:t>
            </a:r>
            <a:endParaRPr lang="en-GB" dirty="0"/>
          </a:p>
        </p:txBody>
      </p:sp>
      <p:sp>
        <p:nvSpPr>
          <p:cNvPr id="3" name="Content Placeholder 2"/>
          <p:cNvSpPr>
            <a:spLocks noGrp="1"/>
          </p:cNvSpPr>
          <p:nvPr>
            <p:ph sz="half" idx="1"/>
          </p:nvPr>
        </p:nvSpPr>
        <p:spPr>
          <a:xfrm>
            <a:off x="457200" y="1600206"/>
            <a:ext cx="4038600" cy="4525963"/>
          </a:xfrm>
        </p:spPr>
        <p:txBody>
          <a:bodyPr/>
          <a:lstStyle>
            <a:lvl1pPr>
              <a:defRPr sz="30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4" name="Content Placeholder 3"/>
          <p:cNvSpPr>
            <a:spLocks noGrp="1"/>
          </p:cNvSpPr>
          <p:nvPr>
            <p:ph sz="half" idx="2"/>
          </p:nvPr>
        </p:nvSpPr>
        <p:spPr>
          <a:xfrm>
            <a:off x="4648200" y="1600206"/>
            <a:ext cx="4038600" cy="4525963"/>
          </a:xfrm>
        </p:spPr>
        <p:txBody>
          <a:bodyPr/>
          <a:lstStyle>
            <a:lvl1pPr marL="171450" indent="-171450">
              <a:defRPr lang="fr-FR" sz="3000" kern="1200" dirty="0">
                <a:solidFill>
                  <a:schemeClr val="tx1"/>
                </a:solidFill>
                <a:latin typeface="Calibri" panose="020F0502020204030204" pitchFamily="34" charset="0"/>
                <a:ea typeface="+mn-ea"/>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5" name="Slide Number Placeholder 5">
            <a:extLst>
              <a:ext uri="{FF2B5EF4-FFF2-40B4-BE49-F238E27FC236}">
                <a16:creationId xmlns:a16="http://schemas.microsoft.com/office/drawing/2014/main" id="{E2517B7C-2A62-4553-A964-332036BC5088}"/>
              </a:ext>
            </a:extLst>
          </p:cNvPr>
          <p:cNvSpPr>
            <a:spLocks noGrp="1"/>
          </p:cNvSpPr>
          <p:nvPr>
            <p:ph type="sldNum" sz="quarter" idx="10"/>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6C5D47DF-6588-4399-BC83-C1FA677B421F}" type="slidenum">
              <a:rPr lang="fr-FR" altLang="fr-FR">
                <a:solidFill>
                  <a:prstClr val="black"/>
                </a:solidFill>
                <a:latin typeface="Arial" pitchFamily="34" charset="0"/>
                <a:cs typeface="Arial" pitchFamily="34" charset="0"/>
              </a:rPr>
              <a:pPr eaLnBrk="0" fontAlgn="base" hangingPunct="0">
                <a:spcBef>
                  <a:spcPct val="0"/>
                </a:spcBef>
                <a:spcAft>
                  <a:spcPct val="0"/>
                </a:spcAft>
              </a:pPr>
              <a:t>‹#›</a:t>
            </a:fld>
            <a:endParaRPr lang="fr-FR" altLang="fr-FR">
              <a:solidFill>
                <a:prstClr val="black"/>
              </a:solidFill>
              <a:latin typeface="Arial" pitchFamily="34" charset="0"/>
              <a:cs typeface="Arial" pitchFamily="34" charset="0"/>
            </a:endParaRPr>
          </a:p>
        </p:txBody>
      </p:sp>
      <p:sp>
        <p:nvSpPr>
          <p:cNvPr id="6" name="Date Placeholder 17">
            <a:extLst>
              <a:ext uri="{FF2B5EF4-FFF2-40B4-BE49-F238E27FC236}">
                <a16:creationId xmlns:a16="http://schemas.microsoft.com/office/drawing/2014/main" id="{F7869245-0ADE-49A9-B413-15254ECACDAD}"/>
              </a:ext>
            </a:extLst>
          </p:cNvPr>
          <p:cNvSpPr>
            <a:spLocks noGrp="1"/>
          </p:cNvSpPr>
          <p:nvPr>
            <p:ph type="dt" sz="half" idx="11"/>
          </p:nvPr>
        </p:nvSpPr>
        <p:spPr>
          <a:xfrm>
            <a:off x="0" y="0"/>
            <a:ext cx="0" cy="0"/>
          </a:xfrm>
        </p:spPr>
        <p:txBody>
          <a:bodyPr vert="horz" wrap="square" lIns="91440" tIns="45720" rIns="91440" bIns="45720" numCol="1" anchor="t" anchorCtr="0" compatLnSpc="1">
            <a:prstTxWarp prst="textNoShape">
              <a:avLst/>
            </a:prstTxWarp>
          </a:bodyPr>
          <a:lstStyle>
            <a:lvl1pPr marL="179388">
              <a:defRPr/>
            </a:lvl1pPr>
          </a:lstStyle>
          <a:p>
            <a:pPr eaLnBrk="0" fontAlgn="base" hangingPunct="0">
              <a:spcBef>
                <a:spcPct val="0"/>
              </a:spcBef>
              <a:spcAft>
                <a:spcPct val="0"/>
              </a:spcAft>
            </a:pPr>
            <a:endParaRPr lang="en-US" altLang="en-US">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35752799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cSld name="Title + 2 columns">
    <p:spTree>
      <p:nvGrpSpPr>
        <p:cNvPr id="1" name="Shape 40"/>
        <p:cNvGrpSpPr/>
        <p:nvPr/>
      </p:nvGrpSpPr>
      <p:grpSpPr>
        <a:xfrm>
          <a:off x="0" y="0"/>
          <a:ext cx="0" cy="0"/>
          <a:chOff x="0" y="0"/>
          <a:chExt cx="0" cy="0"/>
        </a:xfrm>
      </p:grpSpPr>
      <p:sp>
        <p:nvSpPr>
          <p:cNvPr id="48" name="Shape 48"/>
          <p:cNvSpPr txBox="1">
            <a:spLocks noGrp="1"/>
          </p:cNvSpPr>
          <p:nvPr>
            <p:ph type="body" idx="1"/>
          </p:nvPr>
        </p:nvSpPr>
        <p:spPr>
          <a:xfrm>
            <a:off x="1146025" y="2356388"/>
            <a:ext cx="3660300" cy="4211599"/>
          </a:xfrm>
          <a:prstGeom prst="rect">
            <a:avLst/>
          </a:prstGeom>
        </p:spPr>
        <p:txBody>
          <a:bodyPr/>
          <a:lstStyle>
            <a:lvl1pPr lvl="0">
              <a:spcBef>
                <a:spcPts val="0"/>
              </a:spcBef>
              <a:buSzPct val="100000"/>
              <a:defRPr sz="3000">
                <a:latin typeface="Calibri" panose="020F0502020204030204" pitchFamily="34" charset="0"/>
                <a:cs typeface="Calibri" panose="020F0502020204030204" pitchFamily="34" charset="0"/>
              </a:defRPr>
            </a:lvl1pPr>
            <a:lvl2pPr lvl="1">
              <a:spcBef>
                <a:spcPts val="0"/>
              </a:spcBef>
              <a:buSzPct val="100000"/>
              <a:defRPr sz="2700"/>
            </a:lvl2pPr>
            <a:lvl3pPr lvl="2">
              <a:spcBef>
                <a:spcPts val="0"/>
              </a:spcBef>
              <a:buSzPct val="100000"/>
              <a:defRPr sz="2700"/>
            </a:lvl3pPr>
            <a:lvl4pPr lvl="3">
              <a:spcBef>
                <a:spcPts val="0"/>
              </a:spcBef>
              <a:buSzPct val="100000"/>
              <a:defRPr sz="2700"/>
            </a:lvl4pPr>
            <a:lvl5pPr lvl="4">
              <a:spcBef>
                <a:spcPts val="0"/>
              </a:spcBef>
              <a:buSzPct val="100000"/>
              <a:defRPr sz="2700"/>
            </a:lvl5pPr>
            <a:lvl6pPr lvl="5">
              <a:spcBef>
                <a:spcPts val="0"/>
              </a:spcBef>
              <a:buSzPct val="100000"/>
              <a:defRPr sz="2700"/>
            </a:lvl6pPr>
            <a:lvl7pPr lvl="6">
              <a:spcBef>
                <a:spcPts val="0"/>
              </a:spcBef>
              <a:buSzPct val="100000"/>
              <a:defRPr sz="2700"/>
            </a:lvl7pPr>
            <a:lvl8pPr lvl="7">
              <a:spcBef>
                <a:spcPts val="0"/>
              </a:spcBef>
              <a:buSzPct val="100000"/>
              <a:defRPr sz="2700"/>
            </a:lvl8pPr>
            <a:lvl9pPr lvl="8">
              <a:spcBef>
                <a:spcPts val="0"/>
              </a:spcBef>
              <a:buSzPct val="100000"/>
              <a:defRPr sz="2700"/>
            </a:lvl9pPr>
          </a:lstStyle>
          <a:p>
            <a:pPr lvl="0"/>
            <a:r>
              <a:rPr lang="fr-FR"/>
              <a:t>Modifier les styles du texte du masque</a:t>
            </a:r>
          </a:p>
        </p:txBody>
      </p:sp>
      <p:sp>
        <p:nvSpPr>
          <p:cNvPr id="49" name="Shape 49"/>
          <p:cNvSpPr txBox="1">
            <a:spLocks noGrp="1"/>
          </p:cNvSpPr>
          <p:nvPr>
            <p:ph type="body" idx="2"/>
          </p:nvPr>
        </p:nvSpPr>
        <p:spPr>
          <a:xfrm>
            <a:off x="5026623" y="2356388"/>
            <a:ext cx="3660300" cy="4211599"/>
          </a:xfrm>
          <a:prstGeom prst="rect">
            <a:avLst/>
          </a:prstGeom>
        </p:spPr>
        <p:txBody>
          <a:bodyPr/>
          <a:lstStyle>
            <a:lvl1pPr lvl="0">
              <a:spcBef>
                <a:spcPts val="0"/>
              </a:spcBef>
              <a:buSzPct val="100000"/>
              <a:defRPr lang="fr-FR" sz="3000" kern="1200" dirty="0">
                <a:solidFill>
                  <a:schemeClr val="tx1"/>
                </a:solidFill>
                <a:latin typeface="Calibri" panose="020F0502020204030204" pitchFamily="34" charset="0"/>
                <a:ea typeface="+mn-ea"/>
                <a:cs typeface="Calibri" panose="020F0502020204030204" pitchFamily="34" charset="0"/>
              </a:defRPr>
            </a:lvl1pPr>
            <a:lvl2pPr lvl="1">
              <a:spcBef>
                <a:spcPts val="0"/>
              </a:spcBef>
              <a:buSzPct val="100000"/>
              <a:defRPr sz="2700"/>
            </a:lvl2pPr>
            <a:lvl3pPr lvl="2">
              <a:spcBef>
                <a:spcPts val="0"/>
              </a:spcBef>
              <a:buSzPct val="100000"/>
              <a:defRPr sz="2700"/>
            </a:lvl3pPr>
            <a:lvl4pPr lvl="3">
              <a:spcBef>
                <a:spcPts val="0"/>
              </a:spcBef>
              <a:buSzPct val="100000"/>
              <a:defRPr sz="2700"/>
            </a:lvl4pPr>
            <a:lvl5pPr lvl="4">
              <a:spcBef>
                <a:spcPts val="0"/>
              </a:spcBef>
              <a:buSzPct val="100000"/>
              <a:defRPr sz="2700"/>
            </a:lvl5pPr>
            <a:lvl6pPr lvl="5">
              <a:spcBef>
                <a:spcPts val="0"/>
              </a:spcBef>
              <a:buSzPct val="100000"/>
              <a:defRPr sz="2700"/>
            </a:lvl6pPr>
            <a:lvl7pPr lvl="6">
              <a:spcBef>
                <a:spcPts val="0"/>
              </a:spcBef>
              <a:buSzPct val="100000"/>
              <a:defRPr sz="2700"/>
            </a:lvl7pPr>
            <a:lvl8pPr lvl="7">
              <a:spcBef>
                <a:spcPts val="0"/>
              </a:spcBef>
              <a:buSzPct val="100000"/>
              <a:defRPr sz="2700"/>
            </a:lvl8pPr>
            <a:lvl9pPr lvl="8">
              <a:spcBef>
                <a:spcPts val="0"/>
              </a:spcBef>
              <a:buSzPct val="100000"/>
              <a:defRPr sz="2700"/>
            </a:lvl9pPr>
          </a:lstStyle>
          <a:p>
            <a:pPr lvl="0"/>
            <a:r>
              <a:rPr lang="fr-FR"/>
              <a:t>Modifier les styles du texte du masque</a:t>
            </a:r>
          </a:p>
        </p:txBody>
      </p:sp>
      <p:sp>
        <p:nvSpPr>
          <p:cNvPr id="5" name="Titre 6">
            <a:extLst>
              <a:ext uri="{FF2B5EF4-FFF2-40B4-BE49-F238E27FC236}">
                <a16:creationId xmlns:a16="http://schemas.microsoft.com/office/drawing/2014/main" id="{FC0A3901-0981-4A45-A5BB-180B58CC5745}"/>
              </a:ext>
            </a:extLst>
          </p:cNvPr>
          <p:cNvSpPr>
            <a:spLocks noGrp="1"/>
          </p:cNvSpPr>
          <p:nvPr>
            <p:ph type="title"/>
          </p:nvPr>
        </p:nvSpPr>
        <p:spPr>
          <a:xfrm>
            <a:off x="359532" y="49188"/>
            <a:ext cx="7886700" cy="648246"/>
          </a:xfrm>
          <a:prstGeom prst="rect">
            <a:avLst/>
          </a:prstGeom>
        </p:spPr>
        <p:txBody>
          <a:bodyPr anchor="ctr"/>
          <a:lstStyle>
            <a:lvl1pPr>
              <a:defRPr lang="fr-FR" sz="3200" b="1" kern="1200" dirty="0" smtClean="0">
                <a:solidFill>
                  <a:schemeClr val="bg1"/>
                </a:solidFill>
                <a:latin typeface="Calibri" panose="020F0502020204030204" pitchFamily="34" charset="0"/>
                <a:ea typeface="+mn-ea"/>
                <a:cs typeface="Calibri" panose="020F0502020204030204" pitchFamily="34" charset="0"/>
              </a:defRPr>
            </a:lvl1pPr>
          </a:lstStyle>
          <a:p>
            <a:r>
              <a:rPr lang="fr-FR"/>
              <a:t>Modifiez le style du titre</a:t>
            </a:r>
            <a:endParaRPr lang="fr-FR" dirty="0"/>
          </a:p>
        </p:txBody>
      </p:sp>
    </p:spTree>
    <p:extLst>
      <p:ext uri="{BB962C8B-B14F-4D97-AF65-F5344CB8AC3E}">
        <p14:creationId xmlns:p14="http://schemas.microsoft.com/office/powerpoint/2010/main" val="1410908082"/>
      </p:ext>
    </p:extLst>
  </p:cSld>
  <p:clrMapOvr>
    <a:masterClrMapping/>
  </p:clrMapOvr>
  <p:hf sldNum="0" hdr="0" ftr="0" dt="0"/>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Cover_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69695F-DDA7-444B-A8AA-13A5E2927CBF}"/>
              </a:ext>
            </a:extLst>
          </p:cNvPr>
          <p:cNvSpPr/>
          <p:nvPr/>
        </p:nvSpPr>
        <p:spPr>
          <a:xfrm>
            <a:off x="0" y="5948363"/>
            <a:ext cx="9144000" cy="914400"/>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GB" altLang="en-US">
              <a:solidFill>
                <a:srgbClr val="FFFFFF"/>
              </a:solidFill>
              <a:latin typeface="Calibri" pitchFamily="34" charset="0"/>
            </a:endParaRPr>
          </a:p>
        </p:txBody>
      </p:sp>
      <p:pic>
        <p:nvPicPr>
          <p:cNvPr id="5"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30" y="6059499"/>
            <a:ext cx="1577579"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1"/>
          <p:cNvGrpSpPr>
            <a:grpSpLocks/>
          </p:cNvGrpSpPr>
          <p:nvPr/>
        </p:nvGrpSpPr>
        <p:grpSpPr bwMode="auto">
          <a:xfrm>
            <a:off x="7672392" y="6097588"/>
            <a:ext cx="1414463" cy="527050"/>
            <a:chOff x="5525840" y="3530278"/>
            <a:chExt cx="1886657" cy="527387"/>
          </a:xfrm>
        </p:grpSpPr>
        <p:sp>
          <p:nvSpPr>
            <p:cNvPr id="7" name="TextBox 12">
              <a:extLst>
                <a:ext uri="{FF2B5EF4-FFF2-40B4-BE49-F238E27FC236}">
                  <a16:creationId xmlns:a16="http://schemas.microsoft.com/office/drawing/2014/main" id="{377312A1-1CEA-4156-86C4-BE6A2B50B04A}"/>
                </a:ext>
              </a:extLst>
            </p:cNvPr>
            <p:cNvSpPr txBox="1"/>
            <p:nvPr/>
          </p:nvSpPr>
          <p:spPr>
            <a:xfrm>
              <a:off x="5540133" y="3530278"/>
              <a:ext cx="1872364" cy="208095"/>
            </a:xfrm>
            <a:prstGeom prst="rect">
              <a:avLst/>
            </a:prstGeom>
            <a:noFill/>
          </p:spPr>
          <p:txBody>
            <a:bodyPr>
              <a:spAutoFit/>
            </a:bodyPr>
            <a:lstStyle/>
            <a:p>
              <a:pPr eaLnBrk="0" fontAlgn="base" hangingPunct="0">
                <a:spcBef>
                  <a:spcPct val="0"/>
                </a:spcBef>
                <a:spcAft>
                  <a:spcPct val="0"/>
                </a:spcAft>
                <a:defRPr/>
              </a:pPr>
              <a:r>
                <a:rPr lang="en-GB" sz="750" cap="all" dirty="0">
                  <a:solidFill>
                    <a:prstClr val="white"/>
                  </a:solidFill>
                  <a:latin typeface="Corbel" panose="020B0503020204020204" pitchFamily="34" charset="0"/>
                  <a:cs typeface="Arial" pitchFamily="34" charset="0"/>
                </a:rPr>
                <a:t>Health</a:t>
              </a:r>
            </a:p>
          </p:txBody>
        </p:sp>
        <p:grpSp>
          <p:nvGrpSpPr>
            <p:cNvPr id="9" name="Group 13"/>
            <p:cNvGrpSpPr>
              <a:grpSpLocks/>
            </p:cNvGrpSpPr>
            <p:nvPr/>
          </p:nvGrpSpPr>
          <p:grpSpPr bwMode="auto">
            <a:xfrm>
              <a:off x="5525840" y="3618320"/>
              <a:ext cx="1879457" cy="439345"/>
              <a:chOff x="5525840" y="3618320"/>
              <a:chExt cx="1879457" cy="439345"/>
            </a:xfrm>
          </p:grpSpPr>
          <p:sp>
            <p:nvSpPr>
              <p:cNvPr id="10" name="TextBox 14">
                <a:extLst>
                  <a:ext uri="{FF2B5EF4-FFF2-40B4-BE49-F238E27FC236}">
                    <a16:creationId xmlns:a16="http://schemas.microsoft.com/office/drawing/2014/main" id="{964D3964-4BC1-4083-A9CB-67577C1527D4}"/>
                  </a:ext>
                </a:extLst>
              </p:cNvPr>
              <p:cNvSpPr txBox="1"/>
              <p:nvPr/>
            </p:nvSpPr>
            <p:spPr>
              <a:xfrm>
                <a:off x="6494578" y="3838450"/>
                <a:ext cx="887746" cy="219215"/>
              </a:xfrm>
              <a:prstGeom prst="rect">
                <a:avLst/>
              </a:prstGeom>
              <a:noFill/>
            </p:spPr>
            <p:txBody>
              <a:bodyPr>
                <a:spAutoFit/>
              </a:bodyPr>
              <a:lstStyle/>
              <a:p>
                <a:pPr eaLnBrk="0" fontAlgn="base" hangingPunct="0">
                  <a:spcBef>
                    <a:spcPct val="0"/>
                  </a:spcBef>
                  <a:spcAft>
                    <a:spcPct val="0"/>
                  </a:spcAft>
                  <a:defRPr/>
                </a:pPr>
                <a:r>
                  <a:rPr lang="en-GB" sz="825" spc="-60" dirty="0">
                    <a:solidFill>
                      <a:prstClr val="white"/>
                    </a:solidFill>
                    <a:latin typeface="Corbel" panose="020B0503020204020204" pitchFamily="34" charset="0"/>
                    <a:cs typeface="Arial" pitchFamily="34" charset="0"/>
                  </a:rPr>
                  <a:t>programme</a:t>
                </a:r>
              </a:p>
            </p:txBody>
          </p:sp>
          <p:sp>
            <p:nvSpPr>
              <p:cNvPr id="11" name="TextBox 15">
                <a:extLst>
                  <a:ext uri="{FF2B5EF4-FFF2-40B4-BE49-F238E27FC236}">
                    <a16:creationId xmlns:a16="http://schemas.microsoft.com/office/drawing/2014/main" id="{72AE55A9-3578-498E-ACC9-622E499982B6}"/>
                  </a:ext>
                </a:extLst>
              </p:cNvPr>
              <p:cNvSpPr txBox="1"/>
              <p:nvPr/>
            </p:nvSpPr>
            <p:spPr>
              <a:xfrm>
                <a:off x="5525840" y="3617646"/>
                <a:ext cx="1878717" cy="324057"/>
              </a:xfrm>
              <a:prstGeom prst="rect">
                <a:avLst/>
              </a:prstGeom>
              <a:noFill/>
            </p:spPr>
            <p:txBody>
              <a:bodyPr>
                <a:spAutoFit/>
              </a:bodyPr>
              <a:lstStyle/>
              <a:p>
                <a:pPr eaLnBrk="0" fontAlgn="base" hangingPunct="0">
                  <a:spcBef>
                    <a:spcPct val="0"/>
                  </a:spcBef>
                  <a:spcAft>
                    <a:spcPct val="0"/>
                  </a:spcAft>
                  <a:defRPr/>
                </a:pPr>
                <a:r>
                  <a:rPr lang="en-GB" sz="1500" b="1" cap="all" spc="-60" dirty="0">
                    <a:solidFill>
                      <a:prstClr val="white"/>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8" name="Picture Placeholder 7"/>
          <p:cNvSpPr>
            <a:spLocks noGrp="1"/>
          </p:cNvSpPr>
          <p:nvPr>
            <p:ph type="pic" sz="quarter" idx="10"/>
          </p:nvPr>
        </p:nvSpPr>
        <p:spPr>
          <a:xfrm>
            <a:off x="0" y="762013"/>
            <a:ext cx="9144000" cy="5186307"/>
          </a:xfrm>
          <a:prstGeom prst="rect">
            <a:avLst/>
          </a:prstGeom>
          <a:solidFill>
            <a:schemeClr val="bg1">
              <a:lumMod val="85000"/>
            </a:schemeClr>
          </a:solidFill>
        </p:spPr>
        <p:txBody>
          <a:bodyPr/>
          <a:lstStyle>
            <a:lvl1pPr>
              <a:defRPr>
                <a:latin typeface="Arial" panose="020B0604020202020204" pitchFamily="34" charset="0"/>
                <a:cs typeface="Arial" panose="020B0604020202020204" pitchFamily="34" charset="0"/>
              </a:defRPr>
            </a:lvl1pPr>
          </a:lstStyle>
          <a:p>
            <a:pPr lvl="0"/>
            <a:r>
              <a:rPr lang="fr-FR" noProof="0"/>
              <a:t>Cliquez sur l’icône pour ajouter une image</a:t>
            </a:r>
            <a:endParaRPr lang="en-US" noProof="0" dirty="0"/>
          </a:p>
        </p:txBody>
      </p:sp>
      <p:sp>
        <p:nvSpPr>
          <p:cNvPr id="19" name="Text Placeholder 18"/>
          <p:cNvSpPr>
            <a:spLocks noGrp="1"/>
          </p:cNvSpPr>
          <p:nvPr>
            <p:ph type="body" sz="quarter" idx="11"/>
          </p:nvPr>
        </p:nvSpPr>
        <p:spPr>
          <a:xfrm>
            <a:off x="1277640" y="2895600"/>
            <a:ext cx="7702061" cy="1333500"/>
          </a:xfrm>
          <a:prstGeom prst="rect">
            <a:avLst/>
          </a:prstGeom>
        </p:spPr>
        <p:txBody>
          <a:bodyPr anchor="ctr" anchorCtr="0"/>
          <a:lstStyle>
            <a:lvl1pPr marL="0" indent="0">
              <a:buNone/>
              <a:defRPr sz="4000" b="1">
                <a:solidFill>
                  <a:srgbClr val="1E7FB8"/>
                </a:solidFill>
                <a:latin typeface="Calibri" panose="020F0502020204030204" pitchFamily="34" charset="0"/>
                <a:cs typeface="Calibri" panose="020F0502020204030204" pitchFamily="34" charset="0"/>
              </a:defRPr>
            </a:lvl1pPr>
            <a:lvl2pPr>
              <a:defRPr>
                <a:latin typeface="Segoe" panose="020B0502040200020203" pitchFamily="34" charset="0"/>
              </a:defRPr>
            </a:lvl2pPr>
            <a:lvl3pPr>
              <a:defRPr>
                <a:latin typeface="Segoe" panose="020B0502040200020203" pitchFamily="34" charset="0"/>
              </a:defRPr>
            </a:lvl3pPr>
            <a:lvl4pPr>
              <a:defRPr>
                <a:latin typeface="Segoe" panose="020B0502040200020203" pitchFamily="34" charset="0"/>
              </a:defRPr>
            </a:lvl4pPr>
            <a:lvl5pPr>
              <a:defRPr>
                <a:latin typeface="Segoe" panose="020B0502040200020203" pitchFamily="34" charset="0"/>
              </a:defRPr>
            </a:lvl5pPr>
          </a:lstStyle>
          <a:p>
            <a:pPr lvl="0"/>
            <a:r>
              <a:rPr lang="fr-FR"/>
              <a:t>Modifier les styles du texte du masque</a:t>
            </a:r>
          </a:p>
        </p:txBody>
      </p:sp>
    </p:spTree>
    <p:extLst>
      <p:ext uri="{BB962C8B-B14F-4D97-AF65-F5344CB8AC3E}">
        <p14:creationId xmlns:p14="http://schemas.microsoft.com/office/powerpoint/2010/main" val="1377812396"/>
      </p:ext>
    </p:extLst>
  </p:cSld>
  <p:clrMapOvr>
    <a:masterClrMapping/>
  </p:clrMapOvr>
  <p:hf sldNum="0" hdr="0" ftr="0" dt="0"/>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Course_outline">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5" y="2043116"/>
            <a:ext cx="2378869"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30">
            <a:extLst>
              <a:ext uri="{FF2B5EF4-FFF2-40B4-BE49-F238E27FC236}">
                <a16:creationId xmlns:a16="http://schemas.microsoft.com/office/drawing/2014/main" id="{F6959BA2-ABB6-42F4-A36C-313DA5D0491F}"/>
              </a:ext>
            </a:extLst>
          </p:cNvPr>
          <p:cNvCxnSpPr/>
          <p:nvPr/>
        </p:nvCxnSpPr>
        <p:spPr>
          <a:xfrm>
            <a:off x="310754" y="1782774"/>
            <a:ext cx="0" cy="3113087"/>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8" name="Rounded Rectangle 31">
            <a:extLst>
              <a:ext uri="{FF2B5EF4-FFF2-40B4-BE49-F238E27FC236}">
                <a16:creationId xmlns:a16="http://schemas.microsoft.com/office/drawing/2014/main" id="{DF0A0F98-BCC6-4F2C-8107-BFD6D17C3C4D}"/>
              </a:ext>
            </a:extLst>
          </p:cNvPr>
          <p:cNvSpPr/>
          <p:nvPr/>
        </p:nvSpPr>
        <p:spPr>
          <a:xfrm rot="16200000">
            <a:off x="2502893" y="150223"/>
            <a:ext cx="1731962" cy="5720953"/>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9" name="Rounded Rectangle 32">
            <a:extLst>
              <a:ext uri="{FF2B5EF4-FFF2-40B4-BE49-F238E27FC236}">
                <a16:creationId xmlns:a16="http://schemas.microsoft.com/office/drawing/2014/main" id="{11106BCF-681D-4B77-A65D-B817E33B6671}"/>
              </a:ext>
            </a:extLst>
          </p:cNvPr>
          <p:cNvSpPr/>
          <p:nvPr/>
        </p:nvSpPr>
        <p:spPr>
          <a:xfrm>
            <a:off x="492924" y="2144713"/>
            <a:ext cx="34529" cy="1733550"/>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0" name="Straight Connector 33">
            <a:extLst>
              <a:ext uri="{FF2B5EF4-FFF2-40B4-BE49-F238E27FC236}">
                <a16:creationId xmlns:a16="http://schemas.microsoft.com/office/drawing/2014/main" id="{119DC130-7417-46E4-9A1C-BDFE859FC61C}"/>
              </a:ext>
            </a:extLst>
          </p:cNvPr>
          <p:cNvCxnSpPr/>
          <p:nvPr/>
        </p:nvCxnSpPr>
        <p:spPr>
          <a:xfrm flipV="1">
            <a:off x="309564" y="3009900"/>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1" name="Rounded Rectangle 34">
            <a:extLst>
              <a:ext uri="{FF2B5EF4-FFF2-40B4-BE49-F238E27FC236}">
                <a16:creationId xmlns:a16="http://schemas.microsoft.com/office/drawing/2014/main" id="{7E7B286B-AEDC-411C-BAD0-FD9D99081AB1}"/>
              </a:ext>
            </a:extLst>
          </p:cNvPr>
          <p:cNvSpPr/>
          <p:nvPr/>
        </p:nvSpPr>
        <p:spPr>
          <a:xfrm>
            <a:off x="171450" y="1114425"/>
            <a:ext cx="6057900" cy="668338"/>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2" name="Rounded Rectangle 37">
            <a:extLst>
              <a:ext uri="{FF2B5EF4-FFF2-40B4-BE49-F238E27FC236}">
                <a16:creationId xmlns:a16="http://schemas.microsoft.com/office/drawing/2014/main" id="{B3DBB940-C44E-4B36-B19A-E0CBAD00DA72}"/>
              </a:ext>
            </a:extLst>
          </p:cNvPr>
          <p:cNvSpPr/>
          <p:nvPr/>
        </p:nvSpPr>
        <p:spPr>
          <a:xfrm rot="16200000">
            <a:off x="2502893" y="2036178"/>
            <a:ext cx="1731962" cy="5720953"/>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3" name="Rounded Rectangle 38">
            <a:extLst>
              <a:ext uri="{FF2B5EF4-FFF2-40B4-BE49-F238E27FC236}">
                <a16:creationId xmlns:a16="http://schemas.microsoft.com/office/drawing/2014/main" id="{394E9CE6-1447-4A47-B620-1A83DDF00F00}"/>
              </a:ext>
            </a:extLst>
          </p:cNvPr>
          <p:cNvSpPr/>
          <p:nvPr/>
        </p:nvSpPr>
        <p:spPr>
          <a:xfrm>
            <a:off x="492924" y="4030663"/>
            <a:ext cx="34529" cy="1733550"/>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4" name="Straight Connector 39">
            <a:extLst>
              <a:ext uri="{FF2B5EF4-FFF2-40B4-BE49-F238E27FC236}">
                <a16:creationId xmlns:a16="http://schemas.microsoft.com/office/drawing/2014/main" id="{984AF1EF-3DA5-4FCE-B603-F4F2F04B9E45}"/>
              </a:ext>
            </a:extLst>
          </p:cNvPr>
          <p:cNvCxnSpPr/>
          <p:nvPr/>
        </p:nvCxnSpPr>
        <p:spPr>
          <a:xfrm flipV="1">
            <a:off x="309564" y="4895850"/>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30" name="Text Placeholder 29"/>
          <p:cNvSpPr>
            <a:spLocks noGrp="1"/>
          </p:cNvSpPr>
          <p:nvPr>
            <p:ph type="body" sz="quarter" idx="10"/>
          </p:nvPr>
        </p:nvSpPr>
        <p:spPr>
          <a:xfrm>
            <a:off x="100012" y="123838"/>
            <a:ext cx="8904542"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42" name="Text Placeholder 29"/>
          <p:cNvSpPr>
            <a:spLocks noGrp="1"/>
          </p:cNvSpPr>
          <p:nvPr>
            <p:ph type="body" sz="quarter" idx="11"/>
          </p:nvPr>
        </p:nvSpPr>
        <p:spPr>
          <a:xfrm>
            <a:off x="237850" y="1187004"/>
            <a:ext cx="5862914" cy="523875"/>
          </a:xfrm>
          <a:prstGeom prst="rect">
            <a:avLst/>
          </a:prstGeom>
        </p:spPr>
        <p:txBody>
          <a:bodyPr anchor="ctr" anchorCtr="0"/>
          <a:lstStyle>
            <a:lvl1pPr marL="0" indent="0" algn="l" defTabSz="685800" rtl="0" eaLnBrk="1" latinLnBrk="0" hangingPunct="1">
              <a:lnSpc>
                <a:spcPts val="2850"/>
              </a:lnSpc>
              <a:spcBef>
                <a:spcPct val="20000"/>
              </a:spcBef>
              <a:buFont typeface="Arial" panose="020B0604020202020204" pitchFamily="34" charset="0"/>
              <a:buNone/>
              <a:defRPr lang="en-US" sz="3000" b="0" kern="1200" dirty="0" smtClean="0">
                <a:solidFill>
                  <a:schemeClr val="bg1"/>
                </a:solidFill>
                <a:latin typeface="Calibri" panose="020F0502020204030204" pitchFamily="34" charset="0"/>
                <a:ea typeface="+mj-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43" name="Text Placeholder 29"/>
          <p:cNvSpPr>
            <a:spLocks noGrp="1"/>
          </p:cNvSpPr>
          <p:nvPr>
            <p:ph type="body" sz="quarter" idx="12"/>
          </p:nvPr>
        </p:nvSpPr>
        <p:spPr>
          <a:xfrm>
            <a:off x="629482" y="2253281"/>
            <a:ext cx="5471282" cy="1514048"/>
          </a:xfrm>
          <a:prstGeom prst="rect">
            <a:avLst/>
          </a:prstGeom>
        </p:spPr>
        <p:txBody>
          <a:bodyPr anchor="ctr" anchorCtr="0"/>
          <a:lstStyle>
            <a:lvl1pPr marL="0" indent="0" algn="l" defTabSz="685800" rtl="0" eaLnBrk="1" latinLnBrk="0" hangingPunct="1">
              <a:lnSpc>
                <a:spcPts val="2850"/>
              </a:lnSpc>
              <a:spcBef>
                <a:spcPct val="20000"/>
              </a:spcBef>
              <a:buFont typeface="Arial" panose="020B0604020202020204" pitchFamily="34" charset="0"/>
              <a:buNone/>
              <a:defRPr lang="en-US"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44" name="Text Placeholder 29"/>
          <p:cNvSpPr>
            <a:spLocks noGrp="1"/>
          </p:cNvSpPr>
          <p:nvPr>
            <p:ph type="body" sz="quarter" idx="13"/>
          </p:nvPr>
        </p:nvSpPr>
        <p:spPr>
          <a:xfrm>
            <a:off x="629482" y="4138519"/>
            <a:ext cx="5471282" cy="1514048"/>
          </a:xfrm>
          <a:prstGeom prst="rect">
            <a:avLst/>
          </a:prstGeom>
        </p:spPr>
        <p:txBody>
          <a:bodyPr anchor="ctr"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Tree>
    <p:extLst>
      <p:ext uri="{BB962C8B-B14F-4D97-AF65-F5344CB8AC3E}">
        <p14:creationId xmlns:p14="http://schemas.microsoft.com/office/powerpoint/2010/main" val="3752001401"/>
      </p:ext>
    </p:extLst>
  </p:cSld>
  <p:clrMapOvr>
    <a:masterClrMapping/>
  </p:clrMapOvr>
  <p:hf sldNum="0" hdr="0" ftr="0" dt="0"/>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1_Objective">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7857" y="952500"/>
            <a:ext cx="83344"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Rounded Rectangle 9"/>
          <p:cNvGrpSpPr>
            <a:grpSpLocks/>
          </p:cNvGrpSpPr>
          <p:nvPr/>
        </p:nvGrpSpPr>
        <p:grpSpPr bwMode="auto">
          <a:xfrm>
            <a:off x="314325" y="2247900"/>
            <a:ext cx="5048250" cy="1676400"/>
            <a:chOff x="264" y="1416"/>
            <a:chExt cx="4240" cy="1056"/>
          </a:xfrm>
        </p:grpSpPr>
        <p:pic>
          <p:nvPicPr>
            <p:cNvPr id="9" name="Rounded Rectangl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 y="1416"/>
              <a:ext cx="4240"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8">
              <a:extLst>
                <a:ext uri="{FF2B5EF4-FFF2-40B4-BE49-F238E27FC236}">
                  <a16:creationId xmlns:a16="http://schemas.microsoft.com/office/drawing/2014/main" id="{CD36E851-29D7-4B7C-B4AA-24F34B66ED01}"/>
                </a:ext>
              </a:extLst>
            </p:cNvPr>
            <p:cNvSpPr txBox="1">
              <a:spLocks noChangeArrowheads="1"/>
            </p:cNvSpPr>
            <p:nvPr/>
          </p:nvSpPr>
          <p:spPr bwMode="auto">
            <a:xfrm>
              <a:off x="315" y="1465"/>
              <a:ext cx="4145" cy="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sp>
        <p:nvSpPr>
          <p:cNvPr id="11" name="Oval 10">
            <a:extLst>
              <a:ext uri="{FF2B5EF4-FFF2-40B4-BE49-F238E27FC236}">
                <a16:creationId xmlns:a16="http://schemas.microsoft.com/office/drawing/2014/main" id="{AE82A038-E42B-4ACA-BF23-A232C02D446B}"/>
              </a:ext>
            </a:extLst>
          </p:cNvPr>
          <p:cNvSpPr/>
          <p:nvPr/>
        </p:nvSpPr>
        <p:spPr>
          <a:xfrm>
            <a:off x="171456" y="2079625"/>
            <a:ext cx="394097" cy="527050"/>
          </a:xfrm>
          <a:prstGeom prst="ellipse">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700" b="1" dirty="0">
                <a:solidFill>
                  <a:prstClr val="white"/>
                </a:solidFill>
                <a:latin typeface="Segoe Condensed" panose="020B0606040200020203" pitchFamily="34" charset="0"/>
              </a:rPr>
              <a:t>1</a:t>
            </a:r>
          </a:p>
        </p:txBody>
      </p:sp>
      <p:grpSp>
        <p:nvGrpSpPr>
          <p:cNvPr id="13" name="Rounded Rectangle 18"/>
          <p:cNvGrpSpPr>
            <a:grpSpLocks/>
          </p:cNvGrpSpPr>
          <p:nvPr/>
        </p:nvGrpSpPr>
        <p:grpSpPr bwMode="auto">
          <a:xfrm>
            <a:off x="314325" y="4178300"/>
            <a:ext cx="5048250" cy="1676400"/>
            <a:chOff x="264" y="2632"/>
            <a:chExt cx="4240" cy="1056"/>
          </a:xfrm>
        </p:grpSpPr>
        <p:pic>
          <p:nvPicPr>
            <p:cNvPr id="14" name="Rounded Rectangle 1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 y="2632"/>
              <a:ext cx="4240"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2">
              <a:extLst>
                <a:ext uri="{FF2B5EF4-FFF2-40B4-BE49-F238E27FC236}">
                  <a16:creationId xmlns:a16="http://schemas.microsoft.com/office/drawing/2014/main" id="{F56E6117-07D0-437F-A06A-E1CC32F381CE}"/>
                </a:ext>
              </a:extLst>
            </p:cNvPr>
            <p:cNvSpPr txBox="1">
              <a:spLocks noChangeArrowheads="1"/>
            </p:cNvSpPr>
            <p:nvPr/>
          </p:nvSpPr>
          <p:spPr bwMode="auto">
            <a:xfrm>
              <a:off x="315" y="2682"/>
              <a:ext cx="4145" cy="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sp>
        <p:nvSpPr>
          <p:cNvPr id="16" name="Oval 19">
            <a:extLst>
              <a:ext uri="{FF2B5EF4-FFF2-40B4-BE49-F238E27FC236}">
                <a16:creationId xmlns:a16="http://schemas.microsoft.com/office/drawing/2014/main" id="{3F82309A-9F10-4628-B382-1CD52E2B0EC8}"/>
              </a:ext>
            </a:extLst>
          </p:cNvPr>
          <p:cNvSpPr/>
          <p:nvPr/>
        </p:nvSpPr>
        <p:spPr>
          <a:xfrm>
            <a:off x="171456" y="4011613"/>
            <a:ext cx="394097" cy="525462"/>
          </a:xfrm>
          <a:prstGeom prst="ellipse">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700" b="1" dirty="0">
                <a:solidFill>
                  <a:prstClr val="white"/>
                </a:solidFill>
                <a:latin typeface="Segoe Condensed" panose="020B0606040200020203" pitchFamily="34" charset="0"/>
              </a:rPr>
              <a:t>2</a:t>
            </a:r>
          </a:p>
        </p:txBody>
      </p: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9361" y="1801813"/>
            <a:ext cx="2416969"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29"/>
          <p:cNvSpPr>
            <a:spLocks noGrp="1"/>
          </p:cNvSpPr>
          <p:nvPr>
            <p:ph type="body" sz="quarter" idx="10"/>
          </p:nvPr>
        </p:nvSpPr>
        <p:spPr>
          <a:xfrm>
            <a:off x="100012" y="123838"/>
            <a:ext cx="8890826"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6" name="Text Placeholder 10"/>
          <p:cNvSpPr>
            <a:spLocks noGrp="1"/>
          </p:cNvSpPr>
          <p:nvPr>
            <p:ph type="body" sz="quarter" idx="11"/>
          </p:nvPr>
        </p:nvSpPr>
        <p:spPr>
          <a:xfrm>
            <a:off x="120586" y="880335"/>
            <a:ext cx="5352098" cy="1195365"/>
          </a:xfrm>
          <a:prstGeom prst="rect">
            <a:avLst/>
          </a:prstGeom>
        </p:spPr>
        <p:txBody>
          <a:bodyPr lIns="45720" rIns="45720" anchor="t"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
        <p:nvSpPr>
          <p:cNvPr id="12" name="Text Placeholder 10"/>
          <p:cNvSpPr>
            <a:spLocks noGrp="1"/>
          </p:cNvSpPr>
          <p:nvPr>
            <p:ph type="body" sz="quarter" idx="13"/>
          </p:nvPr>
        </p:nvSpPr>
        <p:spPr>
          <a:xfrm>
            <a:off x="565760" y="2371631"/>
            <a:ext cx="4906927" cy="1463781"/>
          </a:xfrm>
          <a:prstGeom prst="rect">
            <a:avLst/>
          </a:prstGeom>
        </p:spPr>
        <p:txBody>
          <a:bodyPr lIns="45720" rIns="45720" anchor="ctr"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
        <p:nvSpPr>
          <p:cNvPr id="21" name="Text Placeholder 10"/>
          <p:cNvSpPr>
            <a:spLocks noGrp="1"/>
          </p:cNvSpPr>
          <p:nvPr>
            <p:ph type="body" sz="quarter" idx="14"/>
          </p:nvPr>
        </p:nvSpPr>
        <p:spPr>
          <a:xfrm>
            <a:off x="565760" y="4303018"/>
            <a:ext cx="4906927" cy="1505118"/>
          </a:xfrm>
          <a:prstGeom prst="rect">
            <a:avLst/>
          </a:prstGeom>
        </p:spPr>
        <p:txBody>
          <a:bodyPr lIns="45720" rIns="45720" anchor="ctr"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Tree>
    <p:extLst>
      <p:ext uri="{BB962C8B-B14F-4D97-AF65-F5344CB8AC3E}">
        <p14:creationId xmlns:p14="http://schemas.microsoft.com/office/powerpoint/2010/main" val="1824642004"/>
      </p:ext>
    </p:extLst>
  </p:cSld>
  <p:clrMapOvr>
    <a:masterClrMapping/>
  </p:clrMapOvr>
  <p:hf sldNum="0" hdr="0" ftr="0" dt="0"/>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9_Objective">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7857" y="952500"/>
            <a:ext cx="83344"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9361" y="1801813"/>
            <a:ext cx="2416969"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Rounded Rectangle 13"/>
          <p:cNvGrpSpPr>
            <a:grpSpLocks/>
          </p:cNvGrpSpPr>
          <p:nvPr/>
        </p:nvGrpSpPr>
        <p:grpSpPr bwMode="auto">
          <a:xfrm>
            <a:off x="314325" y="2247900"/>
            <a:ext cx="5048250" cy="1308100"/>
            <a:chOff x="264" y="1416"/>
            <a:chExt cx="4240" cy="824"/>
          </a:xfrm>
        </p:grpSpPr>
        <p:pic>
          <p:nvPicPr>
            <p:cNvPr id="8" name="Rounded Rectangl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 y="1416"/>
              <a:ext cx="4240"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9">
              <a:extLst>
                <a:ext uri="{FF2B5EF4-FFF2-40B4-BE49-F238E27FC236}">
                  <a16:creationId xmlns:a16="http://schemas.microsoft.com/office/drawing/2014/main" id="{A5518814-BFA8-4CE2-B85B-1577BB4B5348}"/>
                </a:ext>
              </a:extLst>
            </p:cNvPr>
            <p:cNvSpPr txBox="1">
              <a:spLocks noChangeArrowheads="1"/>
            </p:cNvSpPr>
            <p:nvPr/>
          </p:nvSpPr>
          <p:spPr bwMode="auto">
            <a:xfrm>
              <a:off x="307" y="1457"/>
              <a:ext cx="4161" cy="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sp>
        <p:nvSpPr>
          <p:cNvPr id="10" name="Oval 14">
            <a:extLst>
              <a:ext uri="{FF2B5EF4-FFF2-40B4-BE49-F238E27FC236}">
                <a16:creationId xmlns:a16="http://schemas.microsoft.com/office/drawing/2014/main" id="{A5B710A1-B0D8-439D-B693-1B7E0F099662}"/>
              </a:ext>
            </a:extLst>
          </p:cNvPr>
          <p:cNvSpPr/>
          <p:nvPr/>
        </p:nvSpPr>
        <p:spPr>
          <a:xfrm>
            <a:off x="171456" y="2079625"/>
            <a:ext cx="394097" cy="527050"/>
          </a:xfrm>
          <a:prstGeom prst="ellipse">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700" b="1" dirty="0">
                <a:solidFill>
                  <a:prstClr val="white"/>
                </a:solidFill>
                <a:latin typeface="Segoe Condensed" panose="020B0606040200020203" pitchFamily="34" charset="0"/>
              </a:rPr>
              <a:t>3</a:t>
            </a:r>
          </a:p>
        </p:txBody>
      </p:sp>
      <p:sp>
        <p:nvSpPr>
          <p:cNvPr id="4" name="Text Placeholder 29"/>
          <p:cNvSpPr>
            <a:spLocks noGrp="1"/>
          </p:cNvSpPr>
          <p:nvPr>
            <p:ph type="body" sz="quarter" idx="10"/>
          </p:nvPr>
        </p:nvSpPr>
        <p:spPr>
          <a:xfrm>
            <a:off x="100012" y="123838"/>
            <a:ext cx="8890826"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13" name="Text Placeholder 10"/>
          <p:cNvSpPr>
            <a:spLocks noGrp="1"/>
          </p:cNvSpPr>
          <p:nvPr>
            <p:ph type="body" sz="quarter" idx="11"/>
          </p:nvPr>
        </p:nvSpPr>
        <p:spPr>
          <a:xfrm>
            <a:off x="120586" y="880335"/>
            <a:ext cx="5352098" cy="1195365"/>
          </a:xfrm>
          <a:prstGeom prst="rect">
            <a:avLst/>
          </a:prstGeom>
        </p:spPr>
        <p:txBody>
          <a:bodyPr lIns="45720" rIns="45720" anchor="t"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
        <p:nvSpPr>
          <p:cNvPr id="16" name="Text Placeholder 10"/>
          <p:cNvSpPr>
            <a:spLocks noGrp="1"/>
          </p:cNvSpPr>
          <p:nvPr>
            <p:ph type="body" sz="quarter" idx="13"/>
          </p:nvPr>
        </p:nvSpPr>
        <p:spPr>
          <a:xfrm>
            <a:off x="565760" y="2371619"/>
            <a:ext cx="4906927" cy="1074314"/>
          </a:xfrm>
          <a:prstGeom prst="rect">
            <a:avLst/>
          </a:prstGeom>
        </p:spPr>
        <p:txBody>
          <a:bodyPr lIns="45720" rIns="45720" anchor="ctr"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Tree>
    <p:extLst>
      <p:ext uri="{BB962C8B-B14F-4D97-AF65-F5344CB8AC3E}">
        <p14:creationId xmlns:p14="http://schemas.microsoft.com/office/powerpoint/2010/main" val="450640430"/>
      </p:ext>
    </p:extLst>
  </p:cSld>
  <p:clrMapOvr>
    <a:masterClrMapping/>
  </p:clrMapOvr>
  <p:hf sldNum="0" hdr="0" ftr="0" dt="0"/>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2_Objective">
    <p:spTree>
      <p:nvGrpSpPr>
        <p:cNvPr id="1" name=""/>
        <p:cNvGrpSpPr/>
        <p:nvPr/>
      </p:nvGrpSpPr>
      <p:grpSpPr>
        <a:xfrm>
          <a:off x="0" y="0"/>
          <a:ext cx="0" cy="0"/>
          <a:chOff x="0" y="0"/>
          <a:chExt cx="0" cy="0"/>
        </a:xfrm>
      </p:grpSpPr>
      <p:sp>
        <p:nvSpPr>
          <p:cNvPr id="6" name="Rounded Rectangle 12">
            <a:extLst>
              <a:ext uri="{FF2B5EF4-FFF2-40B4-BE49-F238E27FC236}">
                <a16:creationId xmlns:a16="http://schemas.microsoft.com/office/drawing/2014/main" id="{0CBE35D3-ED95-4C21-AAA5-EE94E8E25C50}"/>
              </a:ext>
            </a:extLst>
          </p:cNvPr>
          <p:cNvSpPr/>
          <p:nvPr/>
        </p:nvSpPr>
        <p:spPr>
          <a:xfrm rot="16200000">
            <a:off x="3744323" y="-2099269"/>
            <a:ext cx="1692275"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7" name="Straight Connector 6">
            <a:extLst>
              <a:ext uri="{FF2B5EF4-FFF2-40B4-BE49-F238E27FC236}">
                <a16:creationId xmlns:a16="http://schemas.microsoft.com/office/drawing/2014/main" id="{088BAA90-27E0-4EA6-8637-9D1A5039C55E}"/>
              </a:ext>
            </a:extLst>
          </p:cNvPr>
          <p:cNvCxnSpPr/>
          <p:nvPr/>
        </p:nvCxnSpPr>
        <p:spPr>
          <a:xfrm flipH="1">
            <a:off x="275035" y="752486"/>
            <a:ext cx="1190" cy="4589463"/>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9FCC0F5C-332C-443B-B359-045A5748397A}"/>
              </a:ext>
            </a:extLst>
          </p:cNvPr>
          <p:cNvSpPr/>
          <p:nvPr/>
        </p:nvSpPr>
        <p:spPr>
          <a:xfrm>
            <a:off x="458391" y="1169988"/>
            <a:ext cx="34528" cy="1693862"/>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9" name="Straight Connector 8">
            <a:extLst>
              <a:ext uri="{FF2B5EF4-FFF2-40B4-BE49-F238E27FC236}">
                <a16:creationId xmlns:a16="http://schemas.microsoft.com/office/drawing/2014/main" id="{141D1C9C-AFBB-4FBD-9FA1-C34EE91186B0}"/>
              </a:ext>
            </a:extLst>
          </p:cNvPr>
          <p:cNvCxnSpPr/>
          <p:nvPr/>
        </p:nvCxnSpPr>
        <p:spPr>
          <a:xfrm flipV="1">
            <a:off x="275037" y="2014539"/>
            <a:ext cx="197644" cy="1587"/>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0AA7CD63-B608-43A4-9BD6-CCF129441D87}"/>
              </a:ext>
            </a:extLst>
          </p:cNvPr>
          <p:cNvSpPr/>
          <p:nvPr/>
        </p:nvSpPr>
        <p:spPr>
          <a:xfrm rot="16200000">
            <a:off x="4197549" y="-571301"/>
            <a:ext cx="785812"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1" name="Rounded Rectangle 21">
            <a:extLst>
              <a:ext uri="{FF2B5EF4-FFF2-40B4-BE49-F238E27FC236}">
                <a16:creationId xmlns:a16="http://schemas.microsoft.com/office/drawing/2014/main" id="{3166A18C-BBBA-4CCF-B1BC-53D95CFB41B6}"/>
              </a:ext>
            </a:extLst>
          </p:cNvPr>
          <p:cNvSpPr/>
          <p:nvPr/>
        </p:nvSpPr>
        <p:spPr>
          <a:xfrm>
            <a:off x="458391" y="3151188"/>
            <a:ext cx="34528" cy="787400"/>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2" name="Straight Connector 22">
            <a:extLst>
              <a:ext uri="{FF2B5EF4-FFF2-40B4-BE49-F238E27FC236}">
                <a16:creationId xmlns:a16="http://schemas.microsoft.com/office/drawing/2014/main" id="{01666FB3-FADC-4A7A-A642-DE9640275CFE}"/>
              </a:ext>
            </a:extLst>
          </p:cNvPr>
          <p:cNvCxnSpPr/>
          <p:nvPr/>
        </p:nvCxnSpPr>
        <p:spPr>
          <a:xfrm flipV="1">
            <a:off x="275037" y="3543300"/>
            <a:ext cx="197644" cy="1588"/>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3" name="Rounded Rectangle 18">
            <a:extLst>
              <a:ext uri="{FF2B5EF4-FFF2-40B4-BE49-F238E27FC236}">
                <a16:creationId xmlns:a16="http://schemas.microsoft.com/office/drawing/2014/main" id="{4CDB6B75-B6F9-41AB-A1EF-E0996AD50452}"/>
              </a:ext>
            </a:extLst>
          </p:cNvPr>
          <p:cNvSpPr/>
          <p:nvPr/>
        </p:nvSpPr>
        <p:spPr>
          <a:xfrm rot="16200000">
            <a:off x="4197554" y="509787"/>
            <a:ext cx="785813"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4" name="Rounded Rectangle 19">
            <a:extLst>
              <a:ext uri="{FF2B5EF4-FFF2-40B4-BE49-F238E27FC236}">
                <a16:creationId xmlns:a16="http://schemas.microsoft.com/office/drawing/2014/main" id="{E599B2DE-1305-4993-8E09-ED6BEDCF9501}"/>
              </a:ext>
            </a:extLst>
          </p:cNvPr>
          <p:cNvSpPr/>
          <p:nvPr/>
        </p:nvSpPr>
        <p:spPr>
          <a:xfrm>
            <a:off x="458391" y="4232275"/>
            <a:ext cx="34528" cy="787400"/>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5" name="Straight Connector 20">
            <a:extLst>
              <a:ext uri="{FF2B5EF4-FFF2-40B4-BE49-F238E27FC236}">
                <a16:creationId xmlns:a16="http://schemas.microsoft.com/office/drawing/2014/main" id="{A19F1E97-597A-422B-B113-E0DAA8E6647E}"/>
              </a:ext>
            </a:extLst>
          </p:cNvPr>
          <p:cNvCxnSpPr/>
          <p:nvPr/>
        </p:nvCxnSpPr>
        <p:spPr>
          <a:xfrm flipV="1">
            <a:off x="275037" y="4625975"/>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4" name="Text Placeholder 29"/>
          <p:cNvSpPr>
            <a:spLocks noGrp="1"/>
          </p:cNvSpPr>
          <p:nvPr>
            <p:ph type="body" sz="quarter" idx="10"/>
          </p:nvPr>
        </p:nvSpPr>
        <p:spPr>
          <a:xfrm>
            <a:off x="100012" y="123838"/>
            <a:ext cx="8897684" cy="523875"/>
          </a:xfrm>
          <a:prstGeom prst="rect">
            <a:avLst/>
          </a:prstGeom>
        </p:spPr>
        <p:txBody>
          <a:bodyPr anchor="ctr" anchorCtr="0"/>
          <a:lstStyle>
            <a:lvl1pPr marL="0" indent="0" algn="l" defTabSz="685800" rtl="0" eaLnBrk="1" latinLnBrk="0" hangingPunct="1">
              <a:buNone/>
              <a:defRPr lang="en-US" sz="3200" b="1" kern="1200" dirty="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17" name="Text Placeholder 4"/>
          <p:cNvSpPr>
            <a:spLocks noGrp="1"/>
          </p:cNvSpPr>
          <p:nvPr>
            <p:ph type="body" sz="quarter" idx="27"/>
          </p:nvPr>
        </p:nvSpPr>
        <p:spPr>
          <a:xfrm>
            <a:off x="620611" y="1245704"/>
            <a:ext cx="8084852" cy="1514431"/>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24" name="Text Placeholder 4"/>
          <p:cNvSpPr>
            <a:spLocks noGrp="1"/>
          </p:cNvSpPr>
          <p:nvPr>
            <p:ph type="body" sz="quarter" idx="28"/>
          </p:nvPr>
        </p:nvSpPr>
        <p:spPr>
          <a:xfrm>
            <a:off x="620611" y="3227083"/>
            <a:ext cx="8084852" cy="642184"/>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29" name="Text Placeholder 4"/>
          <p:cNvSpPr>
            <a:spLocks noGrp="1"/>
          </p:cNvSpPr>
          <p:nvPr>
            <p:ph type="body" sz="quarter" idx="30"/>
          </p:nvPr>
        </p:nvSpPr>
        <p:spPr>
          <a:xfrm>
            <a:off x="620611" y="4308861"/>
            <a:ext cx="8084852" cy="642184"/>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1292233226"/>
      </p:ext>
    </p:extLst>
  </p:cSld>
  <p:clrMapOvr>
    <a:masterClrMapping/>
  </p:clrMapOvr>
  <p:hf sldNum="0" hdr="0" ftr="0" dt="0"/>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3_Objective">
    <p:spTree>
      <p:nvGrpSpPr>
        <p:cNvPr id="1" name=""/>
        <p:cNvGrpSpPr/>
        <p:nvPr/>
      </p:nvGrpSpPr>
      <p:grpSpPr>
        <a:xfrm>
          <a:off x="0" y="0"/>
          <a:ext cx="0" cy="0"/>
          <a:chOff x="0" y="0"/>
          <a:chExt cx="0" cy="0"/>
        </a:xfrm>
      </p:grpSpPr>
      <p:sp>
        <p:nvSpPr>
          <p:cNvPr id="4" name="Text Placeholder 29"/>
          <p:cNvSpPr>
            <a:spLocks noGrp="1"/>
          </p:cNvSpPr>
          <p:nvPr>
            <p:ph type="body" sz="quarter" idx="10"/>
          </p:nvPr>
        </p:nvSpPr>
        <p:spPr>
          <a:xfrm>
            <a:off x="100012" y="123838"/>
            <a:ext cx="8897684" cy="523875"/>
          </a:xfrm>
          <a:prstGeom prst="rect">
            <a:avLst/>
          </a:prstGeom>
        </p:spPr>
        <p:txBody>
          <a:bodyPr anchor="ctr" anchorCtr="0"/>
          <a:lstStyle>
            <a:lvl1pPr marL="0" indent="0" algn="l" defTabSz="685800" rtl="0" eaLnBrk="1" latinLnBrk="0" hangingPunct="1">
              <a:buNone/>
              <a:defRPr lang="en-US" sz="3200" b="1" kern="1200" dirty="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Tree>
    <p:extLst>
      <p:ext uri="{BB962C8B-B14F-4D97-AF65-F5344CB8AC3E}">
        <p14:creationId xmlns:p14="http://schemas.microsoft.com/office/powerpoint/2010/main" val="371709649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4858574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4_Objective">
    <p:spTree>
      <p:nvGrpSpPr>
        <p:cNvPr id="1" name=""/>
        <p:cNvGrpSpPr/>
        <p:nvPr/>
      </p:nvGrpSpPr>
      <p:grpSpPr>
        <a:xfrm>
          <a:off x="0" y="0"/>
          <a:ext cx="0" cy="0"/>
          <a:chOff x="0" y="0"/>
          <a:chExt cx="0" cy="0"/>
        </a:xfrm>
      </p:grpSpPr>
      <p:sp>
        <p:nvSpPr>
          <p:cNvPr id="8" name="Rounded Rectangle 12">
            <a:extLst>
              <a:ext uri="{FF2B5EF4-FFF2-40B4-BE49-F238E27FC236}">
                <a16:creationId xmlns:a16="http://schemas.microsoft.com/office/drawing/2014/main" id="{D7D67063-E552-4ECB-B4F1-A399CDEE58D8}"/>
              </a:ext>
            </a:extLst>
          </p:cNvPr>
          <p:cNvSpPr/>
          <p:nvPr/>
        </p:nvSpPr>
        <p:spPr>
          <a:xfrm rot="16200000">
            <a:off x="4178499" y="-2644576"/>
            <a:ext cx="823912"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9" name="Straight Connector 8">
            <a:extLst>
              <a:ext uri="{FF2B5EF4-FFF2-40B4-BE49-F238E27FC236}">
                <a16:creationId xmlns:a16="http://schemas.microsoft.com/office/drawing/2014/main" id="{DC11676F-0AD8-4BE0-AED4-B24B3CFE8615}"/>
              </a:ext>
            </a:extLst>
          </p:cNvPr>
          <p:cNvCxnSpPr/>
          <p:nvPr/>
        </p:nvCxnSpPr>
        <p:spPr>
          <a:xfrm>
            <a:off x="276225" y="752475"/>
            <a:ext cx="0" cy="502920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12F330F1-2014-4F35-82D2-727F59B272B0}"/>
              </a:ext>
            </a:extLst>
          </p:cNvPr>
          <p:cNvSpPr/>
          <p:nvPr/>
        </p:nvSpPr>
        <p:spPr>
          <a:xfrm>
            <a:off x="458391" y="1058863"/>
            <a:ext cx="34528" cy="823912"/>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1" name="Straight Connector 10">
            <a:extLst>
              <a:ext uri="{FF2B5EF4-FFF2-40B4-BE49-F238E27FC236}">
                <a16:creationId xmlns:a16="http://schemas.microsoft.com/office/drawing/2014/main" id="{3CEA4385-0BCB-4078-844D-F89962FDA4C7}"/>
              </a:ext>
            </a:extLst>
          </p:cNvPr>
          <p:cNvCxnSpPr/>
          <p:nvPr/>
        </p:nvCxnSpPr>
        <p:spPr>
          <a:xfrm flipV="1">
            <a:off x="275037" y="1470025"/>
            <a:ext cx="197644" cy="1588"/>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2" name="Rounded Rectangle 33">
            <a:extLst>
              <a:ext uri="{FF2B5EF4-FFF2-40B4-BE49-F238E27FC236}">
                <a16:creationId xmlns:a16="http://schemas.microsoft.com/office/drawing/2014/main" id="{6698E8BE-9A50-4A78-9775-CF0683CCB084}"/>
              </a:ext>
            </a:extLst>
          </p:cNvPr>
          <p:cNvSpPr/>
          <p:nvPr/>
        </p:nvSpPr>
        <p:spPr>
          <a:xfrm rot="16200000">
            <a:off x="4179298" y="-1689694"/>
            <a:ext cx="822325"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3" name="Rounded Rectangle 34">
            <a:extLst>
              <a:ext uri="{FF2B5EF4-FFF2-40B4-BE49-F238E27FC236}">
                <a16:creationId xmlns:a16="http://schemas.microsoft.com/office/drawing/2014/main" id="{2CADD9D1-78EA-419C-959A-B6896E696584}"/>
              </a:ext>
            </a:extLst>
          </p:cNvPr>
          <p:cNvSpPr/>
          <p:nvPr/>
        </p:nvSpPr>
        <p:spPr>
          <a:xfrm>
            <a:off x="458391" y="2014549"/>
            <a:ext cx="34528" cy="822325"/>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4" name="Straight Connector 35">
            <a:extLst>
              <a:ext uri="{FF2B5EF4-FFF2-40B4-BE49-F238E27FC236}">
                <a16:creationId xmlns:a16="http://schemas.microsoft.com/office/drawing/2014/main" id="{47DBEDAA-1DAA-48D4-898B-776196E8C1B7}"/>
              </a:ext>
            </a:extLst>
          </p:cNvPr>
          <p:cNvCxnSpPr/>
          <p:nvPr/>
        </p:nvCxnSpPr>
        <p:spPr>
          <a:xfrm flipV="1">
            <a:off x="275037" y="2425700"/>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5" name="Rounded Rectangle 37">
            <a:extLst>
              <a:ext uri="{FF2B5EF4-FFF2-40B4-BE49-F238E27FC236}">
                <a16:creationId xmlns:a16="http://schemas.microsoft.com/office/drawing/2014/main" id="{99BF1259-ED32-4F44-8CEF-006FFCD6AF0D}"/>
              </a:ext>
            </a:extLst>
          </p:cNvPr>
          <p:cNvSpPr/>
          <p:nvPr/>
        </p:nvSpPr>
        <p:spPr>
          <a:xfrm rot="16200000">
            <a:off x="4179298" y="-734019"/>
            <a:ext cx="822325"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6" name="Rounded Rectangle 38">
            <a:extLst>
              <a:ext uri="{FF2B5EF4-FFF2-40B4-BE49-F238E27FC236}">
                <a16:creationId xmlns:a16="http://schemas.microsoft.com/office/drawing/2014/main" id="{99753056-B846-4BCC-8EA7-AAA3E3C7B8CF}"/>
              </a:ext>
            </a:extLst>
          </p:cNvPr>
          <p:cNvSpPr/>
          <p:nvPr/>
        </p:nvSpPr>
        <p:spPr>
          <a:xfrm>
            <a:off x="458391" y="2970224"/>
            <a:ext cx="34528" cy="822325"/>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8" name="Straight Connector 39">
            <a:extLst>
              <a:ext uri="{FF2B5EF4-FFF2-40B4-BE49-F238E27FC236}">
                <a16:creationId xmlns:a16="http://schemas.microsoft.com/office/drawing/2014/main" id="{EE237BD3-96C1-43B5-839D-3CFBA412F601}"/>
              </a:ext>
            </a:extLst>
          </p:cNvPr>
          <p:cNvCxnSpPr/>
          <p:nvPr/>
        </p:nvCxnSpPr>
        <p:spPr>
          <a:xfrm flipV="1">
            <a:off x="275037" y="3379799"/>
            <a:ext cx="197644" cy="1587"/>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9" name="Rounded Rectangle 41">
            <a:extLst>
              <a:ext uri="{FF2B5EF4-FFF2-40B4-BE49-F238E27FC236}">
                <a16:creationId xmlns:a16="http://schemas.microsoft.com/office/drawing/2014/main" id="{1F8B0644-5A7E-4876-97FE-65875EE32D9E}"/>
              </a:ext>
            </a:extLst>
          </p:cNvPr>
          <p:cNvSpPr/>
          <p:nvPr/>
        </p:nvSpPr>
        <p:spPr>
          <a:xfrm rot="16200000">
            <a:off x="4179298" y="220068"/>
            <a:ext cx="822325"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20" name="Rounded Rectangle 42">
            <a:extLst>
              <a:ext uri="{FF2B5EF4-FFF2-40B4-BE49-F238E27FC236}">
                <a16:creationId xmlns:a16="http://schemas.microsoft.com/office/drawing/2014/main" id="{07629B82-F6FE-4C68-81DA-BD88795B3079}"/>
              </a:ext>
            </a:extLst>
          </p:cNvPr>
          <p:cNvSpPr/>
          <p:nvPr/>
        </p:nvSpPr>
        <p:spPr>
          <a:xfrm>
            <a:off x="458391" y="3924311"/>
            <a:ext cx="34528" cy="822325"/>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21" name="Straight Connector 43">
            <a:extLst>
              <a:ext uri="{FF2B5EF4-FFF2-40B4-BE49-F238E27FC236}">
                <a16:creationId xmlns:a16="http://schemas.microsoft.com/office/drawing/2014/main" id="{F59964F5-BA87-4419-B3BC-ECDA4FCD96E9}"/>
              </a:ext>
            </a:extLst>
          </p:cNvPr>
          <p:cNvCxnSpPr/>
          <p:nvPr/>
        </p:nvCxnSpPr>
        <p:spPr>
          <a:xfrm flipV="1">
            <a:off x="275037" y="4335463"/>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22" name="Rounded Rectangle 45">
            <a:extLst>
              <a:ext uri="{FF2B5EF4-FFF2-40B4-BE49-F238E27FC236}">
                <a16:creationId xmlns:a16="http://schemas.microsoft.com/office/drawing/2014/main" id="{563ECABE-C95A-4D26-B100-7B451435083F}"/>
              </a:ext>
            </a:extLst>
          </p:cNvPr>
          <p:cNvSpPr/>
          <p:nvPr/>
        </p:nvSpPr>
        <p:spPr>
          <a:xfrm rot="16200000">
            <a:off x="4178504" y="1173362"/>
            <a:ext cx="823913"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23" name="Rounded Rectangle 46">
            <a:extLst>
              <a:ext uri="{FF2B5EF4-FFF2-40B4-BE49-F238E27FC236}">
                <a16:creationId xmlns:a16="http://schemas.microsoft.com/office/drawing/2014/main" id="{29DBC06B-E415-43DB-9158-86DCC2A2C08C}"/>
              </a:ext>
            </a:extLst>
          </p:cNvPr>
          <p:cNvSpPr/>
          <p:nvPr/>
        </p:nvSpPr>
        <p:spPr>
          <a:xfrm>
            <a:off x="458391" y="4876811"/>
            <a:ext cx="34528" cy="823913"/>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24" name="Straight Connector 47">
            <a:extLst>
              <a:ext uri="{FF2B5EF4-FFF2-40B4-BE49-F238E27FC236}">
                <a16:creationId xmlns:a16="http://schemas.microsoft.com/office/drawing/2014/main" id="{3371DBE3-AAA2-4EB7-8CCE-EC1DA441E4CF}"/>
              </a:ext>
            </a:extLst>
          </p:cNvPr>
          <p:cNvCxnSpPr/>
          <p:nvPr/>
        </p:nvCxnSpPr>
        <p:spPr>
          <a:xfrm flipV="1">
            <a:off x="275037" y="5287974"/>
            <a:ext cx="197644" cy="1587"/>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4" name="Text Placeholder 29"/>
          <p:cNvSpPr>
            <a:spLocks noGrp="1"/>
          </p:cNvSpPr>
          <p:nvPr>
            <p:ph type="body" sz="quarter" idx="10"/>
          </p:nvPr>
        </p:nvSpPr>
        <p:spPr>
          <a:xfrm>
            <a:off x="100012" y="123838"/>
            <a:ext cx="8897684" cy="523875"/>
          </a:xfrm>
          <a:prstGeom prst="rect">
            <a:avLst/>
          </a:prstGeom>
        </p:spPr>
        <p:txBody>
          <a:bodyPr anchor="ctr" anchorCtr="0"/>
          <a:lstStyle>
            <a:lvl1pPr marL="0" indent="0" algn="l" defTabSz="685800" rtl="0" eaLnBrk="1" latinLnBrk="0" hangingPunct="1">
              <a:buNone/>
              <a:defRPr lang="en-US" sz="3200" b="1" kern="1200" dirty="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17" name="Text Placeholder 4"/>
          <p:cNvSpPr>
            <a:spLocks noGrp="1"/>
          </p:cNvSpPr>
          <p:nvPr>
            <p:ph type="body" sz="quarter" idx="27"/>
          </p:nvPr>
        </p:nvSpPr>
        <p:spPr>
          <a:xfrm>
            <a:off x="620611" y="1093315"/>
            <a:ext cx="8084852" cy="788787"/>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37" name="Text Placeholder 4"/>
          <p:cNvSpPr>
            <a:spLocks noGrp="1"/>
          </p:cNvSpPr>
          <p:nvPr>
            <p:ph type="body" sz="quarter" idx="28"/>
          </p:nvPr>
        </p:nvSpPr>
        <p:spPr>
          <a:xfrm>
            <a:off x="620611" y="2048481"/>
            <a:ext cx="8084852" cy="788787"/>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41" name="Text Placeholder 4"/>
          <p:cNvSpPr>
            <a:spLocks noGrp="1"/>
          </p:cNvSpPr>
          <p:nvPr>
            <p:ph type="body" sz="quarter" idx="29"/>
          </p:nvPr>
        </p:nvSpPr>
        <p:spPr>
          <a:xfrm>
            <a:off x="620611" y="3003645"/>
            <a:ext cx="8084852" cy="788787"/>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45" name="Text Placeholder 4"/>
          <p:cNvSpPr>
            <a:spLocks noGrp="1"/>
          </p:cNvSpPr>
          <p:nvPr>
            <p:ph type="body" sz="quarter" idx="30"/>
          </p:nvPr>
        </p:nvSpPr>
        <p:spPr>
          <a:xfrm>
            <a:off x="620611" y="3957948"/>
            <a:ext cx="8084852" cy="788787"/>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49" name="Text Placeholder 4"/>
          <p:cNvSpPr>
            <a:spLocks noGrp="1"/>
          </p:cNvSpPr>
          <p:nvPr>
            <p:ph type="body" sz="quarter" idx="31"/>
          </p:nvPr>
        </p:nvSpPr>
        <p:spPr>
          <a:xfrm>
            <a:off x="620611" y="4911390"/>
            <a:ext cx="8084852" cy="788787"/>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2614467311"/>
      </p:ext>
    </p:extLst>
  </p:cSld>
  <p:clrMapOvr>
    <a:masterClrMapping/>
  </p:clrMapOvr>
  <p:hf sldNum="0" hdr="0" ftr="0" dt="0"/>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11_Objective">
    <p:spTree>
      <p:nvGrpSpPr>
        <p:cNvPr id="1" name=""/>
        <p:cNvGrpSpPr/>
        <p:nvPr/>
      </p:nvGrpSpPr>
      <p:grpSpPr>
        <a:xfrm>
          <a:off x="0" y="0"/>
          <a:ext cx="0" cy="0"/>
          <a:chOff x="0" y="0"/>
          <a:chExt cx="0" cy="0"/>
        </a:xfrm>
      </p:grpSpPr>
      <p:sp>
        <p:nvSpPr>
          <p:cNvPr id="8" name="Rounded Rectangle 4">
            <a:extLst>
              <a:ext uri="{FF2B5EF4-FFF2-40B4-BE49-F238E27FC236}">
                <a16:creationId xmlns:a16="http://schemas.microsoft.com/office/drawing/2014/main" id="{18FF2AC7-0D47-4E41-9EC3-FAAC334A53B5}"/>
              </a:ext>
            </a:extLst>
          </p:cNvPr>
          <p:cNvSpPr/>
          <p:nvPr/>
        </p:nvSpPr>
        <p:spPr>
          <a:xfrm>
            <a:off x="171455" y="1655763"/>
            <a:ext cx="6378179" cy="668337"/>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9" name="Straight Connector 2">
            <a:extLst>
              <a:ext uri="{FF2B5EF4-FFF2-40B4-BE49-F238E27FC236}">
                <a16:creationId xmlns:a16="http://schemas.microsoft.com/office/drawing/2014/main" id="{62899882-B7A8-4995-953F-7E4DBAA5A32B}"/>
              </a:ext>
            </a:extLst>
          </p:cNvPr>
          <p:cNvCxnSpPr/>
          <p:nvPr/>
        </p:nvCxnSpPr>
        <p:spPr>
          <a:xfrm>
            <a:off x="310754" y="2324106"/>
            <a:ext cx="0" cy="3357563"/>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0" name="Rounded Rectangle 19">
            <a:extLst>
              <a:ext uri="{FF2B5EF4-FFF2-40B4-BE49-F238E27FC236}">
                <a16:creationId xmlns:a16="http://schemas.microsoft.com/office/drawing/2014/main" id="{2C7A36E3-9B0D-411F-9932-F6BFA858FE73}"/>
              </a:ext>
            </a:extLst>
          </p:cNvPr>
          <p:cNvSpPr/>
          <p:nvPr/>
        </p:nvSpPr>
        <p:spPr>
          <a:xfrm rot="16200000">
            <a:off x="2957314" y="63302"/>
            <a:ext cx="825500" cy="5718572"/>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1" name="Rounded Rectangle 20">
            <a:extLst>
              <a:ext uri="{FF2B5EF4-FFF2-40B4-BE49-F238E27FC236}">
                <a16:creationId xmlns:a16="http://schemas.microsoft.com/office/drawing/2014/main" id="{41B9055F-E8DF-4F8D-82C4-2F29E4F01D44}"/>
              </a:ext>
            </a:extLst>
          </p:cNvPr>
          <p:cNvSpPr/>
          <p:nvPr/>
        </p:nvSpPr>
        <p:spPr>
          <a:xfrm>
            <a:off x="495301" y="2509838"/>
            <a:ext cx="33338" cy="825500"/>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2" name="Straight Connector 21">
            <a:extLst>
              <a:ext uri="{FF2B5EF4-FFF2-40B4-BE49-F238E27FC236}">
                <a16:creationId xmlns:a16="http://schemas.microsoft.com/office/drawing/2014/main" id="{E9FC9772-8E65-4D48-8F6F-BDFFC85E7149}"/>
              </a:ext>
            </a:extLst>
          </p:cNvPr>
          <p:cNvCxnSpPr/>
          <p:nvPr/>
        </p:nvCxnSpPr>
        <p:spPr>
          <a:xfrm flipV="1">
            <a:off x="310755" y="3009900"/>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3" name="Rounded Rectangle 27">
            <a:extLst>
              <a:ext uri="{FF2B5EF4-FFF2-40B4-BE49-F238E27FC236}">
                <a16:creationId xmlns:a16="http://schemas.microsoft.com/office/drawing/2014/main" id="{61F859E6-FF89-4EA1-9588-333AC72A042F}"/>
              </a:ext>
            </a:extLst>
          </p:cNvPr>
          <p:cNvSpPr/>
          <p:nvPr/>
        </p:nvSpPr>
        <p:spPr>
          <a:xfrm rot="16200000">
            <a:off x="2957314" y="1144389"/>
            <a:ext cx="825500" cy="5718572"/>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4" name="Rounded Rectangle 28">
            <a:extLst>
              <a:ext uri="{FF2B5EF4-FFF2-40B4-BE49-F238E27FC236}">
                <a16:creationId xmlns:a16="http://schemas.microsoft.com/office/drawing/2014/main" id="{DD9861D6-83E7-4682-A4DA-4DDA36DBCD9F}"/>
              </a:ext>
            </a:extLst>
          </p:cNvPr>
          <p:cNvSpPr/>
          <p:nvPr/>
        </p:nvSpPr>
        <p:spPr>
          <a:xfrm>
            <a:off x="495301" y="3590925"/>
            <a:ext cx="33338" cy="825500"/>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5" name="Straight Connector 29">
            <a:extLst>
              <a:ext uri="{FF2B5EF4-FFF2-40B4-BE49-F238E27FC236}">
                <a16:creationId xmlns:a16="http://schemas.microsoft.com/office/drawing/2014/main" id="{A7E44B40-62E4-4EA0-A8B5-7D19B95F2DB9}"/>
              </a:ext>
            </a:extLst>
          </p:cNvPr>
          <p:cNvCxnSpPr/>
          <p:nvPr/>
        </p:nvCxnSpPr>
        <p:spPr>
          <a:xfrm flipV="1">
            <a:off x="310755" y="4090988"/>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6" name="Rounded Rectangle 31">
            <a:extLst>
              <a:ext uri="{FF2B5EF4-FFF2-40B4-BE49-F238E27FC236}">
                <a16:creationId xmlns:a16="http://schemas.microsoft.com/office/drawing/2014/main" id="{899F4E42-A018-42C0-B1A5-DBF3044D3533}"/>
              </a:ext>
            </a:extLst>
          </p:cNvPr>
          <p:cNvSpPr/>
          <p:nvPr/>
        </p:nvSpPr>
        <p:spPr>
          <a:xfrm rot="16200000">
            <a:off x="2956526" y="2191351"/>
            <a:ext cx="827087" cy="5718572"/>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7" name="Rounded Rectangle 32">
            <a:extLst>
              <a:ext uri="{FF2B5EF4-FFF2-40B4-BE49-F238E27FC236}">
                <a16:creationId xmlns:a16="http://schemas.microsoft.com/office/drawing/2014/main" id="{8D760C45-593C-4573-84A8-2DEACA754E91}"/>
              </a:ext>
            </a:extLst>
          </p:cNvPr>
          <p:cNvSpPr/>
          <p:nvPr/>
        </p:nvSpPr>
        <p:spPr>
          <a:xfrm>
            <a:off x="495301" y="4637099"/>
            <a:ext cx="33338" cy="827087"/>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8" name="Straight Connector 33">
            <a:extLst>
              <a:ext uri="{FF2B5EF4-FFF2-40B4-BE49-F238E27FC236}">
                <a16:creationId xmlns:a16="http://schemas.microsoft.com/office/drawing/2014/main" id="{E1F47D0F-4DA4-44FA-A241-E38B6F38A383}"/>
              </a:ext>
            </a:extLst>
          </p:cNvPr>
          <p:cNvCxnSpPr/>
          <p:nvPr/>
        </p:nvCxnSpPr>
        <p:spPr>
          <a:xfrm flipV="1">
            <a:off x="310755" y="5137150"/>
            <a:ext cx="197644" cy="1588"/>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4" name="Text Placeholder 29"/>
          <p:cNvSpPr>
            <a:spLocks noGrp="1"/>
          </p:cNvSpPr>
          <p:nvPr>
            <p:ph type="body" sz="quarter" idx="10"/>
          </p:nvPr>
        </p:nvSpPr>
        <p:spPr>
          <a:xfrm>
            <a:off x="100012" y="123838"/>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6" name="Text Placeholder 29"/>
          <p:cNvSpPr>
            <a:spLocks noGrp="1"/>
          </p:cNvSpPr>
          <p:nvPr>
            <p:ph type="body" sz="quarter" idx="11"/>
          </p:nvPr>
        </p:nvSpPr>
        <p:spPr>
          <a:xfrm>
            <a:off x="237850" y="1728865"/>
            <a:ext cx="6311540" cy="523875"/>
          </a:xfrm>
          <a:prstGeom prst="rect">
            <a:avLst/>
          </a:prstGeom>
        </p:spPr>
        <p:txBody>
          <a:bodyPr anchor="ctr"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solidFill>
                <a:latin typeface="Calibri" panose="020F0502020204030204" pitchFamily="34" charset="0"/>
                <a:ea typeface="+mj-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7" name="Text Placeholder 10"/>
          <p:cNvSpPr>
            <a:spLocks noGrp="1"/>
          </p:cNvSpPr>
          <p:nvPr>
            <p:ph type="body" sz="quarter" idx="12"/>
          </p:nvPr>
        </p:nvSpPr>
        <p:spPr>
          <a:xfrm>
            <a:off x="120587" y="880323"/>
            <a:ext cx="8877111" cy="632034"/>
          </a:xfrm>
          <a:prstGeom prst="rect">
            <a:avLst/>
          </a:prstGeom>
        </p:spPr>
        <p:txBody>
          <a:bodyPr lIns="45720" rIns="45720" anchor="t"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
        <p:nvSpPr>
          <p:cNvPr id="23" name="Text Placeholder 4"/>
          <p:cNvSpPr>
            <a:spLocks noGrp="1"/>
          </p:cNvSpPr>
          <p:nvPr>
            <p:ph type="body" sz="quarter" idx="30"/>
          </p:nvPr>
        </p:nvSpPr>
        <p:spPr>
          <a:xfrm>
            <a:off x="656443" y="2543403"/>
            <a:ext cx="5572910" cy="792475"/>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31" name="Text Placeholder 4"/>
          <p:cNvSpPr>
            <a:spLocks noGrp="1"/>
          </p:cNvSpPr>
          <p:nvPr>
            <p:ph type="body" sz="quarter" idx="31"/>
          </p:nvPr>
        </p:nvSpPr>
        <p:spPr>
          <a:xfrm>
            <a:off x="656443" y="3624528"/>
            <a:ext cx="5572910" cy="792475"/>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35" name="Text Placeholder 4"/>
          <p:cNvSpPr>
            <a:spLocks noGrp="1"/>
          </p:cNvSpPr>
          <p:nvPr>
            <p:ph type="body" sz="quarter" idx="32"/>
          </p:nvPr>
        </p:nvSpPr>
        <p:spPr>
          <a:xfrm>
            <a:off x="656443" y="4671497"/>
            <a:ext cx="5572910" cy="792475"/>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2121689725"/>
      </p:ext>
    </p:extLst>
  </p:cSld>
  <p:clrMapOvr>
    <a:masterClrMapping/>
  </p:clrMapOvr>
  <p:hf sldNum="0" hdr="0" ftr="0" dt="0"/>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12_Objective">
    <p:spTree>
      <p:nvGrpSpPr>
        <p:cNvPr id="1" name=""/>
        <p:cNvGrpSpPr/>
        <p:nvPr/>
      </p:nvGrpSpPr>
      <p:grpSpPr>
        <a:xfrm>
          <a:off x="0" y="0"/>
          <a:ext cx="0" cy="0"/>
          <a:chOff x="0" y="0"/>
          <a:chExt cx="0" cy="0"/>
        </a:xfrm>
      </p:grpSpPr>
      <p:sp>
        <p:nvSpPr>
          <p:cNvPr id="4" name="Text Placeholder 29"/>
          <p:cNvSpPr>
            <a:spLocks noGrp="1"/>
          </p:cNvSpPr>
          <p:nvPr>
            <p:ph type="body" sz="quarter" idx="10"/>
          </p:nvPr>
        </p:nvSpPr>
        <p:spPr>
          <a:xfrm>
            <a:off x="100012" y="123838"/>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7" name="Text Placeholder 10"/>
          <p:cNvSpPr>
            <a:spLocks noGrp="1"/>
          </p:cNvSpPr>
          <p:nvPr>
            <p:ph type="body" sz="quarter" idx="12"/>
          </p:nvPr>
        </p:nvSpPr>
        <p:spPr>
          <a:xfrm>
            <a:off x="120587" y="880323"/>
            <a:ext cx="8877111" cy="632034"/>
          </a:xfrm>
          <a:prstGeom prst="rect">
            <a:avLst/>
          </a:prstGeom>
        </p:spPr>
        <p:txBody>
          <a:bodyPr lIns="45720" rIns="45720" anchor="t"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Tree>
    <p:extLst>
      <p:ext uri="{BB962C8B-B14F-4D97-AF65-F5344CB8AC3E}">
        <p14:creationId xmlns:p14="http://schemas.microsoft.com/office/powerpoint/2010/main" val="768007589"/>
      </p:ext>
    </p:extLst>
  </p:cSld>
  <p:clrMapOvr>
    <a:masterClrMapping/>
  </p:clrMapOvr>
  <p:hf sldNum="0"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6_Objective">
    <p:spTree>
      <p:nvGrpSpPr>
        <p:cNvPr id="1" name=""/>
        <p:cNvGrpSpPr/>
        <p:nvPr/>
      </p:nvGrpSpPr>
      <p:grpSpPr>
        <a:xfrm>
          <a:off x="0" y="0"/>
          <a:ext cx="0" cy="0"/>
          <a:chOff x="0" y="0"/>
          <a:chExt cx="0" cy="0"/>
        </a:xfrm>
      </p:grpSpPr>
      <p:grpSp>
        <p:nvGrpSpPr>
          <p:cNvPr id="6" name="Rectangle 11"/>
          <p:cNvGrpSpPr>
            <a:grpSpLocks/>
          </p:cNvGrpSpPr>
          <p:nvPr/>
        </p:nvGrpSpPr>
        <p:grpSpPr bwMode="auto">
          <a:xfrm>
            <a:off x="0" y="736600"/>
            <a:ext cx="9144000" cy="5359400"/>
            <a:chOff x="0" y="464"/>
            <a:chExt cx="7680" cy="3376"/>
          </a:xfrm>
        </p:grpSpPr>
        <p:pic>
          <p:nvPicPr>
            <p:cNvPr id="7" name="Rectangle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4"/>
              <a:ext cx="7680" cy="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a:extLst>
                <a:ext uri="{FF2B5EF4-FFF2-40B4-BE49-F238E27FC236}">
                  <a16:creationId xmlns:a16="http://schemas.microsoft.com/office/drawing/2014/main" id="{6A96DEB1-1AEE-4E90-9396-7B9280B3F8A9}"/>
                </a:ext>
              </a:extLst>
            </p:cNvPr>
            <p:cNvSpPr txBox="1">
              <a:spLocks noChangeArrowheads="1"/>
            </p:cNvSpPr>
            <p:nvPr/>
          </p:nvSpPr>
          <p:spPr bwMode="auto">
            <a:xfrm>
              <a:off x="0" y="475"/>
              <a:ext cx="7680" cy="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A2D2F0"/>
                </a:solidFill>
                <a:latin typeface="Calibri" pitchFamily="34" charset="0"/>
              </a:endParaRPr>
            </a:p>
          </p:txBody>
        </p:sp>
      </p:grpSp>
      <p:sp>
        <p:nvSpPr>
          <p:cNvPr id="10" name="TextBox 1">
            <a:extLst>
              <a:ext uri="{FF2B5EF4-FFF2-40B4-BE49-F238E27FC236}">
                <a16:creationId xmlns:a16="http://schemas.microsoft.com/office/drawing/2014/main" id="{BE64B188-E274-4B7D-8B85-59A92ABF6003}"/>
              </a:ext>
            </a:extLst>
          </p:cNvPr>
          <p:cNvSpPr txBox="1"/>
          <p:nvPr/>
        </p:nvSpPr>
        <p:spPr>
          <a:xfrm>
            <a:off x="145262" y="1511300"/>
            <a:ext cx="778669" cy="808038"/>
          </a:xfrm>
          <a:prstGeom prst="rect">
            <a:avLst/>
          </a:prstGeom>
        </p:spPr>
        <p:txBody>
          <a:bodyPr anchor="ctr"/>
          <a:lstStyle>
            <a:lvl1pPr lvl="0" indent="0">
              <a:lnSpc>
                <a:spcPts val="3800"/>
              </a:lnSpc>
              <a:spcBef>
                <a:spcPct val="20000"/>
              </a:spcBef>
              <a:buFont typeface="Arial" panose="020B0604020202020204" pitchFamily="34" charset="0"/>
              <a:buNone/>
              <a:defRPr sz="3600" b="0">
                <a:solidFill>
                  <a:schemeClr val="bg1"/>
                </a:solidFill>
                <a:latin typeface="Segoe Condensed" panose="020B0606040200020203" pitchFamily="34" charset="0"/>
                <a:ea typeface="+mj-ea"/>
                <a:cs typeface="+mj-cs"/>
              </a:defRPr>
            </a:lvl1pPr>
            <a:lvl2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2pPr>
            <a:lvl3pPr marL="0" indent="0">
              <a:lnSpc>
                <a:spcPct val="90000"/>
              </a:lnSpc>
              <a:spcBef>
                <a:spcPts val="500"/>
              </a:spcBef>
              <a:buFont typeface="Arial" panose="020B0604020202020204" pitchFamily="34" charset="0"/>
              <a:buNone/>
              <a:defRPr sz="3000" b="1">
                <a:solidFill>
                  <a:schemeClr val="bg1"/>
                </a:solidFill>
                <a:latin typeface="Segoe Condensed" panose="020B0606040200020203" pitchFamily="34" charset="0"/>
              </a:defRPr>
            </a:lvl3pPr>
            <a:lvl4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4pPr>
            <a:lvl5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eaLnBrk="0" fontAlgn="base" hangingPunct="0">
              <a:spcAft>
                <a:spcPct val="0"/>
              </a:spcAft>
              <a:defRPr/>
            </a:pPr>
            <a:r>
              <a:rPr lang="en-US" sz="6000" b="1" dirty="0">
                <a:solidFill>
                  <a:srgbClr val="1E7FB8"/>
                </a:solidFill>
                <a:latin typeface="Arial" panose="020B0604020202020204" pitchFamily="34" charset="0"/>
                <a:cs typeface="Arial" panose="020B0604020202020204" pitchFamily="34" charset="0"/>
              </a:rPr>
              <a:t>Q</a:t>
            </a:r>
          </a:p>
        </p:txBody>
      </p:sp>
      <p:sp>
        <p:nvSpPr>
          <p:cNvPr id="11" name="Oval 9">
            <a:extLst>
              <a:ext uri="{FF2B5EF4-FFF2-40B4-BE49-F238E27FC236}">
                <a16:creationId xmlns:a16="http://schemas.microsoft.com/office/drawing/2014/main" id="{96D279A8-4C4C-4088-87F8-EAE83657526E}"/>
              </a:ext>
            </a:extLst>
          </p:cNvPr>
          <p:cNvSpPr/>
          <p:nvPr/>
        </p:nvSpPr>
        <p:spPr>
          <a:xfrm>
            <a:off x="927499" y="3429000"/>
            <a:ext cx="240506" cy="320675"/>
          </a:xfrm>
          <a:prstGeom prst="ellipse">
            <a:avLst/>
          </a:prstGeom>
          <a:solidFill>
            <a:schemeClr val="bg1"/>
          </a:solidFill>
          <a:ln w="34925"/>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pic>
        <p:nvPicPr>
          <p:cNvPr id="12"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305" y="647700"/>
            <a:ext cx="2521744"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8">
            <a:extLst>
              <a:ext uri="{FF2B5EF4-FFF2-40B4-BE49-F238E27FC236}">
                <a16:creationId xmlns:a16="http://schemas.microsoft.com/office/drawing/2014/main" id="{6AAD3CCC-1CB8-4A0B-96D0-0F70D3FEFB18}"/>
              </a:ext>
            </a:extLst>
          </p:cNvPr>
          <p:cNvSpPr/>
          <p:nvPr/>
        </p:nvSpPr>
        <p:spPr>
          <a:xfrm>
            <a:off x="927499" y="4271974"/>
            <a:ext cx="240506" cy="320675"/>
          </a:xfrm>
          <a:prstGeom prst="ellipse">
            <a:avLst/>
          </a:prstGeom>
          <a:solidFill>
            <a:schemeClr val="bg1"/>
          </a:solidFill>
          <a:ln w="34925"/>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nvGrpSpPr>
          <p:cNvPr id="14" name="Rounded Rectangle 10"/>
          <p:cNvGrpSpPr>
            <a:grpSpLocks/>
          </p:cNvGrpSpPr>
          <p:nvPr/>
        </p:nvGrpSpPr>
        <p:grpSpPr bwMode="auto">
          <a:xfrm>
            <a:off x="123827" y="939800"/>
            <a:ext cx="6524625" cy="4940300"/>
            <a:chOff x="104" y="592"/>
            <a:chExt cx="5480" cy="3112"/>
          </a:xfrm>
        </p:grpSpPr>
        <p:pic>
          <p:nvPicPr>
            <p:cNvPr id="15" name="Rounded Rectangl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 y="592"/>
              <a:ext cx="5480" cy="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4">
              <a:extLst>
                <a:ext uri="{FF2B5EF4-FFF2-40B4-BE49-F238E27FC236}">
                  <a16:creationId xmlns:a16="http://schemas.microsoft.com/office/drawing/2014/main" id="{DA5870FD-EC1D-4AD4-A953-A2538ED70BCF}"/>
                </a:ext>
              </a:extLst>
            </p:cNvPr>
            <p:cNvSpPr txBox="1">
              <a:spLocks noChangeArrowheads="1"/>
            </p:cNvSpPr>
            <p:nvPr/>
          </p:nvSpPr>
          <p:spPr bwMode="auto">
            <a:xfrm>
              <a:off x="144" y="640"/>
              <a:ext cx="5406" cy="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cxnSp>
        <p:nvCxnSpPr>
          <p:cNvPr id="17" name="Straight Connector 5">
            <a:extLst>
              <a:ext uri="{FF2B5EF4-FFF2-40B4-BE49-F238E27FC236}">
                <a16:creationId xmlns:a16="http://schemas.microsoft.com/office/drawing/2014/main" id="{8DBC93B7-65A4-417D-9A4D-5284DC708C2E}"/>
              </a:ext>
            </a:extLst>
          </p:cNvPr>
          <p:cNvCxnSpPr/>
          <p:nvPr/>
        </p:nvCxnSpPr>
        <p:spPr>
          <a:xfrm>
            <a:off x="266700" y="3139281"/>
            <a:ext cx="6375400" cy="0"/>
          </a:xfrm>
          <a:prstGeom prst="line">
            <a:avLst/>
          </a:prstGeom>
          <a:ln w="12700">
            <a:gradFill>
              <a:gsLst>
                <a:gs pos="54000">
                  <a:srgbClr val="1B73A9"/>
                </a:gs>
                <a:gs pos="100000">
                  <a:srgbClr val="1B73A9">
                    <a:alpha val="0"/>
                  </a:srgbClr>
                </a:gs>
                <a:gs pos="0">
                  <a:srgbClr val="1B73A9">
                    <a:alpha val="0"/>
                  </a:srgbClr>
                </a:gs>
              </a:gsLst>
              <a:lin ang="4200000" scaled="0"/>
            </a:gradFill>
          </a:ln>
        </p:spPr>
        <p:style>
          <a:lnRef idx="3">
            <a:schemeClr val="accent1"/>
          </a:lnRef>
          <a:fillRef idx="0">
            <a:schemeClr val="accent1"/>
          </a:fillRef>
          <a:effectRef idx="2">
            <a:schemeClr val="accent1"/>
          </a:effectRef>
          <a:fontRef idx="minor">
            <a:schemeClr val="tx1"/>
          </a:fontRef>
        </p:style>
      </p:cxnSp>
      <p:sp>
        <p:nvSpPr>
          <p:cNvPr id="4" name="Text Placeholder 29"/>
          <p:cNvSpPr>
            <a:spLocks noGrp="1"/>
          </p:cNvSpPr>
          <p:nvPr>
            <p:ph type="body" sz="quarter" idx="10"/>
          </p:nvPr>
        </p:nvSpPr>
        <p:spPr>
          <a:xfrm>
            <a:off x="100012" y="123838"/>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5" name="Text Placeholder 29"/>
          <p:cNvSpPr>
            <a:spLocks noGrp="1"/>
          </p:cNvSpPr>
          <p:nvPr>
            <p:ph type="body" sz="quarter" idx="11"/>
          </p:nvPr>
        </p:nvSpPr>
        <p:spPr>
          <a:xfrm>
            <a:off x="917313" y="1038013"/>
            <a:ext cx="5807338" cy="1958314"/>
          </a:xfrm>
          <a:prstGeom prst="rect">
            <a:avLst/>
          </a:prstGeom>
        </p:spPr>
        <p:txBody>
          <a:bodyPr lIns="45720" rIns="45720" anchor="ctr" anchorCtr="0"/>
          <a:lstStyle>
            <a:lvl1pPr>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9" name="Text Placeholder 29"/>
          <p:cNvSpPr>
            <a:spLocks noGrp="1"/>
          </p:cNvSpPr>
          <p:nvPr>
            <p:ph type="body" sz="quarter" idx="12"/>
          </p:nvPr>
        </p:nvSpPr>
        <p:spPr>
          <a:xfrm>
            <a:off x="1286110" y="3254240"/>
            <a:ext cx="5438540" cy="716288"/>
          </a:xfrm>
          <a:prstGeom prst="rect">
            <a:avLst/>
          </a:prstGeom>
        </p:spPr>
        <p:txBody>
          <a:bodyPr lIns="45720" rIns="45720" anchor="ctr" anchorCtr="0"/>
          <a:lstStyle>
            <a:lvl1pPr>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18" name="Text Placeholder 29"/>
          <p:cNvSpPr>
            <a:spLocks noGrp="1"/>
          </p:cNvSpPr>
          <p:nvPr>
            <p:ph type="body" sz="quarter" idx="13"/>
          </p:nvPr>
        </p:nvSpPr>
        <p:spPr>
          <a:xfrm>
            <a:off x="1286110" y="4096579"/>
            <a:ext cx="5438540" cy="716288"/>
          </a:xfrm>
          <a:prstGeom prst="rect">
            <a:avLst/>
          </a:prstGeom>
        </p:spPr>
        <p:txBody>
          <a:bodyPr lIns="45720" rIns="45720" anchor="ctr" anchorCtr="0"/>
          <a:lstStyle>
            <a:lvl1pPr>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594228062"/>
      </p:ext>
    </p:extLst>
  </p:cSld>
  <p:clrMapOvr>
    <a:masterClrMapping/>
  </p:clrMapOvr>
  <p:hf sldNum="0" hdr="0" ftr="0" dt="0"/>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8_Objective">
    <p:spTree>
      <p:nvGrpSpPr>
        <p:cNvPr id="1" name=""/>
        <p:cNvGrpSpPr/>
        <p:nvPr/>
      </p:nvGrpSpPr>
      <p:grpSpPr>
        <a:xfrm>
          <a:off x="0" y="0"/>
          <a:ext cx="0" cy="0"/>
          <a:chOff x="0" y="0"/>
          <a:chExt cx="0" cy="0"/>
        </a:xfrm>
      </p:grpSpPr>
      <p:grpSp>
        <p:nvGrpSpPr>
          <p:cNvPr id="6" name="Rectangle 11"/>
          <p:cNvGrpSpPr>
            <a:grpSpLocks/>
          </p:cNvGrpSpPr>
          <p:nvPr/>
        </p:nvGrpSpPr>
        <p:grpSpPr bwMode="auto">
          <a:xfrm>
            <a:off x="0" y="736600"/>
            <a:ext cx="9144000" cy="5359400"/>
            <a:chOff x="0" y="464"/>
            <a:chExt cx="7680" cy="3376"/>
          </a:xfrm>
        </p:grpSpPr>
        <p:pic>
          <p:nvPicPr>
            <p:cNvPr id="7" name="Rectangle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4"/>
              <a:ext cx="7680" cy="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a:extLst>
                <a:ext uri="{FF2B5EF4-FFF2-40B4-BE49-F238E27FC236}">
                  <a16:creationId xmlns:a16="http://schemas.microsoft.com/office/drawing/2014/main" id="{4EC778A1-78F4-40D6-A506-FC32D141F1C1}"/>
                </a:ext>
              </a:extLst>
            </p:cNvPr>
            <p:cNvSpPr txBox="1">
              <a:spLocks noChangeArrowheads="1"/>
            </p:cNvSpPr>
            <p:nvPr/>
          </p:nvSpPr>
          <p:spPr bwMode="auto">
            <a:xfrm>
              <a:off x="0" y="475"/>
              <a:ext cx="7680" cy="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A2D2F0"/>
                </a:solidFill>
                <a:latin typeface="Calibri" pitchFamily="34" charset="0"/>
              </a:endParaRPr>
            </a:p>
          </p:txBody>
        </p:sp>
      </p:grpSp>
      <p:sp>
        <p:nvSpPr>
          <p:cNvPr id="9" name="TextBox 1">
            <a:extLst>
              <a:ext uri="{FF2B5EF4-FFF2-40B4-BE49-F238E27FC236}">
                <a16:creationId xmlns:a16="http://schemas.microsoft.com/office/drawing/2014/main" id="{06ABC1D1-B7A6-4F60-90AD-92EFAC598CBB}"/>
              </a:ext>
            </a:extLst>
          </p:cNvPr>
          <p:cNvSpPr txBox="1"/>
          <p:nvPr/>
        </p:nvSpPr>
        <p:spPr>
          <a:xfrm>
            <a:off x="145262" y="1511300"/>
            <a:ext cx="778669" cy="808038"/>
          </a:xfrm>
          <a:prstGeom prst="rect">
            <a:avLst/>
          </a:prstGeom>
        </p:spPr>
        <p:txBody>
          <a:bodyPr anchor="ctr"/>
          <a:lstStyle>
            <a:lvl1pPr lvl="0" indent="0">
              <a:lnSpc>
                <a:spcPts val="3800"/>
              </a:lnSpc>
              <a:spcBef>
                <a:spcPct val="20000"/>
              </a:spcBef>
              <a:buFont typeface="Arial" panose="020B0604020202020204" pitchFamily="34" charset="0"/>
              <a:buNone/>
              <a:defRPr sz="3600" b="0">
                <a:solidFill>
                  <a:schemeClr val="bg1"/>
                </a:solidFill>
                <a:latin typeface="Segoe Condensed" panose="020B0606040200020203" pitchFamily="34" charset="0"/>
                <a:ea typeface="+mj-ea"/>
                <a:cs typeface="+mj-cs"/>
              </a:defRPr>
            </a:lvl1pPr>
            <a:lvl2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2pPr>
            <a:lvl3pPr marL="0" indent="0">
              <a:lnSpc>
                <a:spcPct val="90000"/>
              </a:lnSpc>
              <a:spcBef>
                <a:spcPts val="500"/>
              </a:spcBef>
              <a:buFont typeface="Arial" panose="020B0604020202020204" pitchFamily="34" charset="0"/>
              <a:buNone/>
              <a:defRPr sz="3000" b="1">
                <a:solidFill>
                  <a:schemeClr val="bg1"/>
                </a:solidFill>
                <a:latin typeface="Segoe Condensed" panose="020B0606040200020203" pitchFamily="34" charset="0"/>
              </a:defRPr>
            </a:lvl3pPr>
            <a:lvl4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4pPr>
            <a:lvl5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eaLnBrk="0" fontAlgn="base" hangingPunct="0">
              <a:spcAft>
                <a:spcPct val="0"/>
              </a:spcAft>
              <a:defRPr/>
            </a:pPr>
            <a:r>
              <a:rPr lang="en-US" sz="6000" b="1" dirty="0">
                <a:solidFill>
                  <a:srgbClr val="1E7FB8"/>
                </a:solidFill>
                <a:latin typeface="Arial" panose="020B0604020202020204" pitchFamily="34" charset="0"/>
                <a:cs typeface="Arial" panose="020B0604020202020204" pitchFamily="34" charset="0"/>
              </a:rPr>
              <a:t>Q</a:t>
            </a:r>
          </a:p>
        </p:txBody>
      </p:sp>
      <p:pic>
        <p:nvPicPr>
          <p:cNvPr id="1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305" y="647700"/>
            <a:ext cx="2521744"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Rounded Rectangle 10"/>
          <p:cNvGrpSpPr>
            <a:grpSpLocks/>
          </p:cNvGrpSpPr>
          <p:nvPr/>
        </p:nvGrpSpPr>
        <p:grpSpPr bwMode="auto">
          <a:xfrm>
            <a:off x="123827" y="939800"/>
            <a:ext cx="6524625" cy="4940300"/>
            <a:chOff x="104" y="592"/>
            <a:chExt cx="5480" cy="3112"/>
          </a:xfrm>
        </p:grpSpPr>
        <p:pic>
          <p:nvPicPr>
            <p:cNvPr id="12" name="Rounded Rectangl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 y="592"/>
              <a:ext cx="5480" cy="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2">
              <a:extLst>
                <a:ext uri="{FF2B5EF4-FFF2-40B4-BE49-F238E27FC236}">
                  <a16:creationId xmlns:a16="http://schemas.microsoft.com/office/drawing/2014/main" id="{2B0F1AC9-C3FB-48D6-BB04-894795EE2543}"/>
                </a:ext>
              </a:extLst>
            </p:cNvPr>
            <p:cNvSpPr txBox="1">
              <a:spLocks noChangeArrowheads="1"/>
            </p:cNvSpPr>
            <p:nvPr/>
          </p:nvSpPr>
          <p:spPr bwMode="auto">
            <a:xfrm>
              <a:off x="144" y="640"/>
              <a:ext cx="5406" cy="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cxnSp>
        <p:nvCxnSpPr>
          <p:cNvPr id="14" name="Straight Connector 5">
            <a:extLst>
              <a:ext uri="{FF2B5EF4-FFF2-40B4-BE49-F238E27FC236}">
                <a16:creationId xmlns:a16="http://schemas.microsoft.com/office/drawing/2014/main" id="{777E5BFA-61D0-4F16-96B0-2C9AF1C2E1EE}"/>
              </a:ext>
            </a:extLst>
          </p:cNvPr>
          <p:cNvCxnSpPr/>
          <p:nvPr/>
        </p:nvCxnSpPr>
        <p:spPr>
          <a:xfrm>
            <a:off x="266700" y="2578100"/>
            <a:ext cx="6375400" cy="0"/>
          </a:xfrm>
          <a:prstGeom prst="line">
            <a:avLst/>
          </a:prstGeom>
          <a:ln w="12700">
            <a:gradFill>
              <a:gsLst>
                <a:gs pos="54000">
                  <a:srgbClr val="1B73A9"/>
                </a:gs>
                <a:gs pos="100000">
                  <a:srgbClr val="1B73A9">
                    <a:alpha val="0"/>
                  </a:srgbClr>
                </a:gs>
                <a:gs pos="0">
                  <a:srgbClr val="1B73A9">
                    <a:alpha val="0"/>
                  </a:srgbClr>
                </a:gs>
              </a:gsLst>
              <a:lin ang="4200000" scaled="0"/>
            </a:gradFill>
          </a:ln>
        </p:spPr>
        <p:style>
          <a:lnRef idx="3">
            <a:schemeClr val="accent1"/>
          </a:lnRef>
          <a:fillRef idx="0">
            <a:schemeClr val="accent1"/>
          </a:fillRef>
          <a:effectRef idx="2">
            <a:schemeClr val="accent1"/>
          </a:effectRef>
          <a:fontRef idx="minor">
            <a:schemeClr val="tx1"/>
          </a:fontRef>
        </p:style>
      </p:cxnSp>
      <p:sp>
        <p:nvSpPr>
          <p:cNvPr id="4" name="Text Placeholder 29"/>
          <p:cNvSpPr>
            <a:spLocks noGrp="1"/>
          </p:cNvSpPr>
          <p:nvPr>
            <p:ph type="body" sz="quarter" idx="10"/>
          </p:nvPr>
        </p:nvSpPr>
        <p:spPr>
          <a:xfrm>
            <a:off x="100012" y="123838"/>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5" name="Text Placeholder 29"/>
          <p:cNvSpPr>
            <a:spLocks noGrp="1"/>
          </p:cNvSpPr>
          <p:nvPr>
            <p:ph type="body" sz="quarter" idx="11"/>
          </p:nvPr>
        </p:nvSpPr>
        <p:spPr>
          <a:xfrm>
            <a:off x="917313" y="1038014"/>
            <a:ext cx="5807338" cy="1425432"/>
          </a:xfrm>
          <a:prstGeom prst="rect">
            <a:avLst/>
          </a:prstGeom>
        </p:spPr>
        <p:txBody>
          <a:bodyPr lIns="45720" rIns="45720" anchor="ctr" anchorCtr="0"/>
          <a:lstStyle>
            <a:lvl1pPr>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2747871259"/>
      </p:ext>
    </p:extLst>
  </p:cSld>
  <p:clrMapOvr>
    <a:masterClrMapping/>
  </p:clrMapOvr>
  <p:hf sldNum="0"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13_Objective">
    <p:spTree>
      <p:nvGrpSpPr>
        <p:cNvPr id="1" name=""/>
        <p:cNvGrpSpPr/>
        <p:nvPr/>
      </p:nvGrpSpPr>
      <p:grpSpPr>
        <a:xfrm>
          <a:off x="0" y="0"/>
          <a:ext cx="0" cy="0"/>
          <a:chOff x="0" y="0"/>
          <a:chExt cx="0" cy="0"/>
        </a:xfrm>
      </p:grpSpPr>
      <p:grpSp>
        <p:nvGrpSpPr>
          <p:cNvPr id="6" name="Rectangle 11"/>
          <p:cNvGrpSpPr>
            <a:grpSpLocks/>
          </p:cNvGrpSpPr>
          <p:nvPr/>
        </p:nvGrpSpPr>
        <p:grpSpPr bwMode="auto">
          <a:xfrm>
            <a:off x="0" y="736600"/>
            <a:ext cx="9144000" cy="5359400"/>
            <a:chOff x="0" y="464"/>
            <a:chExt cx="7680" cy="3376"/>
          </a:xfrm>
        </p:grpSpPr>
        <p:pic>
          <p:nvPicPr>
            <p:cNvPr id="7" name="Rectangle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4"/>
              <a:ext cx="7680" cy="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a:extLst>
                <a:ext uri="{FF2B5EF4-FFF2-40B4-BE49-F238E27FC236}">
                  <a16:creationId xmlns:a16="http://schemas.microsoft.com/office/drawing/2014/main" id="{0D5788A2-54F9-485B-9D38-64924F7A74D6}"/>
                </a:ext>
              </a:extLst>
            </p:cNvPr>
            <p:cNvSpPr txBox="1">
              <a:spLocks noChangeArrowheads="1"/>
            </p:cNvSpPr>
            <p:nvPr/>
          </p:nvSpPr>
          <p:spPr bwMode="auto">
            <a:xfrm>
              <a:off x="0" y="475"/>
              <a:ext cx="7680" cy="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A2D2F0"/>
                </a:solidFill>
                <a:latin typeface="Calibri" pitchFamily="34" charset="0"/>
              </a:endParaRPr>
            </a:p>
          </p:txBody>
        </p:sp>
      </p:grpSp>
      <p:sp>
        <p:nvSpPr>
          <p:cNvPr id="9" name="TextBox 1">
            <a:extLst>
              <a:ext uri="{FF2B5EF4-FFF2-40B4-BE49-F238E27FC236}">
                <a16:creationId xmlns:a16="http://schemas.microsoft.com/office/drawing/2014/main" id="{6B5609C1-17D6-42C9-85C7-316016137AE1}"/>
              </a:ext>
            </a:extLst>
          </p:cNvPr>
          <p:cNvSpPr txBox="1"/>
          <p:nvPr/>
        </p:nvSpPr>
        <p:spPr>
          <a:xfrm>
            <a:off x="145262" y="1328740"/>
            <a:ext cx="778669" cy="808037"/>
          </a:xfrm>
          <a:prstGeom prst="rect">
            <a:avLst/>
          </a:prstGeom>
        </p:spPr>
        <p:txBody>
          <a:bodyPr anchor="ctr"/>
          <a:lstStyle>
            <a:lvl1pPr lvl="0" indent="0">
              <a:lnSpc>
                <a:spcPts val="3800"/>
              </a:lnSpc>
              <a:spcBef>
                <a:spcPct val="20000"/>
              </a:spcBef>
              <a:buFont typeface="Arial" panose="020B0604020202020204" pitchFamily="34" charset="0"/>
              <a:buNone/>
              <a:defRPr sz="3600" b="0">
                <a:solidFill>
                  <a:schemeClr val="bg1"/>
                </a:solidFill>
                <a:latin typeface="Segoe Condensed" panose="020B0606040200020203" pitchFamily="34" charset="0"/>
                <a:ea typeface="+mj-ea"/>
                <a:cs typeface="+mj-cs"/>
              </a:defRPr>
            </a:lvl1pPr>
            <a:lvl2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2pPr>
            <a:lvl3pPr marL="0" indent="0">
              <a:lnSpc>
                <a:spcPct val="90000"/>
              </a:lnSpc>
              <a:spcBef>
                <a:spcPts val="500"/>
              </a:spcBef>
              <a:buFont typeface="Arial" panose="020B0604020202020204" pitchFamily="34" charset="0"/>
              <a:buNone/>
              <a:defRPr sz="3000" b="1">
                <a:solidFill>
                  <a:schemeClr val="bg1"/>
                </a:solidFill>
                <a:latin typeface="Segoe Condensed" panose="020B0606040200020203" pitchFamily="34" charset="0"/>
              </a:defRPr>
            </a:lvl3pPr>
            <a:lvl4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4pPr>
            <a:lvl5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eaLnBrk="0" fontAlgn="base" hangingPunct="0">
              <a:spcAft>
                <a:spcPct val="0"/>
              </a:spcAft>
              <a:defRPr/>
            </a:pPr>
            <a:r>
              <a:rPr lang="en-US" sz="6000" b="1" dirty="0">
                <a:solidFill>
                  <a:srgbClr val="1E7FB8"/>
                </a:solidFill>
                <a:latin typeface="Arial" panose="020B0604020202020204" pitchFamily="34" charset="0"/>
                <a:cs typeface="Arial" panose="020B0604020202020204" pitchFamily="34" charset="0"/>
              </a:rPr>
              <a:t>Q</a:t>
            </a:r>
          </a:p>
        </p:txBody>
      </p:sp>
      <p:pic>
        <p:nvPicPr>
          <p:cNvPr id="1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305" y="647700"/>
            <a:ext cx="2521744"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Rounded Rectangle 10"/>
          <p:cNvGrpSpPr>
            <a:grpSpLocks/>
          </p:cNvGrpSpPr>
          <p:nvPr/>
        </p:nvGrpSpPr>
        <p:grpSpPr bwMode="auto">
          <a:xfrm>
            <a:off x="123827" y="939800"/>
            <a:ext cx="6524625" cy="4940300"/>
            <a:chOff x="104" y="592"/>
            <a:chExt cx="5480" cy="3112"/>
          </a:xfrm>
        </p:grpSpPr>
        <p:pic>
          <p:nvPicPr>
            <p:cNvPr id="12" name="Rounded Rectangl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 y="592"/>
              <a:ext cx="5480" cy="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2">
              <a:extLst>
                <a:ext uri="{FF2B5EF4-FFF2-40B4-BE49-F238E27FC236}">
                  <a16:creationId xmlns:a16="http://schemas.microsoft.com/office/drawing/2014/main" id="{45CFCCEA-63C6-4062-863E-961B74B3B8ED}"/>
                </a:ext>
              </a:extLst>
            </p:cNvPr>
            <p:cNvSpPr txBox="1">
              <a:spLocks noChangeArrowheads="1"/>
            </p:cNvSpPr>
            <p:nvPr/>
          </p:nvSpPr>
          <p:spPr bwMode="auto">
            <a:xfrm>
              <a:off x="144" y="640"/>
              <a:ext cx="5406" cy="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cxnSp>
        <p:nvCxnSpPr>
          <p:cNvPr id="14" name="Straight Connector 5">
            <a:extLst>
              <a:ext uri="{FF2B5EF4-FFF2-40B4-BE49-F238E27FC236}">
                <a16:creationId xmlns:a16="http://schemas.microsoft.com/office/drawing/2014/main" id="{C941A8B3-D6DA-40A3-AE6A-3C16BECCACD4}"/>
              </a:ext>
            </a:extLst>
          </p:cNvPr>
          <p:cNvCxnSpPr/>
          <p:nvPr/>
        </p:nvCxnSpPr>
        <p:spPr>
          <a:xfrm>
            <a:off x="266700" y="2108994"/>
            <a:ext cx="6375400" cy="0"/>
          </a:xfrm>
          <a:prstGeom prst="line">
            <a:avLst/>
          </a:prstGeom>
          <a:ln w="12700">
            <a:gradFill>
              <a:gsLst>
                <a:gs pos="54000">
                  <a:srgbClr val="1B73A9"/>
                </a:gs>
                <a:gs pos="100000">
                  <a:srgbClr val="1B73A9">
                    <a:alpha val="0"/>
                  </a:srgbClr>
                </a:gs>
                <a:gs pos="0">
                  <a:srgbClr val="1B73A9">
                    <a:alpha val="0"/>
                  </a:srgbClr>
                </a:gs>
              </a:gsLst>
              <a:lin ang="4200000" scaled="0"/>
            </a:gradFill>
          </a:ln>
        </p:spPr>
        <p:style>
          <a:lnRef idx="3">
            <a:schemeClr val="accent1"/>
          </a:lnRef>
          <a:fillRef idx="0">
            <a:schemeClr val="accent1"/>
          </a:fillRef>
          <a:effectRef idx="2">
            <a:schemeClr val="accent1"/>
          </a:effectRef>
          <a:fontRef idx="minor">
            <a:schemeClr val="tx1"/>
          </a:fontRef>
        </p:style>
      </p:cxnSp>
      <p:sp>
        <p:nvSpPr>
          <p:cNvPr id="4" name="Text Placeholder 29"/>
          <p:cNvSpPr>
            <a:spLocks noGrp="1"/>
          </p:cNvSpPr>
          <p:nvPr>
            <p:ph type="body" sz="quarter" idx="10"/>
          </p:nvPr>
        </p:nvSpPr>
        <p:spPr>
          <a:xfrm>
            <a:off x="100012" y="123838"/>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5" name="Text Placeholder 29"/>
          <p:cNvSpPr>
            <a:spLocks noGrp="1"/>
          </p:cNvSpPr>
          <p:nvPr>
            <p:ph type="body" sz="quarter" idx="11"/>
          </p:nvPr>
        </p:nvSpPr>
        <p:spPr>
          <a:xfrm>
            <a:off x="917313" y="1038014"/>
            <a:ext cx="5807338" cy="1047570"/>
          </a:xfrm>
          <a:prstGeom prst="rect">
            <a:avLst/>
          </a:prstGeom>
        </p:spPr>
        <p:txBody>
          <a:bodyPr lIns="45720" rIns="45720" anchor="ctr" anchorCtr="0"/>
          <a:lstStyle>
            <a:lvl1pPr>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1303005303"/>
      </p:ext>
    </p:extLst>
  </p:cSld>
  <p:clrMapOvr>
    <a:masterClrMapping/>
  </p:clrMapOvr>
  <p:hf sldNum="0" hdr="0" ftr="0" dt="0"/>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5_Objective">
    <p:spTree>
      <p:nvGrpSpPr>
        <p:cNvPr id="1" name=""/>
        <p:cNvGrpSpPr/>
        <p:nvPr/>
      </p:nvGrpSpPr>
      <p:grpSpPr>
        <a:xfrm>
          <a:off x="0" y="0"/>
          <a:ext cx="0" cy="0"/>
          <a:chOff x="0" y="0"/>
          <a:chExt cx="0" cy="0"/>
        </a:xfrm>
      </p:grpSpPr>
      <p:grpSp>
        <p:nvGrpSpPr>
          <p:cNvPr id="7" name="Group 2"/>
          <p:cNvGrpSpPr>
            <a:grpSpLocks/>
          </p:cNvGrpSpPr>
          <p:nvPr/>
        </p:nvGrpSpPr>
        <p:grpSpPr bwMode="auto">
          <a:xfrm>
            <a:off x="3283744" y="1544638"/>
            <a:ext cx="547688" cy="658812"/>
            <a:chOff x="4335851" y="1604077"/>
            <a:chExt cx="478223" cy="658851"/>
          </a:xfrm>
        </p:grpSpPr>
        <p:cxnSp>
          <p:nvCxnSpPr>
            <p:cNvPr id="8" name="Straight Connector 4">
              <a:extLst>
                <a:ext uri="{FF2B5EF4-FFF2-40B4-BE49-F238E27FC236}">
                  <a16:creationId xmlns:a16="http://schemas.microsoft.com/office/drawing/2014/main" id="{2365A0F5-63BF-4A06-B348-03A04CB017F9}"/>
                </a:ext>
              </a:extLst>
            </p:cNvPr>
            <p:cNvCxnSpPr/>
            <p:nvPr/>
          </p:nvCxnSpPr>
          <p:spPr>
            <a:xfrm flipH="1">
              <a:off x="4562487" y="1604077"/>
              <a:ext cx="251587"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5">
              <a:extLst>
                <a:ext uri="{FF2B5EF4-FFF2-40B4-BE49-F238E27FC236}">
                  <a16:creationId xmlns:a16="http://schemas.microsoft.com/office/drawing/2014/main" id="{31630D5C-A92B-431D-84AB-F8EFDDDAF166}"/>
                </a:ext>
              </a:extLst>
            </p:cNvPr>
            <p:cNvCxnSpPr/>
            <p:nvPr/>
          </p:nvCxnSpPr>
          <p:spPr>
            <a:xfrm flipH="1">
              <a:off x="4335851" y="1604077"/>
              <a:ext cx="226636" cy="65885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6"/>
          <p:cNvGrpSpPr>
            <a:grpSpLocks/>
          </p:cNvGrpSpPr>
          <p:nvPr/>
        </p:nvGrpSpPr>
        <p:grpSpPr bwMode="auto">
          <a:xfrm>
            <a:off x="3838575" y="1035061"/>
            <a:ext cx="57150" cy="1020763"/>
            <a:chOff x="3935802" y="1109335"/>
            <a:chExt cx="76196" cy="1020457"/>
          </a:xfrm>
        </p:grpSpPr>
        <p:cxnSp>
          <p:nvCxnSpPr>
            <p:cNvPr id="11" name="Straight Connector 7">
              <a:extLst>
                <a:ext uri="{FF2B5EF4-FFF2-40B4-BE49-F238E27FC236}">
                  <a16:creationId xmlns:a16="http://schemas.microsoft.com/office/drawing/2014/main" id="{21169E2E-DF83-4C36-8302-B6FA08E60504}"/>
                </a:ext>
              </a:extLst>
            </p:cNvPr>
            <p:cNvCxnSpPr/>
            <p:nvPr/>
          </p:nvCxnSpPr>
          <p:spPr>
            <a:xfrm flipV="1">
              <a:off x="3935802" y="1109335"/>
              <a:ext cx="0" cy="1020457"/>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463672" y="1581465"/>
              <a:ext cx="1020455" cy="7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5"/>
          <p:cNvGrpSpPr>
            <a:grpSpLocks/>
          </p:cNvGrpSpPr>
          <p:nvPr/>
        </p:nvGrpSpPr>
        <p:grpSpPr bwMode="auto">
          <a:xfrm>
            <a:off x="3838575" y="2265374"/>
            <a:ext cx="57150" cy="1019175"/>
            <a:chOff x="3935802" y="1109335"/>
            <a:chExt cx="76196" cy="1020457"/>
          </a:xfrm>
        </p:grpSpPr>
        <p:cxnSp>
          <p:nvCxnSpPr>
            <p:cNvPr id="14" name="Straight Connector 16">
              <a:extLst>
                <a:ext uri="{FF2B5EF4-FFF2-40B4-BE49-F238E27FC236}">
                  <a16:creationId xmlns:a16="http://schemas.microsoft.com/office/drawing/2014/main" id="{44FE0AF9-19BF-4C9D-9E58-34F9317044B7}"/>
                </a:ext>
              </a:extLst>
            </p:cNvPr>
            <p:cNvCxnSpPr/>
            <p:nvPr/>
          </p:nvCxnSpPr>
          <p:spPr>
            <a:xfrm flipV="1">
              <a:off x="3935802" y="1109335"/>
              <a:ext cx="0" cy="1020457"/>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463672" y="1581465"/>
              <a:ext cx="1020455" cy="7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8"/>
          <p:cNvGrpSpPr>
            <a:grpSpLocks/>
          </p:cNvGrpSpPr>
          <p:nvPr/>
        </p:nvGrpSpPr>
        <p:grpSpPr bwMode="auto">
          <a:xfrm>
            <a:off x="3838575" y="3589338"/>
            <a:ext cx="57150" cy="1020762"/>
            <a:chOff x="3935802" y="1109335"/>
            <a:chExt cx="76196" cy="1020457"/>
          </a:xfrm>
        </p:grpSpPr>
        <p:cxnSp>
          <p:nvCxnSpPr>
            <p:cNvPr id="17" name="Straight Connector 19">
              <a:extLst>
                <a:ext uri="{FF2B5EF4-FFF2-40B4-BE49-F238E27FC236}">
                  <a16:creationId xmlns:a16="http://schemas.microsoft.com/office/drawing/2014/main" id="{7CF52ACB-B0FF-4384-9297-8B0A3DF3D330}"/>
                </a:ext>
              </a:extLst>
            </p:cNvPr>
            <p:cNvCxnSpPr/>
            <p:nvPr/>
          </p:nvCxnSpPr>
          <p:spPr>
            <a:xfrm flipV="1">
              <a:off x="3935802" y="1109335"/>
              <a:ext cx="0" cy="1020457"/>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463672" y="1581465"/>
              <a:ext cx="1020455" cy="7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21"/>
          <p:cNvGrpSpPr>
            <a:grpSpLocks/>
          </p:cNvGrpSpPr>
          <p:nvPr/>
        </p:nvGrpSpPr>
        <p:grpSpPr bwMode="auto">
          <a:xfrm>
            <a:off x="3838575" y="4818063"/>
            <a:ext cx="57150" cy="1020762"/>
            <a:chOff x="3935802" y="1109335"/>
            <a:chExt cx="76196" cy="1020457"/>
          </a:xfrm>
        </p:grpSpPr>
        <p:cxnSp>
          <p:nvCxnSpPr>
            <p:cNvPr id="20" name="Straight Connector 22">
              <a:extLst>
                <a:ext uri="{FF2B5EF4-FFF2-40B4-BE49-F238E27FC236}">
                  <a16:creationId xmlns:a16="http://schemas.microsoft.com/office/drawing/2014/main" id="{793B1083-D807-43E2-AFD8-71D059C1EE18}"/>
                </a:ext>
              </a:extLst>
            </p:cNvPr>
            <p:cNvCxnSpPr/>
            <p:nvPr/>
          </p:nvCxnSpPr>
          <p:spPr>
            <a:xfrm flipV="1">
              <a:off x="3935802" y="1109335"/>
              <a:ext cx="0" cy="1020457"/>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463672" y="1581465"/>
              <a:ext cx="1020455" cy="7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24"/>
          <p:cNvGrpSpPr>
            <a:grpSpLocks/>
          </p:cNvGrpSpPr>
          <p:nvPr/>
        </p:nvGrpSpPr>
        <p:grpSpPr bwMode="auto">
          <a:xfrm flipV="1">
            <a:off x="3283744" y="4700588"/>
            <a:ext cx="547688" cy="658812"/>
            <a:chOff x="4335851" y="1604077"/>
            <a:chExt cx="478223" cy="658851"/>
          </a:xfrm>
        </p:grpSpPr>
        <p:cxnSp>
          <p:nvCxnSpPr>
            <p:cNvPr id="23" name="Straight Connector 25">
              <a:extLst>
                <a:ext uri="{FF2B5EF4-FFF2-40B4-BE49-F238E27FC236}">
                  <a16:creationId xmlns:a16="http://schemas.microsoft.com/office/drawing/2014/main" id="{D71DC5C6-C409-446D-8600-FD27DC3BDB2E}"/>
                </a:ext>
              </a:extLst>
            </p:cNvPr>
            <p:cNvCxnSpPr/>
            <p:nvPr/>
          </p:nvCxnSpPr>
          <p:spPr>
            <a:xfrm flipH="1">
              <a:off x="4562487" y="1604077"/>
              <a:ext cx="251587"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6">
              <a:extLst>
                <a:ext uri="{FF2B5EF4-FFF2-40B4-BE49-F238E27FC236}">
                  <a16:creationId xmlns:a16="http://schemas.microsoft.com/office/drawing/2014/main" id="{F6F26281-8503-4746-9F77-825944DA710E}"/>
                </a:ext>
              </a:extLst>
            </p:cNvPr>
            <p:cNvCxnSpPr/>
            <p:nvPr/>
          </p:nvCxnSpPr>
          <p:spPr>
            <a:xfrm flipH="1">
              <a:off x="4335851" y="1604077"/>
              <a:ext cx="226636" cy="65885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7"/>
          <p:cNvGrpSpPr>
            <a:grpSpLocks/>
          </p:cNvGrpSpPr>
          <p:nvPr/>
        </p:nvGrpSpPr>
        <p:grpSpPr bwMode="auto">
          <a:xfrm>
            <a:off x="3283744" y="2774961"/>
            <a:ext cx="547688" cy="658813"/>
            <a:chOff x="4335851" y="1604077"/>
            <a:chExt cx="478223" cy="658851"/>
          </a:xfrm>
        </p:grpSpPr>
        <p:cxnSp>
          <p:nvCxnSpPr>
            <p:cNvPr id="26" name="Straight Connector 28">
              <a:extLst>
                <a:ext uri="{FF2B5EF4-FFF2-40B4-BE49-F238E27FC236}">
                  <a16:creationId xmlns:a16="http://schemas.microsoft.com/office/drawing/2014/main" id="{FB4BF635-FBC7-4BAB-9308-7455255AB7CD}"/>
                </a:ext>
              </a:extLst>
            </p:cNvPr>
            <p:cNvCxnSpPr/>
            <p:nvPr/>
          </p:nvCxnSpPr>
          <p:spPr>
            <a:xfrm flipH="1">
              <a:off x="4562487" y="1604077"/>
              <a:ext cx="251587"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9">
              <a:extLst>
                <a:ext uri="{FF2B5EF4-FFF2-40B4-BE49-F238E27FC236}">
                  <a16:creationId xmlns:a16="http://schemas.microsoft.com/office/drawing/2014/main" id="{B21FEB17-CE16-42EF-8BCE-1B4907407551}"/>
                </a:ext>
              </a:extLst>
            </p:cNvPr>
            <p:cNvCxnSpPr/>
            <p:nvPr/>
          </p:nvCxnSpPr>
          <p:spPr>
            <a:xfrm flipH="1">
              <a:off x="4335851" y="1604077"/>
              <a:ext cx="226636" cy="65885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30"/>
          <p:cNvGrpSpPr>
            <a:grpSpLocks/>
          </p:cNvGrpSpPr>
          <p:nvPr/>
        </p:nvGrpSpPr>
        <p:grpSpPr bwMode="auto">
          <a:xfrm flipV="1">
            <a:off x="3283744" y="3565533"/>
            <a:ext cx="547688" cy="658813"/>
            <a:chOff x="4335851" y="1604077"/>
            <a:chExt cx="478223" cy="658851"/>
          </a:xfrm>
        </p:grpSpPr>
        <p:cxnSp>
          <p:nvCxnSpPr>
            <p:cNvPr id="29" name="Straight Connector 31">
              <a:extLst>
                <a:ext uri="{FF2B5EF4-FFF2-40B4-BE49-F238E27FC236}">
                  <a16:creationId xmlns:a16="http://schemas.microsoft.com/office/drawing/2014/main" id="{70BE758C-A7DF-470B-AD59-8C4F3660798C}"/>
                </a:ext>
              </a:extLst>
            </p:cNvPr>
            <p:cNvCxnSpPr/>
            <p:nvPr/>
          </p:nvCxnSpPr>
          <p:spPr>
            <a:xfrm flipH="1">
              <a:off x="4562487" y="1604077"/>
              <a:ext cx="251587"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32">
              <a:extLst>
                <a:ext uri="{FF2B5EF4-FFF2-40B4-BE49-F238E27FC236}">
                  <a16:creationId xmlns:a16="http://schemas.microsoft.com/office/drawing/2014/main" id="{53F16A47-0203-47A1-9C0D-831ED7052B5D}"/>
                </a:ext>
              </a:extLst>
            </p:cNvPr>
            <p:cNvCxnSpPr/>
            <p:nvPr/>
          </p:nvCxnSpPr>
          <p:spPr>
            <a:xfrm flipH="1">
              <a:off x="4335851" y="1604077"/>
              <a:ext cx="226636" cy="65885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 name="Text Placeholder 29"/>
          <p:cNvSpPr>
            <a:spLocks noGrp="1"/>
          </p:cNvSpPr>
          <p:nvPr>
            <p:ph type="body" sz="quarter" idx="10"/>
          </p:nvPr>
        </p:nvSpPr>
        <p:spPr>
          <a:xfrm>
            <a:off x="100012" y="123838"/>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34" name="Text Placeholder 4"/>
          <p:cNvSpPr>
            <a:spLocks noGrp="1"/>
          </p:cNvSpPr>
          <p:nvPr>
            <p:ph type="body" sz="quarter" idx="27"/>
          </p:nvPr>
        </p:nvSpPr>
        <p:spPr>
          <a:xfrm>
            <a:off x="4005166" y="1034579"/>
            <a:ext cx="4992530" cy="1020456"/>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35" name="Text Placeholder 4"/>
          <p:cNvSpPr>
            <a:spLocks noGrp="1"/>
          </p:cNvSpPr>
          <p:nvPr>
            <p:ph type="body" sz="quarter" idx="28"/>
          </p:nvPr>
        </p:nvSpPr>
        <p:spPr>
          <a:xfrm>
            <a:off x="4005166" y="2245994"/>
            <a:ext cx="4992530" cy="1020456"/>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36" name="Text Placeholder 4"/>
          <p:cNvSpPr>
            <a:spLocks noGrp="1"/>
          </p:cNvSpPr>
          <p:nvPr>
            <p:ph type="body" sz="quarter" idx="29"/>
          </p:nvPr>
        </p:nvSpPr>
        <p:spPr>
          <a:xfrm>
            <a:off x="4005166" y="3565410"/>
            <a:ext cx="4992530" cy="1020456"/>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37" name="Text Placeholder 4"/>
          <p:cNvSpPr>
            <a:spLocks noGrp="1"/>
          </p:cNvSpPr>
          <p:nvPr>
            <p:ph type="body" sz="quarter" idx="30"/>
          </p:nvPr>
        </p:nvSpPr>
        <p:spPr>
          <a:xfrm>
            <a:off x="4005167" y="4818776"/>
            <a:ext cx="4992531" cy="1020456"/>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1537308904"/>
      </p:ext>
    </p:extLst>
  </p:cSld>
  <p:clrMapOvr>
    <a:masterClrMapping/>
  </p:clrMapOvr>
  <p:hf sldNum="0" hdr="0" ftr="0" dt="0"/>
</p:sldLayout>
</file>

<file path=ppt/slideLayouts/slideLayout157.xml><?xml version="1.0" encoding="utf-8"?>
<p:sldLayout xmlns:a="http://schemas.openxmlformats.org/drawingml/2006/main" xmlns:r="http://schemas.openxmlformats.org/officeDocument/2006/relationships" xmlns:p="http://schemas.openxmlformats.org/presentationml/2006/main">
  <p:cSld name="7_Objective">
    <p:spTree>
      <p:nvGrpSpPr>
        <p:cNvPr id="1" name=""/>
        <p:cNvGrpSpPr/>
        <p:nvPr/>
      </p:nvGrpSpPr>
      <p:grpSpPr>
        <a:xfrm>
          <a:off x="0" y="0"/>
          <a:ext cx="0" cy="0"/>
          <a:chOff x="0" y="0"/>
          <a:chExt cx="0" cy="0"/>
        </a:xfrm>
      </p:grpSpPr>
      <p:sp>
        <p:nvSpPr>
          <p:cNvPr id="4" name="Text Placeholder 29"/>
          <p:cNvSpPr>
            <a:spLocks noGrp="1"/>
          </p:cNvSpPr>
          <p:nvPr>
            <p:ph type="body" sz="quarter" idx="10"/>
          </p:nvPr>
        </p:nvSpPr>
        <p:spPr>
          <a:xfrm>
            <a:off x="100012" y="123838"/>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Tree>
    <p:extLst>
      <p:ext uri="{BB962C8B-B14F-4D97-AF65-F5344CB8AC3E}">
        <p14:creationId xmlns:p14="http://schemas.microsoft.com/office/powerpoint/2010/main" val="325589780"/>
      </p:ext>
    </p:extLst>
  </p:cSld>
  <p:clrMapOvr>
    <a:masterClrMapping/>
  </p:clrMapOvr>
  <p:hf sldNum="0" hdr="0" ftr="0" dt="0"/>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hank_yo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32F950-78F0-4338-BB4F-15A6BA696BC5}"/>
              </a:ext>
            </a:extLst>
          </p:cNvPr>
          <p:cNvSpPr/>
          <p:nvPr/>
        </p:nvSpPr>
        <p:spPr>
          <a:xfrm>
            <a:off x="0" y="11"/>
            <a:ext cx="4572000" cy="6124575"/>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GB" altLang="en-US">
              <a:solidFill>
                <a:srgbClr val="FFFFFF"/>
              </a:solidFill>
              <a:latin typeface="Calibri" pitchFamily="34" charset="0"/>
            </a:endParaRPr>
          </a:p>
        </p:txBody>
      </p:sp>
      <p:sp>
        <p:nvSpPr>
          <p:cNvPr id="8" name="Picture Placeholder 7"/>
          <p:cNvSpPr>
            <a:spLocks noGrp="1"/>
          </p:cNvSpPr>
          <p:nvPr>
            <p:ph type="pic" sz="quarter" idx="10"/>
          </p:nvPr>
        </p:nvSpPr>
        <p:spPr>
          <a:xfrm>
            <a:off x="4572006" y="0"/>
            <a:ext cx="4572001" cy="6096000"/>
          </a:xfrm>
          <a:prstGeom prst="rect">
            <a:avLst/>
          </a:prstGeom>
          <a:solidFill>
            <a:schemeClr val="bg1">
              <a:lumMod val="85000"/>
            </a:schemeClr>
          </a:solidFill>
        </p:spPr>
        <p:txBody>
          <a:bodyPr/>
          <a:lstStyle>
            <a:lvl1pPr>
              <a:defRPr>
                <a:latin typeface="Arial" panose="020B0604020202020204" pitchFamily="34" charset="0"/>
                <a:cs typeface="Arial" panose="020B0604020202020204" pitchFamily="34" charset="0"/>
              </a:defRPr>
            </a:lvl1pPr>
          </a:lstStyle>
          <a:p>
            <a:pPr lvl="0"/>
            <a:r>
              <a:rPr lang="fr-FR" noProof="0"/>
              <a:t>Cliquez sur l’icône pour ajouter une image</a:t>
            </a:r>
            <a:endParaRPr lang="en-US" noProof="0" dirty="0"/>
          </a:p>
        </p:txBody>
      </p:sp>
      <p:sp>
        <p:nvSpPr>
          <p:cNvPr id="7" name="Text Placeholder 4"/>
          <p:cNvSpPr>
            <a:spLocks noGrp="1"/>
          </p:cNvSpPr>
          <p:nvPr>
            <p:ph type="body" sz="quarter" idx="27"/>
          </p:nvPr>
        </p:nvSpPr>
        <p:spPr>
          <a:xfrm>
            <a:off x="357188" y="2491845"/>
            <a:ext cx="3857625" cy="1140882"/>
          </a:xfrm>
          <a:prstGeom prst="rect">
            <a:avLst/>
          </a:prstGeom>
          <a:effectLst>
            <a:reflection blurRad="6350" stA="50000" endA="300" endPos="55000" dir="5400000" sy="-100000" algn="bl" rotWithShape="0"/>
          </a:effectLst>
        </p:spPr>
        <p:txBody>
          <a:bodyPr lIns="45720" rIns="45720" anchor="ctr" anchorCtr="0"/>
          <a:lstStyle>
            <a:lvl1pPr marL="0" indent="0" algn="ctr">
              <a:buClr>
                <a:srgbClr val="397BCE"/>
              </a:buClr>
              <a:buFont typeface="Wingdings" panose="05000000000000000000" pitchFamily="2" charset="2"/>
              <a:buNone/>
              <a:defRPr lang="fr-FR" sz="3200" b="0" kern="1200" dirty="0" smtClean="0">
                <a:solidFill>
                  <a:schemeClr val="bg1"/>
                </a:solidFill>
                <a:latin typeface="Calibri" panose="020F0502020204030204" pitchFamily="34" charset="0"/>
                <a:ea typeface="+mn-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573256082"/>
      </p:ext>
    </p:extLst>
  </p:cSld>
  <p:clrMapOvr>
    <a:masterClrMapping/>
  </p:clrMapOvr>
  <p:hf sldNum="0" hdr="0" ftr="0" dt="0"/>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1_Thank_you">
    <p:spTree>
      <p:nvGrpSpPr>
        <p:cNvPr id="1" name=""/>
        <p:cNvGrpSpPr/>
        <p:nvPr/>
      </p:nvGrpSpPr>
      <p:grpSpPr>
        <a:xfrm>
          <a:off x="0" y="0"/>
          <a:ext cx="0" cy="0"/>
          <a:chOff x="0" y="0"/>
          <a:chExt cx="0" cy="0"/>
        </a:xfrm>
      </p:grpSpPr>
      <p:sp>
        <p:nvSpPr>
          <p:cNvPr id="7" name="Text Placeholder 4"/>
          <p:cNvSpPr>
            <a:spLocks noGrp="1"/>
          </p:cNvSpPr>
          <p:nvPr>
            <p:ph type="body" sz="quarter" idx="27"/>
          </p:nvPr>
        </p:nvSpPr>
        <p:spPr>
          <a:xfrm>
            <a:off x="1793083" y="2152647"/>
            <a:ext cx="5557838" cy="1819278"/>
          </a:xfrm>
          <a:prstGeom prst="rect">
            <a:avLst/>
          </a:prstGeom>
          <a:effectLst>
            <a:reflection blurRad="6350" stA="50000" endA="300" endPos="55000" dir="5400000" sy="-100000" algn="bl" rotWithShape="0"/>
          </a:effectLst>
        </p:spPr>
        <p:txBody>
          <a:bodyPr lIns="45720" rIns="45720" anchor="ctr" anchorCtr="0"/>
          <a:lstStyle>
            <a:lvl1pPr marL="0" indent="0" algn="ctr">
              <a:buClr>
                <a:srgbClr val="397BCE"/>
              </a:buClr>
              <a:buFont typeface="Wingdings" panose="05000000000000000000" pitchFamily="2" charset="2"/>
              <a:buNone/>
              <a:defRPr lang="en-US" sz="9000" b="1" kern="1200" dirty="0" smtClean="0">
                <a:solidFill>
                  <a:srgbClr val="1B73A9"/>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4927199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413698814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14348" y="3214689"/>
            <a:ext cx="7772400" cy="1362075"/>
          </a:xfrm>
        </p:spPr>
        <p:txBody>
          <a:bodyPr anchor="t"/>
          <a:lstStyle>
            <a:lvl1pPr algn="l">
              <a:defRPr sz="4000" b="1" cap="all">
                <a:solidFill>
                  <a:srgbClr val="0070C0"/>
                </a:solidFill>
                <a:latin typeface="+mn-lt"/>
              </a:defRPr>
            </a:lvl1pPr>
          </a:lstStyle>
          <a:p>
            <a:r>
              <a:rPr lang="fr-FR"/>
              <a:t>Modifiez le style du titre</a:t>
            </a:r>
            <a:endParaRPr lang="en-GB" dirty="0"/>
          </a:p>
        </p:txBody>
      </p:sp>
      <p:sp>
        <p:nvSpPr>
          <p:cNvPr id="3" name="Text Placeholder 2"/>
          <p:cNvSpPr>
            <a:spLocks noGrp="1"/>
          </p:cNvSpPr>
          <p:nvPr>
            <p:ph type="body" idx="1"/>
          </p:nvPr>
        </p:nvSpPr>
        <p:spPr>
          <a:xfrm>
            <a:off x="714348" y="17145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Slide Number Placeholder 5">
            <a:extLst>
              <a:ext uri="{FF2B5EF4-FFF2-40B4-BE49-F238E27FC236}">
                <a16:creationId xmlns:a16="http://schemas.microsoft.com/office/drawing/2014/main" id="{01A3BE5C-B3D5-4609-BB48-078CDBEC96EB}"/>
              </a:ext>
            </a:extLst>
          </p:cNvPr>
          <p:cNvSpPr>
            <a:spLocks noGrp="1"/>
          </p:cNvSpPr>
          <p:nvPr>
            <p:ph type="sldNum" sz="quarter" idx="10"/>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FB697D9A-8739-4663-A2FD-E2D96C588CF4}" type="slidenum">
              <a:rPr lang="fr-FR" altLang="fr-FR" smtClean="0">
                <a:solidFill>
                  <a:prstClr val="black"/>
                </a:solidFill>
                <a:latin typeface="Arial" pitchFamily="34" charset="0"/>
                <a:cs typeface="Arial" pitchFamily="34" charset="0"/>
              </a:rPr>
              <a:pPr eaLnBrk="0" fontAlgn="base" hangingPunct="0">
                <a:spcBef>
                  <a:spcPct val="0"/>
                </a:spcBef>
                <a:spcAft>
                  <a:spcPct val="0"/>
                </a:spcAft>
              </a:pPr>
              <a:t>‹#›</a:t>
            </a:fld>
            <a:endParaRPr lang="fr-FR" altLang="fr-FR">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4025246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vl2pPr>
              <a:defRPr/>
            </a:lvl2pPr>
          </a:lstStyle>
          <a:p>
            <a:pPr lvl="0"/>
            <a:r>
              <a:rPr lang="fr-FR"/>
              <a:t>Modifier les styles du texte du masque</a:t>
            </a:r>
          </a:p>
        </p:txBody>
      </p:sp>
      <p:sp>
        <p:nvSpPr>
          <p:cNvPr id="7" name="Titre 6">
            <a:extLst>
              <a:ext uri="{FF2B5EF4-FFF2-40B4-BE49-F238E27FC236}">
                <a16:creationId xmlns:a16="http://schemas.microsoft.com/office/drawing/2014/main" id="{43A7611E-08B0-2642-B3A2-CEF8BDDA5F1C}"/>
              </a:ext>
            </a:extLst>
          </p:cNvPr>
          <p:cNvSpPr>
            <a:spLocks noGrp="1"/>
          </p:cNvSpPr>
          <p:nvPr>
            <p:ph type="title"/>
          </p:nvPr>
        </p:nvSpPr>
        <p:spPr>
          <a:xfrm>
            <a:off x="359532" y="49188"/>
            <a:ext cx="7886700" cy="648246"/>
          </a:xfrm>
          <a:prstGeom prst="rect">
            <a:avLst/>
          </a:prstGeom>
        </p:spPr>
        <p:txBody>
          <a:bodyPr anchor="ctr"/>
          <a:lstStyle>
            <a:lvl1pPr>
              <a:defRPr lang="fr-FR" sz="3200" b="1" kern="1200" dirty="0" smtClean="0">
                <a:solidFill>
                  <a:schemeClr val="bg1"/>
                </a:solidFill>
                <a:latin typeface="Calibri" panose="020F0502020204030204" pitchFamily="34" charset="0"/>
                <a:ea typeface="+mn-ea"/>
                <a:cs typeface="Calibri" panose="020F0502020204030204" pitchFamily="34" charset="0"/>
              </a:defRPr>
            </a:lvl1pPr>
          </a:lstStyle>
          <a:p>
            <a:r>
              <a:rPr lang="fr-FR" dirty="0"/>
              <a:t>Modifiez le style du titre</a:t>
            </a:r>
          </a:p>
        </p:txBody>
      </p:sp>
      <p:sp>
        <p:nvSpPr>
          <p:cNvPr id="4" name="Slide Number Placeholder 5">
            <a:extLst>
              <a:ext uri="{FF2B5EF4-FFF2-40B4-BE49-F238E27FC236}">
                <a16:creationId xmlns:a16="http://schemas.microsoft.com/office/drawing/2014/main" id="{19A1BA69-DA80-4798-8AA2-D5410B2F6738}"/>
              </a:ext>
            </a:extLst>
          </p:cNvPr>
          <p:cNvSpPr>
            <a:spLocks noGrp="1"/>
          </p:cNvSpPr>
          <p:nvPr>
            <p:ph type="sldNum" sz="quarter" idx="10"/>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479E223F-8A84-4B69-A484-CD8BE8F200C0}" type="slidenum">
              <a:rPr lang="fr-FR" altLang="fr-FR" smtClean="0">
                <a:solidFill>
                  <a:prstClr val="black"/>
                </a:solidFill>
                <a:latin typeface="Arial" pitchFamily="34" charset="0"/>
                <a:cs typeface="Arial" pitchFamily="34" charset="0"/>
              </a:rPr>
              <a:pPr eaLnBrk="0" fontAlgn="base" hangingPunct="0">
                <a:spcBef>
                  <a:spcPct val="0"/>
                </a:spcBef>
                <a:spcAft>
                  <a:spcPct val="0"/>
                </a:spcAft>
              </a:pPr>
              <a:t>‹#›</a:t>
            </a:fld>
            <a:endParaRPr lang="fr-FR" altLang="fr-FR">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39876373"/>
      </p:ext>
    </p:extLst>
  </p:cSld>
  <p:clrMapOvr>
    <a:overrideClrMapping bg1="lt1" tx1="dk1" bg2="lt2" tx2="dk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E14BC56-F75B-4AD6-8199-8456F20384D5}"/>
              </a:ext>
            </a:extLst>
          </p:cNvPr>
          <p:cNvSpPr>
            <a:spLocks noGrp="1"/>
          </p:cNvSpPr>
          <p:nvPr>
            <p:ph type="sldNum" sz="quarter" idx="10"/>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1E3FFDD2-6064-46CE-9D42-734ED597A37A}" type="slidenum">
              <a:rPr lang="fr-FR" altLang="fr-FR" smtClean="0">
                <a:solidFill>
                  <a:prstClr val="black"/>
                </a:solidFill>
                <a:latin typeface="Arial" pitchFamily="34" charset="0"/>
                <a:cs typeface="Arial" pitchFamily="34" charset="0"/>
              </a:rPr>
              <a:pPr eaLnBrk="0" fontAlgn="base" hangingPunct="0">
                <a:spcBef>
                  <a:spcPct val="0"/>
                </a:spcBef>
                <a:spcAft>
                  <a:spcPct val="0"/>
                </a:spcAft>
              </a:pPr>
              <a:t>‹#›</a:t>
            </a:fld>
            <a:endParaRPr lang="fr-FR" altLang="fr-FR">
              <a:solidFill>
                <a:prstClr val="black"/>
              </a:solidFill>
              <a:latin typeface="Arial" pitchFamily="34" charset="0"/>
              <a:cs typeface="Arial" pitchFamily="34" charset="0"/>
            </a:endParaRPr>
          </a:p>
        </p:txBody>
      </p:sp>
      <p:sp>
        <p:nvSpPr>
          <p:cNvPr id="3" name="Date Placeholder 17">
            <a:extLst>
              <a:ext uri="{FF2B5EF4-FFF2-40B4-BE49-F238E27FC236}">
                <a16:creationId xmlns:a16="http://schemas.microsoft.com/office/drawing/2014/main" id="{32EE239A-0ABC-4BC1-BE07-25FD84AAB6DC}"/>
              </a:ext>
            </a:extLst>
          </p:cNvPr>
          <p:cNvSpPr>
            <a:spLocks noGrp="1"/>
          </p:cNvSpPr>
          <p:nvPr>
            <p:ph type="dt" sz="half" idx="11"/>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endParaRPr lang="en-US" altLang="en-US">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81207182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lIns="972000" tIns="792000" rIns="0" anchor="ctr">
            <a:spAutoFit/>
          </a:bodyPr>
          <a:lstStyle>
            <a:lvl1pPr>
              <a:defRPr lang="fr-FR" sz="3200" b="1" kern="1200" dirty="0">
                <a:solidFill>
                  <a:schemeClr val="bg1"/>
                </a:solidFill>
                <a:latin typeface="Calibri" panose="020F0502020204030204" pitchFamily="34" charset="0"/>
                <a:ea typeface="+mn-ea"/>
                <a:cs typeface="Calibri" panose="020F0502020204030204" pitchFamily="34" charset="0"/>
              </a:defRPr>
            </a:lvl1pPr>
          </a:lstStyle>
          <a:p>
            <a:r>
              <a:rPr lang="fr-FR"/>
              <a:t>Modifiez le style du titre</a:t>
            </a:r>
            <a:endParaRPr lang="en-GB" dirty="0"/>
          </a:p>
        </p:txBody>
      </p:sp>
      <p:sp>
        <p:nvSpPr>
          <p:cNvPr id="3" name="Content Placeholder 2"/>
          <p:cNvSpPr>
            <a:spLocks noGrp="1"/>
          </p:cNvSpPr>
          <p:nvPr>
            <p:ph sz="half" idx="1"/>
          </p:nvPr>
        </p:nvSpPr>
        <p:spPr>
          <a:xfrm>
            <a:off x="457200" y="1600206"/>
            <a:ext cx="4038600" cy="4525963"/>
          </a:xfrm>
        </p:spPr>
        <p:txBody>
          <a:bodyPr/>
          <a:lstStyle>
            <a:lvl1pPr>
              <a:defRPr sz="30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4" name="Content Placeholder 3"/>
          <p:cNvSpPr>
            <a:spLocks noGrp="1"/>
          </p:cNvSpPr>
          <p:nvPr>
            <p:ph sz="half" idx="2"/>
          </p:nvPr>
        </p:nvSpPr>
        <p:spPr>
          <a:xfrm>
            <a:off x="4648200" y="1600206"/>
            <a:ext cx="4038600" cy="4525963"/>
          </a:xfrm>
        </p:spPr>
        <p:txBody>
          <a:bodyPr/>
          <a:lstStyle>
            <a:lvl1pPr marL="171450" indent="-171450">
              <a:defRPr lang="fr-FR" sz="3000" kern="1200" dirty="0">
                <a:solidFill>
                  <a:schemeClr val="tx1"/>
                </a:solidFill>
                <a:latin typeface="Calibri" panose="020F0502020204030204" pitchFamily="34" charset="0"/>
                <a:ea typeface="+mn-ea"/>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5" name="Slide Number Placeholder 5">
            <a:extLst>
              <a:ext uri="{FF2B5EF4-FFF2-40B4-BE49-F238E27FC236}">
                <a16:creationId xmlns:a16="http://schemas.microsoft.com/office/drawing/2014/main" id="{E2517B7C-2A62-4553-A964-332036BC5088}"/>
              </a:ext>
            </a:extLst>
          </p:cNvPr>
          <p:cNvSpPr>
            <a:spLocks noGrp="1"/>
          </p:cNvSpPr>
          <p:nvPr>
            <p:ph type="sldNum" sz="quarter" idx="10"/>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D3AD9D50-CA3E-462E-8E89-C9C8E7F99A57}" type="slidenum">
              <a:rPr lang="fr-FR" altLang="fr-FR" smtClean="0">
                <a:solidFill>
                  <a:prstClr val="black"/>
                </a:solidFill>
                <a:latin typeface="Arial" pitchFamily="34" charset="0"/>
                <a:cs typeface="Arial" pitchFamily="34" charset="0"/>
              </a:rPr>
              <a:pPr eaLnBrk="0" fontAlgn="base" hangingPunct="0">
                <a:spcBef>
                  <a:spcPct val="0"/>
                </a:spcBef>
                <a:spcAft>
                  <a:spcPct val="0"/>
                </a:spcAft>
              </a:pPr>
              <a:t>‹#›</a:t>
            </a:fld>
            <a:endParaRPr lang="fr-FR" altLang="fr-FR">
              <a:solidFill>
                <a:prstClr val="black"/>
              </a:solidFill>
              <a:latin typeface="Arial" pitchFamily="34" charset="0"/>
              <a:cs typeface="Arial" pitchFamily="34" charset="0"/>
            </a:endParaRPr>
          </a:p>
        </p:txBody>
      </p:sp>
      <p:sp>
        <p:nvSpPr>
          <p:cNvPr id="6" name="Date Placeholder 17">
            <a:extLst>
              <a:ext uri="{FF2B5EF4-FFF2-40B4-BE49-F238E27FC236}">
                <a16:creationId xmlns:a16="http://schemas.microsoft.com/office/drawing/2014/main" id="{F7869245-0ADE-49A9-B413-15254ECACDAD}"/>
              </a:ext>
            </a:extLst>
          </p:cNvPr>
          <p:cNvSpPr>
            <a:spLocks noGrp="1"/>
          </p:cNvSpPr>
          <p:nvPr>
            <p:ph type="dt" sz="half" idx="11"/>
          </p:nvPr>
        </p:nvSpPr>
        <p:spPr>
          <a:xfrm>
            <a:off x="0" y="0"/>
            <a:ext cx="0" cy="0"/>
          </a:xfrm>
        </p:spPr>
        <p:txBody>
          <a:bodyPr vert="horz" wrap="square" lIns="91440" tIns="45720" rIns="91440" bIns="45720" numCol="1" anchor="t" anchorCtr="0" compatLnSpc="1">
            <a:prstTxWarp prst="textNoShape">
              <a:avLst/>
            </a:prstTxWarp>
          </a:bodyPr>
          <a:lstStyle>
            <a:lvl1pPr marL="179388">
              <a:defRPr/>
            </a:lvl1pPr>
          </a:lstStyle>
          <a:p>
            <a:pPr eaLnBrk="0" fontAlgn="base" hangingPunct="0">
              <a:spcBef>
                <a:spcPct val="0"/>
              </a:spcBef>
              <a:spcAft>
                <a:spcPct val="0"/>
              </a:spcAft>
            </a:pPr>
            <a:endParaRPr lang="en-US" altLang="en-US">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60956482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cSld name="Title + 2 columns">
    <p:spTree>
      <p:nvGrpSpPr>
        <p:cNvPr id="1" name="Shape 40"/>
        <p:cNvGrpSpPr/>
        <p:nvPr/>
      </p:nvGrpSpPr>
      <p:grpSpPr>
        <a:xfrm>
          <a:off x="0" y="0"/>
          <a:ext cx="0" cy="0"/>
          <a:chOff x="0" y="0"/>
          <a:chExt cx="0" cy="0"/>
        </a:xfrm>
      </p:grpSpPr>
      <p:sp>
        <p:nvSpPr>
          <p:cNvPr id="48" name="Shape 48"/>
          <p:cNvSpPr txBox="1">
            <a:spLocks noGrp="1"/>
          </p:cNvSpPr>
          <p:nvPr>
            <p:ph type="body" idx="1"/>
          </p:nvPr>
        </p:nvSpPr>
        <p:spPr>
          <a:xfrm>
            <a:off x="1146025" y="2356380"/>
            <a:ext cx="3660300" cy="4211599"/>
          </a:xfrm>
          <a:prstGeom prst="rect">
            <a:avLst/>
          </a:prstGeom>
        </p:spPr>
        <p:txBody>
          <a:bodyPr/>
          <a:lstStyle>
            <a:lvl1pPr lvl="0">
              <a:spcBef>
                <a:spcPts val="0"/>
              </a:spcBef>
              <a:buSzPct val="100000"/>
              <a:defRPr sz="3000">
                <a:latin typeface="Calibri" panose="020F0502020204030204" pitchFamily="34" charset="0"/>
                <a:cs typeface="Calibri" panose="020F0502020204030204" pitchFamily="34" charset="0"/>
              </a:defRPr>
            </a:lvl1pPr>
            <a:lvl2pPr lvl="1">
              <a:spcBef>
                <a:spcPts val="0"/>
              </a:spcBef>
              <a:buSzPct val="100000"/>
              <a:defRPr sz="2700"/>
            </a:lvl2pPr>
            <a:lvl3pPr lvl="2">
              <a:spcBef>
                <a:spcPts val="0"/>
              </a:spcBef>
              <a:buSzPct val="100000"/>
              <a:defRPr sz="2700"/>
            </a:lvl3pPr>
            <a:lvl4pPr lvl="3">
              <a:spcBef>
                <a:spcPts val="0"/>
              </a:spcBef>
              <a:buSzPct val="100000"/>
              <a:defRPr sz="2700"/>
            </a:lvl4pPr>
            <a:lvl5pPr lvl="4">
              <a:spcBef>
                <a:spcPts val="0"/>
              </a:spcBef>
              <a:buSzPct val="100000"/>
              <a:defRPr sz="2700"/>
            </a:lvl5pPr>
            <a:lvl6pPr lvl="5">
              <a:spcBef>
                <a:spcPts val="0"/>
              </a:spcBef>
              <a:buSzPct val="100000"/>
              <a:defRPr sz="2700"/>
            </a:lvl6pPr>
            <a:lvl7pPr lvl="6">
              <a:spcBef>
                <a:spcPts val="0"/>
              </a:spcBef>
              <a:buSzPct val="100000"/>
              <a:defRPr sz="2700"/>
            </a:lvl7pPr>
            <a:lvl8pPr lvl="7">
              <a:spcBef>
                <a:spcPts val="0"/>
              </a:spcBef>
              <a:buSzPct val="100000"/>
              <a:defRPr sz="2700"/>
            </a:lvl8pPr>
            <a:lvl9pPr lvl="8">
              <a:spcBef>
                <a:spcPts val="0"/>
              </a:spcBef>
              <a:buSzPct val="100000"/>
              <a:defRPr sz="2700"/>
            </a:lvl9pPr>
          </a:lstStyle>
          <a:p>
            <a:pPr lvl="0"/>
            <a:r>
              <a:rPr lang="fr-FR"/>
              <a:t>Modifier les styles du texte du masque</a:t>
            </a:r>
          </a:p>
        </p:txBody>
      </p:sp>
      <p:sp>
        <p:nvSpPr>
          <p:cNvPr id="49" name="Shape 49"/>
          <p:cNvSpPr txBox="1">
            <a:spLocks noGrp="1"/>
          </p:cNvSpPr>
          <p:nvPr>
            <p:ph type="body" idx="2"/>
          </p:nvPr>
        </p:nvSpPr>
        <p:spPr>
          <a:xfrm>
            <a:off x="5026623" y="2356380"/>
            <a:ext cx="3660300" cy="4211599"/>
          </a:xfrm>
          <a:prstGeom prst="rect">
            <a:avLst/>
          </a:prstGeom>
        </p:spPr>
        <p:txBody>
          <a:bodyPr/>
          <a:lstStyle>
            <a:lvl1pPr lvl="0">
              <a:spcBef>
                <a:spcPts val="0"/>
              </a:spcBef>
              <a:buSzPct val="100000"/>
              <a:defRPr lang="fr-FR" sz="3000" kern="1200" dirty="0">
                <a:solidFill>
                  <a:schemeClr val="tx1"/>
                </a:solidFill>
                <a:latin typeface="Calibri" panose="020F0502020204030204" pitchFamily="34" charset="0"/>
                <a:ea typeface="+mn-ea"/>
                <a:cs typeface="Calibri" panose="020F0502020204030204" pitchFamily="34" charset="0"/>
              </a:defRPr>
            </a:lvl1pPr>
            <a:lvl2pPr lvl="1">
              <a:spcBef>
                <a:spcPts val="0"/>
              </a:spcBef>
              <a:buSzPct val="100000"/>
              <a:defRPr sz="2700"/>
            </a:lvl2pPr>
            <a:lvl3pPr lvl="2">
              <a:spcBef>
                <a:spcPts val="0"/>
              </a:spcBef>
              <a:buSzPct val="100000"/>
              <a:defRPr sz="2700"/>
            </a:lvl3pPr>
            <a:lvl4pPr lvl="3">
              <a:spcBef>
                <a:spcPts val="0"/>
              </a:spcBef>
              <a:buSzPct val="100000"/>
              <a:defRPr sz="2700"/>
            </a:lvl4pPr>
            <a:lvl5pPr lvl="4">
              <a:spcBef>
                <a:spcPts val="0"/>
              </a:spcBef>
              <a:buSzPct val="100000"/>
              <a:defRPr sz="2700"/>
            </a:lvl5pPr>
            <a:lvl6pPr lvl="5">
              <a:spcBef>
                <a:spcPts val="0"/>
              </a:spcBef>
              <a:buSzPct val="100000"/>
              <a:defRPr sz="2700"/>
            </a:lvl6pPr>
            <a:lvl7pPr lvl="6">
              <a:spcBef>
                <a:spcPts val="0"/>
              </a:spcBef>
              <a:buSzPct val="100000"/>
              <a:defRPr sz="2700"/>
            </a:lvl7pPr>
            <a:lvl8pPr lvl="7">
              <a:spcBef>
                <a:spcPts val="0"/>
              </a:spcBef>
              <a:buSzPct val="100000"/>
              <a:defRPr sz="2700"/>
            </a:lvl8pPr>
            <a:lvl9pPr lvl="8">
              <a:spcBef>
                <a:spcPts val="0"/>
              </a:spcBef>
              <a:buSzPct val="100000"/>
              <a:defRPr sz="2700"/>
            </a:lvl9pPr>
          </a:lstStyle>
          <a:p>
            <a:pPr lvl="0"/>
            <a:r>
              <a:rPr lang="fr-FR"/>
              <a:t>Modifier les styles du texte du masque</a:t>
            </a:r>
          </a:p>
        </p:txBody>
      </p:sp>
      <p:sp>
        <p:nvSpPr>
          <p:cNvPr id="5" name="Titre 6">
            <a:extLst>
              <a:ext uri="{FF2B5EF4-FFF2-40B4-BE49-F238E27FC236}">
                <a16:creationId xmlns:a16="http://schemas.microsoft.com/office/drawing/2014/main" id="{FC0A3901-0981-4A45-A5BB-180B58CC5745}"/>
              </a:ext>
            </a:extLst>
          </p:cNvPr>
          <p:cNvSpPr>
            <a:spLocks noGrp="1"/>
          </p:cNvSpPr>
          <p:nvPr>
            <p:ph type="title"/>
          </p:nvPr>
        </p:nvSpPr>
        <p:spPr>
          <a:xfrm>
            <a:off x="359532" y="49188"/>
            <a:ext cx="7886700" cy="648246"/>
          </a:xfrm>
          <a:prstGeom prst="rect">
            <a:avLst/>
          </a:prstGeom>
        </p:spPr>
        <p:txBody>
          <a:bodyPr anchor="ctr"/>
          <a:lstStyle>
            <a:lvl1pPr>
              <a:defRPr lang="fr-FR" sz="3200" b="1" kern="1200" dirty="0" smtClean="0">
                <a:solidFill>
                  <a:schemeClr val="bg1"/>
                </a:solidFill>
                <a:latin typeface="Calibri" panose="020F0502020204030204" pitchFamily="34" charset="0"/>
                <a:ea typeface="+mn-ea"/>
                <a:cs typeface="Calibri" panose="020F0502020204030204" pitchFamily="34" charset="0"/>
              </a:defRPr>
            </a:lvl1pPr>
          </a:lstStyle>
          <a:p>
            <a:r>
              <a:rPr lang="fr-FR"/>
              <a:t>Modifiez le style du titre</a:t>
            </a:r>
            <a:endParaRPr lang="fr-FR" dirty="0"/>
          </a:p>
        </p:txBody>
      </p:sp>
    </p:spTree>
    <p:extLst>
      <p:ext uri="{BB962C8B-B14F-4D97-AF65-F5344CB8AC3E}">
        <p14:creationId xmlns:p14="http://schemas.microsoft.com/office/powerpoint/2010/main" val="3666002265"/>
      </p:ext>
    </p:extLst>
  </p:cSld>
  <p:clrMapOvr>
    <a:masterClrMapping/>
  </p:clrMapOvr>
  <p:hf sldNum="0" hdr="0" ftr="0" dt="0"/>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Cover_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69695F-DDA7-444B-A8AA-13A5E2927CBF}"/>
              </a:ext>
            </a:extLst>
          </p:cNvPr>
          <p:cNvSpPr/>
          <p:nvPr/>
        </p:nvSpPr>
        <p:spPr>
          <a:xfrm>
            <a:off x="0" y="5948363"/>
            <a:ext cx="9144000" cy="914400"/>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GB" altLang="en-US">
              <a:solidFill>
                <a:srgbClr val="FFFFFF"/>
              </a:solidFill>
              <a:latin typeface="Calibri" pitchFamily="34" charset="0"/>
            </a:endParaRPr>
          </a:p>
        </p:txBody>
      </p:sp>
      <p:pic>
        <p:nvPicPr>
          <p:cNvPr id="5"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25" y="6059489"/>
            <a:ext cx="1577579"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1"/>
          <p:cNvGrpSpPr>
            <a:grpSpLocks/>
          </p:cNvGrpSpPr>
          <p:nvPr/>
        </p:nvGrpSpPr>
        <p:grpSpPr bwMode="auto">
          <a:xfrm>
            <a:off x="7672387" y="6097588"/>
            <a:ext cx="1414463" cy="527050"/>
            <a:chOff x="5525840" y="3530278"/>
            <a:chExt cx="1886657" cy="527387"/>
          </a:xfrm>
        </p:grpSpPr>
        <p:sp>
          <p:nvSpPr>
            <p:cNvPr id="7" name="TextBox 12">
              <a:extLst>
                <a:ext uri="{FF2B5EF4-FFF2-40B4-BE49-F238E27FC236}">
                  <a16:creationId xmlns:a16="http://schemas.microsoft.com/office/drawing/2014/main" id="{377312A1-1CEA-4156-86C4-BE6A2B50B04A}"/>
                </a:ext>
              </a:extLst>
            </p:cNvPr>
            <p:cNvSpPr txBox="1"/>
            <p:nvPr/>
          </p:nvSpPr>
          <p:spPr>
            <a:xfrm>
              <a:off x="5540133" y="3530278"/>
              <a:ext cx="1872364" cy="208095"/>
            </a:xfrm>
            <a:prstGeom prst="rect">
              <a:avLst/>
            </a:prstGeom>
            <a:noFill/>
          </p:spPr>
          <p:txBody>
            <a:bodyPr>
              <a:spAutoFit/>
            </a:bodyPr>
            <a:lstStyle/>
            <a:p>
              <a:pPr eaLnBrk="0" fontAlgn="base" hangingPunct="0">
                <a:spcBef>
                  <a:spcPct val="0"/>
                </a:spcBef>
                <a:spcAft>
                  <a:spcPct val="0"/>
                </a:spcAft>
                <a:defRPr/>
              </a:pPr>
              <a:r>
                <a:rPr lang="en-GB" sz="750" cap="all" dirty="0">
                  <a:solidFill>
                    <a:prstClr val="white"/>
                  </a:solidFill>
                  <a:latin typeface="Corbel" panose="020B0503020204020204" pitchFamily="34" charset="0"/>
                  <a:cs typeface="Arial" pitchFamily="34" charset="0"/>
                </a:rPr>
                <a:t>Health</a:t>
              </a:r>
            </a:p>
          </p:txBody>
        </p:sp>
        <p:grpSp>
          <p:nvGrpSpPr>
            <p:cNvPr id="9" name="Group 13"/>
            <p:cNvGrpSpPr>
              <a:grpSpLocks/>
            </p:cNvGrpSpPr>
            <p:nvPr/>
          </p:nvGrpSpPr>
          <p:grpSpPr bwMode="auto">
            <a:xfrm>
              <a:off x="5525840" y="3618320"/>
              <a:ext cx="1879457" cy="439345"/>
              <a:chOff x="5525840" y="3618320"/>
              <a:chExt cx="1879457" cy="439345"/>
            </a:xfrm>
          </p:grpSpPr>
          <p:sp>
            <p:nvSpPr>
              <p:cNvPr id="10" name="TextBox 14">
                <a:extLst>
                  <a:ext uri="{FF2B5EF4-FFF2-40B4-BE49-F238E27FC236}">
                    <a16:creationId xmlns:a16="http://schemas.microsoft.com/office/drawing/2014/main" id="{964D3964-4BC1-4083-A9CB-67577C1527D4}"/>
                  </a:ext>
                </a:extLst>
              </p:cNvPr>
              <p:cNvSpPr txBox="1"/>
              <p:nvPr/>
            </p:nvSpPr>
            <p:spPr>
              <a:xfrm>
                <a:off x="6494578" y="3838450"/>
                <a:ext cx="887746" cy="219215"/>
              </a:xfrm>
              <a:prstGeom prst="rect">
                <a:avLst/>
              </a:prstGeom>
              <a:noFill/>
            </p:spPr>
            <p:txBody>
              <a:bodyPr>
                <a:spAutoFit/>
              </a:bodyPr>
              <a:lstStyle/>
              <a:p>
                <a:pPr eaLnBrk="0" fontAlgn="base" hangingPunct="0">
                  <a:spcBef>
                    <a:spcPct val="0"/>
                  </a:spcBef>
                  <a:spcAft>
                    <a:spcPct val="0"/>
                  </a:spcAft>
                  <a:defRPr/>
                </a:pPr>
                <a:r>
                  <a:rPr lang="en-GB" sz="825" spc="-60" dirty="0">
                    <a:solidFill>
                      <a:prstClr val="white"/>
                    </a:solidFill>
                    <a:latin typeface="Corbel" panose="020B0503020204020204" pitchFamily="34" charset="0"/>
                    <a:cs typeface="Arial" pitchFamily="34" charset="0"/>
                  </a:rPr>
                  <a:t>programme</a:t>
                </a:r>
              </a:p>
            </p:txBody>
          </p:sp>
          <p:sp>
            <p:nvSpPr>
              <p:cNvPr id="11" name="TextBox 15">
                <a:extLst>
                  <a:ext uri="{FF2B5EF4-FFF2-40B4-BE49-F238E27FC236}">
                    <a16:creationId xmlns:a16="http://schemas.microsoft.com/office/drawing/2014/main" id="{72AE55A9-3578-498E-ACC9-622E499982B6}"/>
                  </a:ext>
                </a:extLst>
              </p:cNvPr>
              <p:cNvSpPr txBox="1"/>
              <p:nvPr/>
            </p:nvSpPr>
            <p:spPr>
              <a:xfrm>
                <a:off x="5525840" y="3617646"/>
                <a:ext cx="1878717" cy="324057"/>
              </a:xfrm>
              <a:prstGeom prst="rect">
                <a:avLst/>
              </a:prstGeom>
              <a:noFill/>
            </p:spPr>
            <p:txBody>
              <a:bodyPr>
                <a:spAutoFit/>
              </a:bodyPr>
              <a:lstStyle/>
              <a:p>
                <a:pPr eaLnBrk="0" fontAlgn="base" hangingPunct="0">
                  <a:spcBef>
                    <a:spcPct val="0"/>
                  </a:spcBef>
                  <a:spcAft>
                    <a:spcPct val="0"/>
                  </a:spcAft>
                  <a:defRPr/>
                </a:pPr>
                <a:r>
                  <a:rPr lang="en-GB" sz="1500" b="1" cap="all" spc="-60" dirty="0">
                    <a:solidFill>
                      <a:prstClr val="white"/>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8" name="Picture Placeholder 7"/>
          <p:cNvSpPr>
            <a:spLocks noGrp="1"/>
          </p:cNvSpPr>
          <p:nvPr>
            <p:ph type="pic" sz="quarter" idx="10"/>
          </p:nvPr>
        </p:nvSpPr>
        <p:spPr>
          <a:xfrm>
            <a:off x="0" y="762003"/>
            <a:ext cx="9144000" cy="5186307"/>
          </a:xfrm>
          <a:prstGeom prst="rect">
            <a:avLst/>
          </a:prstGeom>
          <a:solidFill>
            <a:schemeClr val="bg1">
              <a:lumMod val="85000"/>
            </a:schemeClr>
          </a:solidFill>
        </p:spPr>
        <p:txBody>
          <a:bodyPr/>
          <a:lstStyle>
            <a:lvl1pPr>
              <a:defRPr>
                <a:latin typeface="Arial" panose="020B0604020202020204" pitchFamily="34" charset="0"/>
                <a:cs typeface="Arial" panose="020B0604020202020204" pitchFamily="34" charset="0"/>
              </a:defRPr>
            </a:lvl1pPr>
          </a:lstStyle>
          <a:p>
            <a:pPr lvl="0"/>
            <a:r>
              <a:rPr lang="fr-FR" noProof="0"/>
              <a:t>Cliquez sur l’icône pour ajouter une image</a:t>
            </a:r>
            <a:endParaRPr lang="en-US" noProof="0" dirty="0"/>
          </a:p>
        </p:txBody>
      </p:sp>
      <p:sp>
        <p:nvSpPr>
          <p:cNvPr id="19" name="Text Placeholder 18"/>
          <p:cNvSpPr>
            <a:spLocks noGrp="1"/>
          </p:cNvSpPr>
          <p:nvPr>
            <p:ph type="body" sz="quarter" idx="11"/>
          </p:nvPr>
        </p:nvSpPr>
        <p:spPr>
          <a:xfrm>
            <a:off x="1277635" y="2895600"/>
            <a:ext cx="7702061" cy="1333500"/>
          </a:xfrm>
          <a:prstGeom prst="rect">
            <a:avLst/>
          </a:prstGeom>
        </p:spPr>
        <p:txBody>
          <a:bodyPr anchor="ctr" anchorCtr="0"/>
          <a:lstStyle>
            <a:lvl1pPr marL="0" indent="0">
              <a:buNone/>
              <a:defRPr sz="4000" b="1">
                <a:solidFill>
                  <a:srgbClr val="1E7FB8"/>
                </a:solidFill>
                <a:latin typeface="Calibri" panose="020F0502020204030204" pitchFamily="34" charset="0"/>
                <a:cs typeface="Calibri" panose="020F0502020204030204" pitchFamily="34" charset="0"/>
              </a:defRPr>
            </a:lvl1pPr>
            <a:lvl2pPr>
              <a:defRPr>
                <a:latin typeface="Segoe" panose="020B0502040200020203" pitchFamily="34" charset="0"/>
              </a:defRPr>
            </a:lvl2pPr>
            <a:lvl3pPr>
              <a:defRPr>
                <a:latin typeface="Segoe" panose="020B0502040200020203" pitchFamily="34" charset="0"/>
              </a:defRPr>
            </a:lvl3pPr>
            <a:lvl4pPr>
              <a:defRPr>
                <a:latin typeface="Segoe" panose="020B0502040200020203" pitchFamily="34" charset="0"/>
              </a:defRPr>
            </a:lvl4pPr>
            <a:lvl5pPr>
              <a:defRPr>
                <a:latin typeface="Segoe" panose="020B0502040200020203" pitchFamily="34" charset="0"/>
              </a:defRPr>
            </a:lvl5pPr>
          </a:lstStyle>
          <a:p>
            <a:pPr lvl="0"/>
            <a:r>
              <a:rPr lang="fr-FR"/>
              <a:t>Modifier les styles du texte du masque</a:t>
            </a:r>
          </a:p>
        </p:txBody>
      </p:sp>
    </p:spTree>
    <p:extLst>
      <p:ext uri="{BB962C8B-B14F-4D97-AF65-F5344CB8AC3E}">
        <p14:creationId xmlns:p14="http://schemas.microsoft.com/office/powerpoint/2010/main" val="4209154271"/>
      </p:ext>
    </p:extLst>
  </p:cSld>
  <p:clrMapOvr>
    <a:masterClrMapping/>
  </p:clrMapOvr>
  <p:hf sldNum="0" hdr="0" ftr="0" dt="0"/>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Course_outline">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0" y="2043114"/>
            <a:ext cx="2378869"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30">
            <a:extLst>
              <a:ext uri="{FF2B5EF4-FFF2-40B4-BE49-F238E27FC236}">
                <a16:creationId xmlns:a16="http://schemas.microsoft.com/office/drawing/2014/main" id="{F6959BA2-ABB6-42F4-A36C-313DA5D0491F}"/>
              </a:ext>
            </a:extLst>
          </p:cNvPr>
          <p:cNvCxnSpPr/>
          <p:nvPr/>
        </p:nvCxnSpPr>
        <p:spPr>
          <a:xfrm>
            <a:off x="310754" y="1782764"/>
            <a:ext cx="0" cy="3113087"/>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8" name="Rounded Rectangle 31">
            <a:extLst>
              <a:ext uri="{FF2B5EF4-FFF2-40B4-BE49-F238E27FC236}">
                <a16:creationId xmlns:a16="http://schemas.microsoft.com/office/drawing/2014/main" id="{DF0A0F98-BCC6-4F2C-8107-BFD6D17C3C4D}"/>
              </a:ext>
            </a:extLst>
          </p:cNvPr>
          <p:cNvSpPr/>
          <p:nvPr/>
        </p:nvSpPr>
        <p:spPr>
          <a:xfrm rot="16200000">
            <a:off x="2502893" y="150218"/>
            <a:ext cx="1731962" cy="5720953"/>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9" name="Rounded Rectangle 32">
            <a:extLst>
              <a:ext uri="{FF2B5EF4-FFF2-40B4-BE49-F238E27FC236}">
                <a16:creationId xmlns:a16="http://schemas.microsoft.com/office/drawing/2014/main" id="{11106BCF-681D-4B77-A65D-B817E33B6671}"/>
              </a:ext>
            </a:extLst>
          </p:cNvPr>
          <p:cNvSpPr/>
          <p:nvPr/>
        </p:nvSpPr>
        <p:spPr>
          <a:xfrm>
            <a:off x="492919" y="2144713"/>
            <a:ext cx="34529" cy="1733550"/>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0" name="Straight Connector 33">
            <a:extLst>
              <a:ext uri="{FF2B5EF4-FFF2-40B4-BE49-F238E27FC236}">
                <a16:creationId xmlns:a16="http://schemas.microsoft.com/office/drawing/2014/main" id="{119DC130-7417-46E4-9A1C-BDFE859FC61C}"/>
              </a:ext>
            </a:extLst>
          </p:cNvPr>
          <p:cNvCxnSpPr/>
          <p:nvPr/>
        </p:nvCxnSpPr>
        <p:spPr>
          <a:xfrm flipV="1">
            <a:off x="309563" y="3009900"/>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1" name="Rounded Rectangle 34">
            <a:extLst>
              <a:ext uri="{FF2B5EF4-FFF2-40B4-BE49-F238E27FC236}">
                <a16:creationId xmlns:a16="http://schemas.microsoft.com/office/drawing/2014/main" id="{7E7B286B-AEDC-411C-BAD0-FD9D99081AB1}"/>
              </a:ext>
            </a:extLst>
          </p:cNvPr>
          <p:cNvSpPr/>
          <p:nvPr/>
        </p:nvSpPr>
        <p:spPr>
          <a:xfrm>
            <a:off x="171450" y="1114425"/>
            <a:ext cx="6057900" cy="668338"/>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2" name="Rounded Rectangle 37">
            <a:extLst>
              <a:ext uri="{FF2B5EF4-FFF2-40B4-BE49-F238E27FC236}">
                <a16:creationId xmlns:a16="http://schemas.microsoft.com/office/drawing/2014/main" id="{B3DBB940-C44E-4B36-B19A-E0CBAD00DA72}"/>
              </a:ext>
            </a:extLst>
          </p:cNvPr>
          <p:cNvSpPr/>
          <p:nvPr/>
        </p:nvSpPr>
        <p:spPr>
          <a:xfrm rot="16200000">
            <a:off x="2502893" y="2036168"/>
            <a:ext cx="1731962" cy="5720953"/>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3" name="Rounded Rectangle 38">
            <a:extLst>
              <a:ext uri="{FF2B5EF4-FFF2-40B4-BE49-F238E27FC236}">
                <a16:creationId xmlns:a16="http://schemas.microsoft.com/office/drawing/2014/main" id="{394E9CE6-1447-4A47-B620-1A83DDF00F00}"/>
              </a:ext>
            </a:extLst>
          </p:cNvPr>
          <p:cNvSpPr/>
          <p:nvPr/>
        </p:nvSpPr>
        <p:spPr>
          <a:xfrm>
            <a:off x="492919" y="4030663"/>
            <a:ext cx="34529" cy="1733550"/>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4" name="Straight Connector 39">
            <a:extLst>
              <a:ext uri="{FF2B5EF4-FFF2-40B4-BE49-F238E27FC236}">
                <a16:creationId xmlns:a16="http://schemas.microsoft.com/office/drawing/2014/main" id="{984AF1EF-3DA5-4FCE-B603-F4F2F04B9E45}"/>
              </a:ext>
            </a:extLst>
          </p:cNvPr>
          <p:cNvCxnSpPr/>
          <p:nvPr/>
        </p:nvCxnSpPr>
        <p:spPr>
          <a:xfrm flipV="1">
            <a:off x="309563" y="4895850"/>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30" name="Text Placeholder 29"/>
          <p:cNvSpPr>
            <a:spLocks noGrp="1"/>
          </p:cNvSpPr>
          <p:nvPr>
            <p:ph type="body" sz="quarter" idx="10"/>
          </p:nvPr>
        </p:nvSpPr>
        <p:spPr>
          <a:xfrm>
            <a:off x="100012" y="123828"/>
            <a:ext cx="8904542"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42" name="Text Placeholder 29"/>
          <p:cNvSpPr>
            <a:spLocks noGrp="1"/>
          </p:cNvSpPr>
          <p:nvPr>
            <p:ph type="body" sz="quarter" idx="11"/>
          </p:nvPr>
        </p:nvSpPr>
        <p:spPr>
          <a:xfrm>
            <a:off x="237850" y="1186994"/>
            <a:ext cx="5862914" cy="523875"/>
          </a:xfrm>
          <a:prstGeom prst="rect">
            <a:avLst/>
          </a:prstGeom>
        </p:spPr>
        <p:txBody>
          <a:bodyPr anchor="ctr" anchorCtr="0"/>
          <a:lstStyle>
            <a:lvl1pPr marL="0" indent="0" algn="l" defTabSz="685800" rtl="0" eaLnBrk="1" latinLnBrk="0" hangingPunct="1">
              <a:lnSpc>
                <a:spcPts val="2850"/>
              </a:lnSpc>
              <a:spcBef>
                <a:spcPct val="20000"/>
              </a:spcBef>
              <a:buFont typeface="Arial" panose="020B0604020202020204" pitchFamily="34" charset="0"/>
              <a:buNone/>
              <a:defRPr lang="en-US" sz="3000" b="0" kern="1200" dirty="0" smtClean="0">
                <a:solidFill>
                  <a:schemeClr val="bg1"/>
                </a:solidFill>
                <a:latin typeface="Calibri" panose="020F0502020204030204" pitchFamily="34" charset="0"/>
                <a:ea typeface="+mj-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43" name="Text Placeholder 29"/>
          <p:cNvSpPr>
            <a:spLocks noGrp="1"/>
          </p:cNvSpPr>
          <p:nvPr>
            <p:ph type="body" sz="quarter" idx="12"/>
          </p:nvPr>
        </p:nvSpPr>
        <p:spPr>
          <a:xfrm>
            <a:off x="629482" y="2253281"/>
            <a:ext cx="5471282" cy="1514048"/>
          </a:xfrm>
          <a:prstGeom prst="rect">
            <a:avLst/>
          </a:prstGeom>
        </p:spPr>
        <p:txBody>
          <a:bodyPr anchor="ctr" anchorCtr="0"/>
          <a:lstStyle>
            <a:lvl1pPr marL="0" indent="0" algn="l" defTabSz="685800" rtl="0" eaLnBrk="1" latinLnBrk="0" hangingPunct="1">
              <a:lnSpc>
                <a:spcPts val="2850"/>
              </a:lnSpc>
              <a:spcBef>
                <a:spcPct val="20000"/>
              </a:spcBef>
              <a:buFont typeface="Arial" panose="020B0604020202020204" pitchFamily="34" charset="0"/>
              <a:buNone/>
              <a:defRPr lang="en-US"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44" name="Text Placeholder 29"/>
          <p:cNvSpPr>
            <a:spLocks noGrp="1"/>
          </p:cNvSpPr>
          <p:nvPr>
            <p:ph type="body" sz="quarter" idx="13"/>
          </p:nvPr>
        </p:nvSpPr>
        <p:spPr>
          <a:xfrm>
            <a:off x="629482" y="4138519"/>
            <a:ext cx="5471282" cy="1514048"/>
          </a:xfrm>
          <a:prstGeom prst="rect">
            <a:avLst/>
          </a:prstGeom>
        </p:spPr>
        <p:txBody>
          <a:bodyPr anchor="ctr"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Tree>
    <p:extLst>
      <p:ext uri="{BB962C8B-B14F-4D97-AF65-F5344CB8AC3E}">
        <p14:creationId xmlns:p14="http://schemas.microsoft.com/office/powerpoint/2010/main" val="3166592007"/>
      </p:ext>
    </p:extLst>
  </p:cSld>
  <p:clrMapOvr>
    <a:masterClrMapping/>
  </p:clrMapOvr>
  <p:hf sldNum="0" hdr="0" ftr="0" dt="0"/>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1_Objective">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7857" y="952500"/>
            <a:ext cx="83344"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Rounded Rectangle 9"/>
          <p:cNvGrpSpPr>
            <a:grpSpLocks/>
          </p:cNvGrpSpPr>
          <p:nvPr/>
        </p:nvGrpSpPr>
        <p:grpSpPr bwMode="auto">
          <a:xfrm>
            <a:off x="314325" y="2247900"/>
            <a:ext cx="5048250" cy="1676400"/>
            <a:chOff x="264" y="1416"/>
            <a:chExt cx="4240" cy="1056"/>
          </a:xfrm>
        </p:grpSpPr>
        <p:pic>
          <p:nvPicPr>
            <p:cNvPr id="9" name="Rounded Rectangl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 y="1416"/>
              <a:ext cx="4240"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8">
              <a:extLst>
                <a:ext uri="{FF2B5EF4-FFF2-40B4-BE49-F238E27FC236}">
                  <a16:creationId xmlns:a16="http://schemas.microsoft.com/office/drawing/2014/main" id="{CD36E851-29D7-4B7C-B4AA-24F34B66ED01}"/>
                </a:ext>
              </a:extLst>
            </p:cNvPr>
            <p:cNvSpPr txBox="1">
              <a:spLocks noChangeArrowheads="1"/>
            </p:cNvSpPr>
            <p:nvPr/>
          </p:nvSpPr>
          <p:spPr bwMode="auto">
            <a:xfrm>
              <a:off x="315" y="1465"/>
              <a:ext cx="4145" cy="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sp>
        <p:nvSpPr>
          <p:cNvPr id="11" name="Oval 10">
            <a:extLst>
              <a:ext uri="{FF2B5EF4-FFF2-40B4-BE49-F238E27FC236}">
                <a16:creationId xmlns:a16="http://schemas.microsoft.com/office/drawing/2014/main" id="{AE82A038-E42B-4ACA-BF23-A232C02D446B}"/>
              </a:ext>
            </a:extLst>
          </p:cNvPr>
          <p:cNvSpPr/>
          <p:nvPr/>
        </p:nvSpPr>
        <p:spPr>
          <a:xfrm>
            <a:off x="171451" y="2079625"/>
            <a:ext cx="394097" cy="527050"/>
          </a:xfrm>
          <a:prstGeom prst="ellipse">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700" b="1" dirty="0">
                <a:solidFill>
                  <a:prstClr val="white"/>
                </a:solidFill>
                <a:latin typeface="Segoe Condensed" panose="020B0606040200020203" pitchFamily="34" charset="0"/>
              </a:rPr>
              <a:t>1</a:t>
            </a:r>
          </a:p>
        </p:txBody>
      </p:sp>
      <p:grpSp>
        <p:nvGrpSpPr>
          <p:cNvPr id="13" name="Rounded Rectangle 18"/>
          <p:cNvGrpSpPr>
            <a:grpSpLocks/>
          </p:cNvGrpSpPr>
          <p:nvPr/>
        </p:nvGrpSpPr>
        <p:grpSpPr bwMode="auto">
          <a:xfrm>
            <a:off x="314325" y="4178300"/>
            <a:ext cx="5048250" cy="1676400"/>
            <a:chOff x="264" y="2632"/>
            <a:chExt cx="4240" cy="1056"/>
          </a:xfrm>
        </p:grpSpPr>
        <p:pic>
          <p:nvPicPr>
            <p:cNvPr id="14" name="Rounded Rectangle 1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 y="2632"/>
              <a:ext cx="4240"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2">
              <a:extLst>
                <a:ext uri="{FF2B5EF4-FFF2-40B4-BE49-F238E27FC236}">
                  <a16:creationId xmlns:a16="http://schemas.microsoft.com/office/drawing/2014/main" id="{F56E6117-07D0-437F-A06A-E1CC32F381CE}"/>
                </a:ext>
              </a:extLst>
            </p:cNvPr>
            <p:cNvSpPr txBox="1">
              <a:spLocks noChangeArrowheads="1"/>
            </p:cNvSpPr>
            <p:nvPr/>
          </p:nvSpPr>
          <p:spPr bwMode="auto">
            <a:xfrm>
              <a:off x="315" y="2682"/>
              <a:ext cx="4145" cy="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sp>
        <p:nvSpPr>
          <p:cNvPr id="16" name="Oval 19">
            <a:extLst>
              <a:ext uri="{FF2B5EF4-FFF2-40B4-BE49-F238E27FC236}">
                <a16:creationId xmlns:a16="http://schemas.microsoft.com/office/drawing/2014/main" id="{3F82309A-9F10-4628-B382-1CD52E2B0EC8}"/>
              </a:ext>
            </a:extLst>
          </p:cNvPr>
          <p:cNvSpPr/>
          <p:nvPr/>
        </p:nvSpPr>
        <p:spPr>
          <a:xfrm>
            <a:off x="171451" y="4011613"/>
            <a:ext cx="394097" cy="525462"/>
          </a:xfrm>
          <a:prstGeom prst="ellipse">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700" b="1" dirty="0">
                <a:solidFill>
                  <a:prstClr val="white"/>
                </a:solidFill>
                <a:latin typeface="Segoe Condensed" panose="020B0606040200020203" pitchFamily="34" charset="0"/>
              </a:rPr>
              <a:t>2</a:t>
            </a:r>
          </a:p>
        </p:txBody>
      </p: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9356" y="1801813"/>
            <a:ext cx="2416969"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29"/>
          <p:cNvSpPr>
            <a:spLocks noGrp="1"/>
          </p:cNvSpPr>
          <p:nvPr>
            <p:ph type="body" sz="quarter" idx="10"/>
          </p:nvPr>
        </p:nvSpPr>
        <p:spPr>
          <a:xfrm>
            <a:off x="100012" y="123828"/>
            <a:ext cx="8890826"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6" name="Text Placeholder 10"/>
          <p:cNvSpPr>
            <a:spLocks noGrp="1"/>
          </p:cNvSpPr>
          <p:nvPr>
            <p:ph type="body" sz="quarter" idx="11"/>
          </p:nvPr>
        </p:nvSpPr>
        <p:spPr>
          <a:xfrm>
            <a:off x="120586" y="880325"/>
            <a:ext cx="5352098" cy="1195365"/>
          </a:xfrm>
          <a:prstGeom prst="rect">
            <a:avLst/>
          </a:prstGeom>
        </p:spPr>
        <p:txBody>
          <a:bodyPr lIns="45720" rIns="45720" anchor="t"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
        <p:nvSpPr>
          <p:cNvPr id="12" name="Text Placeholder 10"/>
          <p:cNvSpPr>
            <a:spLocks noGrp="1"/>
          </p:cNvSpPr>
          <p:nvPr>
            <p:ph type="body" sz="quarter" idx="13"/>
          </p:nvPr>
        </p:nvSpPr>
        <p:spPr>
          <a:xfrm>
            <a:off x="565758" y="2371621"/>
            <a:ext cx="4906927" cy="1463781"/>
          </a:xfrm>
          <a:prstGeom prst="rect">
            <a:avLst/>
          </a:prstGeom>
        </p:spPr>
        <p:txBody>
          <a:bodyPr lIns="45720" rIns="45720" anchor="ctr"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
        <p:nvSpPr>
          <p:cNvPr id="21" name="Text Placeholder 10"/>
          <p:cNvSpPr>
            <a:spLocks noGrp="1"/>
          </p:cNvSpPr>
          <p:nvPr>
            <p:ph type="body" sz="quarter" idx="14"/>
          </p:nvPr>
        </p:nvSpPr>
        <p:spPr>
          <a:xfrm>
            <a:off x="565758" y="4303018"/>
            <a:ext cx="4906927" cy="1505118"/>
          </a:xfrm>
          <a:prstGeom prst="rect">
            <a:avLst/>
          </a:prstGeom>
        </p:spPr>
        <p:txBody>
          <a:bodyPr lIns="45720" rIns="45720" anchor="ctr"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Tree>
    <p:extLst>
      <p:ext uri="{BB962C8B-B14F-4D97-AF65-F5344CB8AC3E}">
        <p14:creationId xmlns:p14="http://schemas.microsoft.com/office/powerpoint/2010/main" val="184797102"/>
      </p:ext>
    </p:extLst>
  </p:cSld>
  <p:clrMapOvr>
    <a:masterClrMapping/>
  </p:clrMapOvr>
  <p:hf sldNum="0" hdr="0" ftr="0" dt="0"/>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9_Objective">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7857" y="952500"/>
            <a:ext cx="83344"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9356" y="1801813"/>
            <a:ext cx="2416969"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Rounded Rectangle 13"/>
          <p:cNvGrpSpPr>
            <a:grpSpLocks/>
          </p:cNvGrpSpPr>
          <p:nvPr/>
        </p:nvGrpSpPr>
        <p:grpSpPr bwMode="auto">
          <a:xfrm>
            <a:off x="314325" y="2247900"/>
            <a:ext cx="5048250" cy="1308100"/>
            <a:chOff x="264" y="1416"/>
            <a:chExt cx="4240" cy="824"/>
          </a:xfrm>
        </p:grpSpPr>
        <p:pic>
          <p:nvPicPr>
            <p:cNvPr id="8" name="Rounded Rectangl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 y="1416"/>
              <a:ext cx="4240"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9">
              <a:extLst>
                <a:ext uri="{FF2B5EF4-FFF2-40B4-BE49-F238E27FC236}">
                  <a16:creationId xmlns:a16="http://schemas.microsoft.com/office/drawing/2014/main" id="{A5518814-BFA8-4CE2-B85B-1577BB4B5348}"/>
                </a:ext>
              </a:extLst>
            </p:cNvPr>
            <p:cNvSpPr txBox="1">
              <a:spLocks noChangeArrowheads="1"/>
            </p:cNvSpPr>
            <p:nvPr/>
          </p:nvSpPr>
          <p:spPr bwMode="auto">
            <a:xfrm>
              <a:off x="307" y="1457"/>
              <a:ext cx="4161" cy="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sp>
        <p:nvSpPr>
          <p:cNvPr id="10" name="Oval 14">
            <a:extLst>
              <a:ext uri="{FF2B5EF4-FFF2-40B4-BE49-F238E27FC236}">
                <a16:creationId xmlns:a16="http://schemas.microsoft.com/office/drawing/2014/main" id="{A5B710A1-B0D8-439D-B693-1B7E0F099662}"/>
              </a:ext>
            </a:extLst>
          </p:cNvPr>
          <p:cNvSpPr/>
          <p:nvPr/>
        </p:nvSpPr>
        <p:spPr>
          <a:xfrm>
            <a:off x="171451" y="2079625"/>
            <a:ext cx="394097" cy="527050"/>
          </a:xfrm>
          <a:prstGeom prst="ellipse">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700" b="1" dirty="0">
                <a:solidFill>
                  <a:prstClr val="white"/>
                </a:solidFill>
                <a:latin typeface="Segoe Condensed" panose="020B0606040200020203" pitchFamily="34" charset="0"/>
              </a:rPr>
              <a:t>3</a:t>
            </a:r>
          </a:p>
        </p:txBody>
      </p:sp>
      <p:sp>
        <p:nvSpPr>
          <p:cNvPr id="4" name="Text Placeholder 29"/>
          <p:cNvSpPr>
            <a:spLocks noGrp="1"/>
          </p:cNvSpPr>
          <p:nvPr>
            <p:ph type="body" sz="quarter" idx="10"/>
          </p:nvPr>
        </p:nvSpPr>
        <p:spPr>
          <a:xfrm>
            <a:off x="100012" y="123828"/>
            <a:ext cx="8890826"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13" name="Text Placeholder 10"/>
          <p:cNvSpPr>
            <a:spLocks noGrp="1"/>
          </p:cNvSpPr>
          <p:nvPr>
            <p:ph type="body" sz="quarter" idx="11"/>
          </p:nvPr>
        </p:nvSpPr>
        <p:spPr>
          <a:xfrm>
            <a:off x="120586" y="880325"/>
            <a:ext cx="5352098" cy="1195365"/>
          </a:xfrm>
          <a:prstGeom prst="rect">
            <a:avLst/>
          </a:prstGeom>
        </p:spPr>
        <p:txBody>
          <a:bodyPr lIns="45720" rIns="45720" anchor="t"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
        <p:nvSpPr>
          <p:cNvPr id="16" name="Text Placeholder 10"/>
          <p:cNvSpPr>
            <a:spLocks noGrp="1"/>
          </p:cNvSpPr>
          <p:nvPr>
            <p:ph type="body" sz="quarter" idx="13"/>
          </p:nvPr>
        </p:nvSpPr>
        <p:spPr>
          <a:xfrm>
            <a:off x="565758" y="2371619"/>
            <a:ext cx="4906927" cy="1074314"/>
          </a:xfrm>
          <a:prstGeom prst="rect">
            <a:avLst/>
          </a:prstGeom>
        </p:spPr>
        <p:txBody>
          <a:bodyPr lIns="45720" rIns="45720" anchor="ctr"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Tree>
    <p:extLst>
      <p:ext uri="{BB962C8B-B14F-4D97-AF65-F5344CB8AC3E}">
        <p14:creationId xmlns:p14="http://schemas.microsoft.com/office/powerpoint/2010/main" val="2802938398"/>
      </p:ext>
    </p:extLst>
  </p:cSld>
  <p:clrMapOvr>
    <a:masterClrMapping/>
  </p:clrMapOvr>
  <p:hf sldNum="0" hdr="0" ftr="0" dt="0"/>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2_Objective">
    <p:spTree>
      <p:nvGrpSpPr>
        <p:cNvPr id="1" name=""/>
        <p:cNvGrpSpPr/>
        <p:nvPr/>
      </p:nvGrpSpPr>
      <p:grpSpPr>
        <a:xfrm>
          <a:off x="0" y="0"/>
          <a:ext cx="0" cy="0"/>
          <a:chOff x="0" y="0"/>
          <a:chExt cx="0" cy="0"/>
        </a:xfrm>
      </p:grpSpPr>
      <p:sp>
        <p:nvSpPr>
          <p:cNvPr id="6" name="Rounded Rectangle 12">
            <a:extLst>
              <a:ext uri="{FF2B5EF4-FFF2-40B4-BE49-F238E27FC236}">
                <a16:creationId xmlns:a16="http://schemas.microsoft.com/office/drawing/2014/main" id="{0CBE35D3-ED95-4C21-AAA5-EE94E8E25C50}"/>
              </a:ext>
            </a:extLst>
          </p:cNvPr>
          <p:cNvSpPr/>
          <p:nvPr/>
        </p:nvSpPr>
        <p:spPr>
          <a:xfrm rot="16200000">
            <a:off x="3744318" y="-2099269"/>
            <a:ext cx="1692275"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7" name="Straight Connector 6">
            <a:extLst>
              <a:ext uri="{FF2B5EF4-FFF2-40B4-BE49-F238E27FC236}">
                <a16:creationId xmlns:a16="http://schemas.microsoft.com/office/drawing/2014/main" id="{088BAA90-27E0-4EA6-8637-9D1A5039C55E}"/>
              </a:ext>
            </a:extLst>
          </p:cNvPr>
          <p:cNvCxnSpPr/>
          <p:nvPr/>
        </p:nvCxnSpPr>
        <p:spPr>
          <a:xfrm flipH="1">
            <a:off x="275035" y="752476"/>
            <a:ext cx="1190" cy="4589463"/>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9FCC0F5C-332C-443B-B359-045A5748397A}"/>
              </a:ext>
            </a:extLst>
          </p:cNvPr>
          <p:cNvSpPr/>
          <p:nvPr/>
        </p:nvSpPr>
        <p:spPr>
          <a:xfrm>
            <a:off x="458391" y="1169988"/>
            <a:ext cx="34528" cy="1693862"/>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9" name="Straight Connector 8">
            <a:extLst>
              <a:ext uri="{FF2B5EF4-FFF2-40B4-BE49-F238E27FC236}">
                <a16:creationId xmlns:a16="http://schemas.microsoft.com/office/drawing/2014/main" id="{141D1C9C-AFBB-4FBD-9FA1-C34EE91186B0}"/>
              </a:ext>
            </a:extLst>
          </p:cNvPr>
          <p:cNvCxnSpPr/>
          <p:nvPr/>
        </p:nvCxnSpPr>
        <p:spPr>
          <a:xfrm flipV="1">
            <a:off x="275035" y="2014539"/>
            <a:ext cx="197644" cy="1587"/>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0AA7CD63-B608-43A4-9BD6-CCF129441D87}"/>
              </a:ext>
            </a:extLst>
          </p:cNvPr>
          <p:cNvSpPr/>
          <p:nvPr/>
        </p:nvSpPr>
        <p:spPr>
          <a:xfrm rot="16200000">
            <a:off x="4197549" y="-571301"/>
            <a:ext cx="785812"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1" name="Rounded Rectangle 21">
            <a:extLst>
              <a:ext uri="{FF2B5EF4-FFF2-40B4-BE49-F238E27FC236}">
                <a16:creationId xmlns:a16="http://schemas.microsoft.com/office/drawing/2014/main" id="{3166A18C-BBBA-4CCF-B1BC-53D95CFB41B6}"/>
              </a:ext>
            </a:extLst>
          </p:cNvPr>
          <p:cNvSpPr/>
          <p:nvPr/>
        </p:nvSpPr>
        <p:spPr>
          <a:xfrm>
            <a:off x="458391" y="3151188"/>
            <a:ext cx="34528" cy="787400"/>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2" name="Straight Connector 22">
            <a:extLst>
              <a:ext uri="{FF2B5EF4-FFF2-40B4-BE49-F238E27FC236}">
                <a16:creationId xmlns:a16="http://schemas.microsoft.com/office/drawing/2014/main" id="{01666FB3-FADC-4A7A-A642-DE9640275CFE}"/>
              </a:ext>
            </a:extLst>
          </p:cNvPr>
          <p:cNvCxnSpPr/>
          <p:nvPr/>
        </p:nvCxnSpPr>
        <p:spPr>
          <a:xfrm flipV="1">
            <a:off x="275035" y="3543300"/>
            <a:ext cx="197644" cy="1588"/>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3" name="Rounded Rectangle 18">
            <a:extLst>
              <a:ext uri="{FF2B5EF4-FFF2-40B4-BE49-F238E27FC236}">
                <a16:creationId xmlns:a16="http://schemas.microsoft.com/office/drawing/2014/main" id="{4CDB6B75-B6F9-41AB-A1EF-E0996AD50452}"/>
              </a:ext>
            </a:extLst>
          </p:cNvPr>
          <p:cNvSpPr/>
          <p:nvPr/>
        </p:nvSpPr>
        <p:spPr>
          <a:xfrm rot="16200000">
            <a:off x="4197549" y="509787"/>
            <a:ext cx="785813"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4" name="Rounded Rectangle 19">
            <a:extLst>
              <a:ext uri="{FF2B5EF4-FFF2-40B4-BE49-F238E27FC236}">
                <a16:creationId xmlns:a16="http://schemas.microsoft.com/office/drawing/2014/main" id="{E599B2DE-1305-4993-8E09-ED6BEDCF9501}"/>
              </a:ext>
            </a:extLst>
          </p:cNvPr>
          <p:cNvSpPr/>
          <p:nvPr/>
        </p:nvSpPr>
        <p:spPr>
          <a:xfrm>
            <a:off x="458391" y="4232275"/>
            <a:ext cx="34528" cy="787400"/>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5" name="Straight Connector 20">
            <a:extLst>
              <a:ext uri="{FF2B5EF4-FFF2-40B4-BE49-F238E27FC236}">
                <a16:creationId xmlns:a16="http://schemas.microsoft.com/office/drawing/2014/main" id="{A19F1E97-597A-422B-B113-E0DAA8E6647E}"/>
              </a:ext>
            </a:extLst>
          </p:cNvPr>
          <p:cNvCxnSpPr/>
          <p:nvPr/>
        </p:nvCxnSpPr>
        <p:spPr>
          <a:xfrm flipV="1">
            <a:off x="275035" y="4625975"/>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4" name="Text Placeholder 29"/>
          <p:cNvSpPr>
            <a:spLocks noGrp="1"/>
          </p:cNvSpPr>
          <p:nvPr>
            <p:ph type="body" sz="quarter" idx="10"/>
          </p:nvPr>
        </p:nvSpPr>
        <p:spPr>
          <a:xfrm>
            <a:off x="100012" y="123828"/>
            <a:ext cx="8897684" cy="523875"/>
          </a:xfrm>
          <a:prstGeom prst="rect">
            <a:avLst/>
          </a:prstGeom>
        </p:spPr>
        <p:txBody>
          <a:bodyPr anchor="ctr" anchorCtr="0"/>
          <a:lstStyle>
            <a:lvl1pPr marL="0" indent="0" algn="l" defTabSz="685800" rtl="0" eaLnBrk="1" latinLnBrk="0" hangingPunct="1">
              <a:buNone/>
              <a:defRPr lang="en-US" sz="3200" b="1" kern="1200" dirty="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17" name="Text Placeholder 4"/>
          <p:cNvSpPr>
            <a:spLocks noGrp="1"/>
          </p:cNvSpPr>
          <p:nvPr>
            <p:ph type="body" sz="quarter" idx="27"/>
          </p:nvPr>
        </p:nvSpPr>
        <p:spPr>
          <a:xfrm>
            <a:off x="620611" y="1245704"/>
            <a:ext cx="8084852" cy="1514431"/>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24" name="Text Placeholder 4"/>
          <p:cNvSpPr>
            <a:spLocks noGrp="1"/>
          </p:cNvSpPr>
          <p:nvPr>
            <p:ph type="body" sz="quarter" idx="28"/>
          </p:nvPr>
        </p:nvSpPr>
        <p:spPr>
          <a:xfrm>
            <a:off x="620611" y="3227083"/>
            <a:ext cx="8084852" cy="642184"/>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29" name="Text Placeholder 4"/>
          <p:cNvSpPr>
            <a:spLocks noGrp="1"/>
          </p:cNvSpPr>
          <p:nvPr>
            <p:ph type="body" sz="quarter" idx="30"/>
          </p:nvPr>
        </p:nvSpPr>
        <p:spPr>
          <a:xfrm>
            <a:off x="620611" y="4308861"/>
            <a:ext cx="8084852" cy="642184"/>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190676890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30"/>
            <a:ext cx="4038600"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30"/>
            <a:ext cx="4038600"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158928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3_Objective">
    <p:spTree>
      <p:nvGrpSpPr>
        <p:cNvPr id="1" name=""/>
        <p:cNvGrpSpPr/>
        <p:nvPr/>
      </p:nvGrpSpPr>
      <p:grpSpPr>
        <a:xfrm>
          <a:off x="0" y="0"/>
          <a:ext cx="0" cy="0"/>
          <a:chOff x="0" y="0"/>
          <a:chExt cx="0" cy="0"/>
        </a:xfrm>
      </p:grpSpPr>
      <p:sp>
        <p:nvSpPr>
          <p:cNvPr id="4" name="Text Placeholder 29"/>
          <p:cNvSpPr>
            <a:spLocks noGrp="1"/>
          </p:cNvSpPr>
          <p:nvPr>
            <p:ph type="body" sz="quarter" idx="10"/>
          </p:nvPr>
        </p:nvSpPr>
        <p:spPr>
          <a:xfrm>
            <a:off x="100012" y="123828"/>
            <a:ext cx="8897684" cy="523875"/>
          </a:xfrm>
          <a:prstGeom prst="rect">
            <a:avLst/>
          </a:prstGeom>
        </p:spPr>
        <p:txBody>
          <a:bodyPr anchor="ctr" anchorCtr="0"/>
          <a:lstStyle>
            <a:lvl1pPr marL="0" indent="0" algn="l" defTabSz="685800" rtl="0" eaLnBrk="1" latinLnBrk="0" hangingPunct="1">
              <a:buNone/>
              <a:defRPr lang="en-US" sz="3200" b="1" kern="1200" dirty="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Tree>
    <p:extLst>
      <p:ext uri="{BB962C8B-B14F-4D97-AF65-F5344CB8AC3E}">
        <p14:creationId xmlns:p14="http://schemas.microsoft.com/office/powerpoint/2010/main" val="1122195135"/>
      </p:ext>
    </p:extLst>
  </p:cSld>
  <p:clrMapOvr>
    <a:masterClrMapping/>
  </p:clrMapOvr>
  <p:hf sldNum="0" hdr="0" ftr="0" dt="0"/>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4_Objective">
    <p:spTree>
      <p:nvGrpSpPr>
        <p:cNvPr id="1" name=""/>
        <p:cNvGrpSpPr/>
        <p:nvPr/>
      </p:nvGrpSpPr>
      <p:grpSpPr>
        <a:xfrm>
          <a:off x="0" y="0"/>
          <a:ext cx="0" cy="0"/>
          <a:chOff x="0" y="0"/>
          <a:chExt cx="0" cy="0"/>
        </a:xfrm>
      </p:grpSpPr>
      <p:sp>
        <p:nvSpPr>
          <p:cNvPr id="8" name="Rounded Rectangle 12">
            <a:extLst>
              <a:ext uri="{FF2B5EF4-FFF2-40B4-BE49-F238E27FC236}">
                <a16:creationId xmlns:a16="http://schemas.microsoft.com/office/drawing/2014/main" id="{D7D67063-E552-4ECB-B4F1-A399CDEE58D8}"/>
              </a:ext>
            </a:extLst>
          </p:cNvPr>
          <p:cNvSpPr/>
          <p:nvPr/>
        </p:nvSpPr>
        <p:spPr>
          <a:xfrm rot="16200000">
            <a:off x="4178499" y="-2644576"/>
            <a:ext cx="823912"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9" name="Straight Connector 8">
            <a:extLst>
              <a:ext uri="{FF2B5EF4-FFF2-40B4-BE49-F238E27FC236}">
                <a16:creationId xmlns:a16="http://schemas.microsoft.com/office/drawing/2014/main" id="{DC11676F-0AD8-4BE0-AED4-B24B3CFE8615}"/>
              </a:ext>
            </a:extLst>
          </p:cNvPr>
          <p:cNvCxnSpPr/>
          <p:nvPr/>
        </p:nvCxnSpPr>
        <p:spPr>
          <a:xfrm>
            <a:off x="276225" y="752475"/>
            <a:ext cx="0" cy="502920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12F330F1-2014-4F35-82D2-727F59B272B0}"/>
              </a:ext>
            </a:extLst>
          </p:cNvPr>
          <p:cNvSpPr/>
          <p:nvPr/>
        </p:nvSpPr>
        <p:spPr>
          <a:xfrm>
            <a:off x="458391" y="1058863"/>
            <a:ext cx="34528" cy="823912"/>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1" name="Straight Connector 10">
            <a:extLst>
              <a:ext uri="{FF2B5EF4-FFF2-40B4-BE49-F238E27FC236}">
                <a16:creationId xmlns:a16="http://schemas.microsoft.com/office/drawing/2014/main" id="{3CEA4385-0BCB-4078-844D-F89962FDA4C7}"/>
              </a:ext>
            </a:extLst>
          </p:cNvPr>
          <p:cNvCxnSpPr/>
          <p:nvPr/>
        </p:nvCxnSpPr>
        <p:spPr>
          <a:xfrm flipV="1">
            <a:off x="275035" y="1470025"/>
            <a:ext cx="197644" cy="1588"/>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2" name="Rounded Rectangle 33">
            <a:extLst>
              <a:ext uri="{FF2B5EF4-FFF2-40B4-BE49-F238E27FC236}">
                <a16:creationId xmlns:a16="http://schemas.microsoft.com/office/drawing/2014/main" id="{6698E8BE-9A50-4A78-9775-CF0683CCB084}"/>
              </a:ext>
            </a:extLst>
          </p:cNvPr>
          <p:cNvSpPr/>
          <p:nvPr/>
        </p:nvSpPr>
        <p:spPr>
          <a:xfrm rot="16200000">
            <a:off x="4179293" y="-1689694"/>
            <a:ext cx="822325"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3" name="Rounded Rectangle 34">
            <a:extLst>
              <a:ext uri="{FF2B5EF4-FFF2-40B4-BE49-F238E27FC236}">
                <a16:creationId xmlns:a16="http://schemas.microsoft.com/office/drawing/2014/main" id="{2CADD9D1-78EA-419C-959A-B6896E696584}"/>
              </a:ext>
            </a:extLst>
          </p:cNvPr>
          <p:cNvSpPr/>
          <p:nvPr/>
        </p:nvSpPr>
        <p:spPr>
          <a:xfrm>
            <a:off x="458391" y="2014539"/>
            <a:ext cx="34528" cy="822325"/>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4" name="Straight Connector 35">
            <a:extLst>
              <a:ext uri="{FF2B5EF4-FFF2-40B4-BE49-F238E27FC236}">
                <a16:creationId xmlns:a16="http://schemas.microsoft.com/office/drawing/2014/main" id="{47DBEDAA-1DAA-48D4-898B-776196E8C1B7}"/>
              </a:ext>
            </a:extLst>
          </p:cNvPr>
          <p:cNvCxnSpPr/>
          <p:nvPr/>
        </p:nvCxnSpPr>
        <p:spPr>
          <a:xfrm flipV="1">
            <a:off x="275035" y="2425700"/>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5" name="Rounded Rectangle 37">
            <a:extLst>
              <a:ext uri="{FF2B5EF4-FFF2-40B4-BE49-F238E27FC236}">
                <a16:creationId xmlns:a16="http://schemas.microsoft.com/office/drawing/2014/main" id="{99BF1259-ED32-4F44-8CEF-006FFCD6AF0D}"/>
              </a:ext>
            </a:extLst>
          </p:cNvPr>
          <p:cNvSpPr/>
          <p:nvPr/>
        </p:nvSpPr>
        <p:spPr>
          <a:xfrm rot="16200000">
            <a:off x="4179293" y="-734019"/>
            <a:ext cx="822325"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6" name="Rounded Rectangle 38">
            <a:extLst>
              <a:ext uri="{FF2B5EF4-FFF2-40B4-BE49-F238E27FC236}">
                <a16:creationId xmlns:a16="http://schemas.microsoft.com/office/drawing/2014/main" id="{99753056-B846-4BCC-8EA7-AAA3E3C7B8CF}"/>
              </a:ext>
            </a:extLst>
          </p:cNvPr>
          <p:cNvSpPr/>
          <p:nvPr/>
        </p:nvSpPr>
        <p:spPr>
          <a:xfrm>
            <a:off x="458391" y="2970214"/>
            <a:ext cx="34528" cy="822325"/>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8" name="Straight Connector 39">
            <a:extLst>
              <a:ext uri="{FF2B5EF4-FFF2-40B4-BE49-F238E27FC236}">
                <a16:creationId xmlns:a16="http://schemas.microsoft.com/office/drawing/2014/main" id="{EE237BD3-96C1-43B5-839D-3CFBA412F601}"/>
              </a:ext>
            </a:extLst>
          </p:cNvPr>
          <p:cNvCxnSpPr/>
          <p:nvPr/>
        </p:nvCxnSpPr>
        <p:spPr>
          <a:xfrm flipV="1">
            <a:off x="275035" y="3379789"/>
            <a:ext cx="197644" cy="1587"/>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9" name="Rounded Rectangle 41">
            <a:extLst>
              <a:ext uri="{FF2B5EF4-FFF2-40B4-BE49-F238E27FC236}">
                <a16:creationId xmlns:a16="http://schemas.microsoft.com/office/drawing/2014/main" id="{1F8B0644-5A7E-4876-97FE-65875EE32D9E}"/>
              </a:ext>
            </a:extLst>
          </p:cNvPr>
          <p:cNvSpPr/>
          <p:nvPr/>
        </p:nvSpPr>
        <p:spPr>
          <a:xfrm rot="16200000">
            <a:off x="4179293" y="220068"/>
            <a:ext cx="822325"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20" name="Rounded Rectangle 42">
            <a:extLst>
              <a:ext uri="{FF2B5EF4-FFF2-40B4-BE49-F238E27FC236}">
                <a16:creationId xmlns:a16="http://schemas.microsoft.com/office/drawing/2014/main" id="{07629B82-F6FE-4C68-81DA-BD88795B3079}"/>
              </a:ext>
            </a:extLst>
          </p:cNvPr>
          <p:cNvSpPr/>
          <p:nvPr/>
        </p:nvSpPr>
        <p:spPr>
          <a:xfrm>
            <a:off x="458391" y="3924301"/>
            <a:ext cx="34528" cy="822325"/>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21" name="Straight Connector 43">
            <a:extLst>
              <a:ext uri="{FF2B5EF4-FFF2-40B4-BE49-F238E27FC236}">
                <a16:creationId xmlns:a16="http://schemas.microsoft.com/office/drawing/2014/main" id="{F59964F5-BA87-4419-B3BC-ECDA4FCD96E9}"/>
              </a:ext>
            </a:extLst>
          </p:cNvPr>
          <p:cNvCxnSpPr/>
          <p:nvPr/>
        </p:nvCxnSpPr>
        <p:spPr>
          <a:xfrm flipV="1">
            <a:off x="275035" y="4335463"/>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22" name="Rounded Rectangle 45">
            <a:extLst>
              <a:ext uri="{FF2B5EF4-FFF2-40B4-BE49-F238E27FC236}">
                <a16:creationId xmlns:a16="http://schemas.microsoft.com/office/drawing/2014/main" id="{563ECABE-C95A-4D26-B100-7B451435083F}"/>
              </a:ext>
            </a:extLst>
          </p:cNvPr>
          <p:cNvSpPr/>
          <p:nvPr/>
        </p:nvSpPr>
        <p:spPr>
          <a:xfrm rot="16200000">
            <a:off x="4178499" y="1173362"/>
            <a:ext cx="823913"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23" name="Rounded Rectangle 46">
            <a:extLst>
              <a:ext uri="{FF2B5EF4-FFF2-40B4-BE49-F238E27FC236}">
                <a16:creationId xmlns:a16="http://schemas.microsoft.com/office/drawing/2014/main" id="{29DBC06B-E415-43DB-9158-86DCC2A2C08C}"/>
              </a:ext>
            </a:extLst>
          </p:cNvPr>
          <p:cNvSpPr/>
          <p:nvPr/>
        </p:nvSpPr>
        <p:spPr>
          <a:xfrm>
            <a:off x="458391" y="4876801"/>
            <a:ext cx="34528" cy="823913"/>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24" name="Straight Connector 47">
            <a:extLst>
              <a:ext uri="{FF2B5EF4-FFF2-40B4-BE49-F238E27FC236}">
                <a16:creationId xmlns:a16="http://schemas.microsoft.com/office/drawing/2014/main" id="{3371DBE3-AAA2-4EB7-8CCE-EC1DA441E4CF}"/>
              </a:ext>
            </a:extLst>
          </p:cNvPr>
          <p:cNvCxnSpPr/>
          <p:nvPr/>
        </p:nvCxnSpPr>
        <p:spPr>
          <a:xfrm flipV="1">
            <a:off x="275035" y="5287964"/>
            <a:ext cx="197644" cy="1587"/>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4" name="Text Placeholder 29"/>
          <p:cNvSpPr>
            <a:spLocks noGrp="1"/>
          </p:cNvSpPr>
          <p:nvPr>
            <p:ph type="body" sz="quarter" idx="10"/>
          </p:nvPr>
        </p:nvSpPr>
        <p:spPr>
          <a:xfrm>
            <a:off x="100012" y="123828"/>
            <a:ext cx="8897684" cy="523875"/>
          </a:xfrm>
          <a:prstGeom prst="rect">
            <a:avLst/>
          </a:prstGeom>
        </p:spPr>
        <p:txBody>
          <a:bodyPr anchor="ctr" anchorCtr="0"/>
          <a:lstStyle>
            <a:lvl1pPr marL="0" indent="0" algn="l" defTabSz="685800" rtl="0" eaLnBrk="1" latinLnBrk="0" hangingPunct="1">
              <a:buNone/>
              <a:defRPr lang="en-US" sz="3200" b="1" kern="1200" dirty="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17" name="Text Placeholder 4"/>
          <p:cNvSpPr>
            <a:spLocks noGrp="1"/>
          </p:cNvSpPr>
          <p:nvPr>
            <p:ph type="body" sz="quarter" idx="27"/>
          </p:nvPr>
        </p:nvSpPr>
        <p:spPr>
          <a:xfrm>
            <a:off x="620611" y="1093305"/>
            <a:ext cx="8084852" cy="788787"/>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37" name="Text Placeholder 4"/>
          <p:cNvSpPr>
            <a:spLocks noGrp="1"/>
          </p:cNvSpPr>
          <p:nvPr>
            <p:ph type="body" sz="quarter" idx="28"/>
          </p:nvPr>
        </p:nvSpPr>
        <p:spPr>
          <a:xfrm>
            <a:off x="620611" y="2048471"/>
            <a:ext cx="8084852" cy="788787"/>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41" name="Text Placeholder 4"/>
          <p:cNvSpPr>
            <a:spLocks noGrp="1"/>
          </p:cNvSpPr>
          <p:nvPr>
            <p:ph type="body" sz="quarter" idx="29"/>
          </p:nvPr>
        </p:nvSpPr>
        <p:spPr>
          <a:xfrm>
            <a:off x="620611" y="3003635"/>
            <a:ext cx="8084852" cy="788787"/>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45" name="Text Placeholder 4"/>
          <p:cNvSpPr>
            <a:spLocks noGrp="1"/>
          </p:cNvSpPr>
          <p:nvPr>
            <p:ph type="body" sz="quarter" idx="30"/>
          </p:nvPr>
        </p:nvSpPr>
        <p:spPr>
          <a:xfrm>
            <a:off x="620611" y="3957938"/>
            <a:ext cx="8084852" cy="788787"/>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49" name="Text Placeholder 4"/>
          <p:cNvSpPr>
            <a:spLocks noGrp="1"/>
          </p:cNvSpPr>
          <p:nvPr>
            <p:ph type="body" sz="quarter" idx="31"/>
          </p:nvPr>
        </p:nvSpPr>
        <p:spPr>
          <a:xfrm>
            <a:off x="620611" y="4911380"/>
            <a:ext cx="8084852" cy="788787"/>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70398065"/>
      </p:ext>
    </p:extLst>
  </p:cSld>
  <p:clrMapOvr>
    <a:masterClrMapping/>
  </p:clrMapOvr>
  <p:hf sldNum="0" hdr="0" ftr="0" dt="0"/>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11_Objective">
    <p:spTree>
      <p:nvGrpSpPr>
        <p:cNvPr id="1" name=""/>
        <p:cNvGrpSpPr/>
        <p:nvPr/>
      </p:nvGrpSpPr>
      <p:grpSpPr>
        <a:xfrm>
          <a:off x="0" y="0"/>
          <a:ext cx="0" cy="0"/>
          <a:chOff x="0" y="0"/>
          <a:chExt cx="0" cy="0"/>
        </a:xfrm>
      </p:grpSpPr>
      <p:sp>
        <p:nvSpPr>
          <p:cNvPr id="8" name="Rounded Rectangle 4">
            <a:extLst>
              <a:ext uri="{FF2B5EF4-FFF2-40B4-BE49-F238E27FC236}">
                <a16:creationId xmlns:a16="http://schemas.microsoft.com/office/drawing/2014/main" id="{18FF2AC7-0D47-4E41-9EC3-FAAC334A53B5}"/>
              </a:ext>
            </a:extLst>
          </p:cNvPr>
          <p:cNvSpPr/>
          <p:nvPr/>
        </p:nvSpPr>
        <p:spPr>
          <a:xfrm>
            <a:off x="171450" y="1655763"/>
            <a:ext cx="6378179" cy="668337"/>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9" name="Straight Connector 2">
            <a:extLst>
              <a:ext uri="{FF2B5EF4-FFF2-40B4-BE49-F238E27FC236}">
                <a16:creationId xmlns:a16="http://schemas.microsoft.com/office/drawing/2014/main" id="{62899882-B7A8-4995-953F-7E4DBAA5A32B}"/>
              </a:ext>
            </a:extLst>
          </p:cNvPr>
          <p:cNvCxnSpPr/>
          <p:nvPr/>
        </p:nvCxnSpPr>
        <p:spPr>
          <a:xfrm>
            <a:off x="310754" y="2324101"/>
            <a:ext cx="0" cy="3357563"/>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0" name="Rounded Rectangle 19">
            <a:extLst>
              <a:ext uri="{FF2B5EF4-FFF2-40B4-BE49-F238E27FC236}">
                <a16:creationId xmlns:a16="http://schemas.microsoft.com/office/drawing/2014/main" id="{2C7A36E3-9B0D-411F-9932-F6BFA858FE73}"/>
              </a:ext>
            </a:extLst>
          </p:cNvPr>
          <p:cNvSpPr/>
          <p:nvPr/>
        </p:nvSpPr>
        <p:spPr>
          <a:xfrm rot="16200000">
            <a:off x="2957314" y="63302"/>
            <a:ext cx="825500" cy="5718572"/>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1" name="Rounded Rectangle 20">
            <a:extLst>
              <a:ext uri="{FF2B5EF4-FFF2-40B4-BE49-F238E27FC236}">
                <a16:creationId xmlns:a16="http://schemas.microsoft.com/office/drawing/2014/main" id="{41B9055F-E8DF-4F8D-82C4-2F29E4F01D44}"/>
              </a:ext>
            </a:extLst>
          </p:cNvPr>
          <p:cNvSpPr/>
          <p:nvPr/>
        </p:nvSpPr>
        <p:spPr>
          <a:xfrm>
            <a:off x="495300" y="2509838"/>
            <a:ext cx="33338" cy="825500"/>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2" name="Straight Connector 21">
            <a:extLst>
              <a:ext uri="{FF2B5EF4-FFF2-40B4-BE49-F238E27FC236}">
                <a16:creationId xmlns:a16="http://schemas.microsoft.com/office/drawing/2014/main" id="{E9FC9772-8E65-4D48-8F6F-BDFFC85E7149}"/>
              </a:ext>
            </a:extLst>
          </p:cNvPr>
          <p:cNvCxnSpPr/>
          <p:nvPr/>
        </p:nvCxnSpPr>
        <p:spPr>
          <a:xfrm flipV="1">
            <a:off x="310754" y="3009900"/>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3" name="Rounded Rectangle 27">
            <a:extLst>
              <a:ext uri="{FF2B5EF4-FFF2-40B4-BE49-F238E27FC236}">
                <a16:creationId xmlns:a16="http://schemas.microsoft.com/office/drawing/2014/main" id="{61F859E6-FF89-4EA1-9588-333AC72A042F}"/>
              </a:ext>
            </a:extLst>
          </p:cNvPr>
          <p:cNvSpPr/>
          <p:nvPr/>
        </p:nvSpPr>
        <p:spPr>
          <a:xfrm rot="16200000">
            <a:off x="2957314" y="1144389"/>
            <a:ext cx="825500" cy="5718572"/>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4" name="Rounded Rectangle 28">
            <a:extLst>
              <a:ext uri="{FF2B5EF4-FFF2-40B4-BE49-F238E27FC236}">
                <a16:creationId xmlns:a16="http://schemas.microsoft.com/office/drawing/2014/main" id="{DD9861D6-83E7-4682-A4DA-4DDA36DBCD9F}"/>
              </a:ext>
            </a:extLst>
          </p:cNvPr>
          <p:cNvSpPr/>
          <p:nvPr/>
        </p:nvSpPr>
        <p:spPr>
          <a:xfrm>
            <a:off x="495300" y="3590925"/>
            <a:ext cx="33338" cy="825500"/>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5" name="Straight Connector 29">
            <a:extLst>
              <a:ext uri="{FF2B5EF4-FFF2-40B4-BE49-F238E27FC236}">
                <a16:creationId xmlns:a16="http://schemas.microsoft.com/office/drawing/2014/main" id="{A7E44B40-62E4-4EA0-A8B5-7D19B95F2DB9}"/>
              </a:ext>
            </a:extLst>
          </p:cNvPr>
          <p:cNvCxnSpPr/>
          <p:nvPr/>
        </p:nvCxnSpPr>
        <p:spPr>
          <a:xfrm flipV="1">
            <a:off x="310754" y="4090988"/>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6" name="Rounded Rectangle 31">
            <a:extLst>
              <a:ext uri="{FF2B5EF4-FFF2-40B4-BE49-F238E27FC236}">
                <a16:creationId xmlns:a16="http://schemas.microsoft.com/office/drawing/2014/main" id="{899F4E42-A018-42C0-B1A5-DBF3044D3533}"/>
              </a:ext>
            </a:extLst>
          </p:cNvPr>
          <p:cNvSpPr/>
          <p:nvPr/>
        </p:nvSpPr>
        <p:spPr>
          <a:xfrm rot="16200000">
            <a:off x="2956521" y="2191346"/>
            <a:ext cx="827087" cy="5718572"/>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7" name="Rounded Rectangle 32">
            <a:extLst>
              <a:ext uri="{FF2B5EF4-FFF2-40B4-BE49-F238E27FC236}">
                <a16:creationId xmlns:a16="http://schemas.microsoft.com/office/drawing/2014/main" id="{8D760C45-593C-4573-84A8-2DEACA754E91}"/>
              </a:ext>
            </a:extLst>
          </p:cNvPr>
          <p:cNvSpPr/>
          <p:nvPr/>
        </p:nvSpPr>
        <p:spPr>
          <a:xfrm>
            <a:off x="495300" y="4637089"/>
            <a:ext cx="33338" cy="827087"/>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8" name="Straight Connector 33">
            <a:extLst>
              <a:ext uri="{FF2B5EF4-FFF2-40B4-BE49-F238E27FC236}">
                <a16:creationId xmlns:a16="http://schemas.microsoft.com/office/drawing/2014/main" id="{E1F47D0F-4DA4-44FA-A241-E38B6F38A383}"/>
              </a:ext>
            </a:extLst>
          </p:cNvPr>
          <p:cNvCxnSpPr/>
          <p:nvPr/>
        </p:nvCxnSpPr>
        <p:spPr>
          <a:xfrm flipV="1">
            <a:off x="310754" y="5137150"/>
            <a:ext cx="197644" cy="1588"/>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4" name="Text Placeholder 29"/>
          <p:cNvSpPr>
            <a:spLocks noGrp="1"/>
          </p:cNvSpPr>
          <p:nvPr>
            <p:ph type="body" sz="quarter" idx="10"/>
          </p:nvPr>
        </p:nvSpPr>
        <p:spPr>
          <a:xfrm>
            <a:off x="100012" y="123828"/>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6" name="Text Placeholder 29"/>
          <p:cNvSpPr>
            <a:spLocks noGrp="1"/>
          </p:cNvSpPr>
          <p:nvPr>
            <p:ph type="body" sz="quarter" idx="11"/>
          </p:nvPr>
        </p:nvSpPr>
        <p:spPr>
          <a:xfrm>
            <a:off x="237850" y="1728864"/>
            <a:ext cx="6311540" cy="523875"/>
          </a:xfrm>
          <a:prstGeom prst="rect">
            <a:avLst/>
          </a:prstGeom>
        </p:spPr>
        <p:txBody>
          <a:bodyPr anchor="ctr"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solidFill>
                <a:latin typeface="Calibri" panose="020F0502020204030204" pitchFamily="34" charset="0"/>
                <a:ea typeface="+mj-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7" name="Text Placeholder 10"/>
          <p:cNvSpPr>
            <a:spLocks noGrp="1"/>
          </p:cNvSpPr>
          <p:nvPr>
            <p:ph type="body" sz="quarter" idx="12"/>
          </p:nvPr>
        </p:nvSpPr>
        <p:spPr>
          <a:xfrm>
            <a:off x="120586" y="880323"/>
            <a:ext cx="8877111" cy="632034"/>
          </a:xfrm>
          <a:prstGeom prst="rect">
            <a:avLst/>
          </a:prstGeom>
        </p:spPr>
        <p:txBody>
          <a:bodyPr lIns="45720" rIns="45720" anchor="t"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
        <p:nvSpPr>
          <p:cNvPr id="23" name="Text Placeholder 4"/>
          <p:cNvSpPr>
            <a:spLocks noGrp="1"/>
          </p:cNvSpPr>
          <p:nvPr>
            <p:ph type="body" sz="quarter" idx="30"/>
          </p:nvPr>
        </p:nvSpPr>
        <p:spPr>
          <a:xfrm>
            <a:off x="656442" y="2543393"/>
            <a:ext cx="5572910" cy="792475"/>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31" name="Text Placeholder 4"/>
          <p:cNvSpPr>
            <a:spLocks noGrp="1"/>
          </p:cNvSpPr>
          <p:nvPr>
            <p:ph type="body" sz="quarter" idx="31"/>
          </p:nvPr>
        </p:nvSpPr>
        <p:spPr>
          <a:xfrm>
            <a:off x="656442" y="3624528"/>
            <a:ext cx="5572910" cy="792475"/>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35" name="Text Placeholder 4"/>
          <p:cNvSpPr>
            <a:spLocks noGrp="1"/>
          </p:cNvSpPr>
          <p:nvPr>
            <p:ph type="body" sz="quarter" idx="32"/>
          </p:nvPr>
        </p:nvSpPr>
        <p:spPr>
          <a:xfrm>
            <a:off x="656442" y="4671487"/>
            <a:ext cx="5572910" cy="792475"/>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1706436079"/>
      </p:ext>
    </p:extLst>
  </p:cSld>
  <p:clrMapOvr>
    <a:masterClrMapping/>
  </p:clrMapOvr>
  <p:hf sldNum="0" hdr="0" ftr="0" dt="0"/>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12_Objective">
    <p:spTree>
      <p:nvGrpSpPr>
        <p:cNvPr id="1" name=""/>
        <p:cNvGrpSpPr/>
        <p:nvPr/>
      </p:nvGrpSpPr>
      <p:grpSpPr>
        <a:xfrm>
          <a:off x="0" y="0"/>
          <a:ext cx="0" cy="0"/>
          <a:chOff x="0" y="0"/>
          <a:chExt cx="0" cy="0"/>
        </a:xfrm>
      </p:grpSpPr>
      <p:sp>
        <p:nvSpPr>
          <p:cNvPr id="4" name="Text Placeholder 29"/>
          <p:cNvSpPr>
            <a:spLocks noGrp="1"/>
          </p:cNvSpPr>
          <p:nvPr>
            <p:ph type="body" sz="quarter" idx="10"/>
          </p:nvPr>
        </p:nvSpPr>
        <p:spPr>
          <a:xfrm>
            <a:off x="100012" y="123828"/>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7" name="Text Placeholder 10"/>
          <p:cNvSpPr>
            <a:spLocks noGrp="1"/>
          </p:cNvSpPr>
          <p:nvPr>
            <p:ph type="body" sz="quarter" idx="12"/>
          </p:nvPr>
        </p:nvSpPr>
        <p:spPr>
          <a:xfrm>
            <a:off x="120586" y="880323"/>
            <a:ext cx="8877111" cy="632034"/>
          </a:xfrm>
          <a:prstGeom prst="rect">
            <a:avLst/>
          </a:prstGeom>
        </p:spPr>
        <p:txBody>
          <a:bodyPr lIns="45720" rIns="45720" anchor="t"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Tree>
    <p:extLst>
      <p:ext uri="{BB962C8B-B14F-4D97-AF65-F5344CB8AC3E}">
        <p14:creationId xmlns:p14="http://schemas.microsoft.com/office/powerpoint/2010/main" val="1698861687"/>
      </p:ext>
    </p:extLst>
  </p:cSld>
  <p:clrMapOvr>
    <a:masterClrMapping/>
  </p:clrMapOvr>
  <p:hf sldNum="0" hdr="0" ftr="0" dt="0"/>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6_Objective">
    <p:spTree>
      <p:nvGrpSpPr>
        <p:cNvPr id="1" name=""/>
        <p:cNvGrpSpPr/>
        <p:nvPr/>
      </p:nvGrpSpPr>
      <p:grpSpPr>
        <a:xfrm>
          <a:off x="0" y="0"/>
          <a:ext cx="0" cy="0"/>
          <a:chOff x="0" y="0"/>
          <a:chExt cx="0" cy="0"/>
        </a:xfrm>
      </p:grpSpPr>
      <p:grpSp>
        <p:nvGrpSpPr>
          <p:cNvPr id="6" name="Rectangle 11"/>
          <p:cNvGrpSpPr>
            <a:grpSpLocks/>
          </p:cNvGrpSpPr>
          <p:nvPr/>
        </p:nvGrpSpPr>
        <p:grpSpPr bwMode="auto">
          <a:xfrm>
            <a:off x="0" y="736600"/>
            <a:ext cx="9144000" cy="5359400"/>
            <a:chOff x="0" y="464"/>
            <a:chExt cx="7680" cy="3376"/>
          </a:xfrm>
        </p:grpSpPr>
        <p:pic>
          <p:nvPicPr>
            <p:cNvPr id="7" name="Rectangle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4"/>
              <a:ext cx="7680" cy="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a:extLst>
                <a:ext uri="{FF2B5EF4-FFF2-40B4-BE49-F238E27FC236}">
                  <a16:creationId xmlns:a16="http://schemas.microsoft.com/office/drawing/2014/main" id="{6A96DEB1-1AEE-4E90-9396-7B9280B3F8A9}"/>
                </a:ext>
              </a:extLst>
            </p:cNvPr>
            <p:cNvSpPr txBox="1">
              <a:spLocks noChangeArrowheads="1"/>
            </p:cNvSpPr>
            <p:nvPr/>
          </p:nvSpPr>
          <p:spPr bwMode="auto">
            <a:xfrm>
              <a:off x="0" y="475"/>
              <a:ext cx="7680" cy="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A2D2F0"/>
                </a:solidFill>
                <a:latin typeface="Calibri" pitchFamily="34" charset="0"/>
              </a:endParaRPr>
            </a:p>
          </p:txBody>
        </p:sp>
      </p:grpSp>
      <p:sp>
        <p:nvSpPr>
          <p:cNvPr id="10" name="TextBox 1">
            <a:extLst>
              <a:ext uri="{FF2B5EF4-FFF2-40B4-BE49-F238E27FC236}">
                <a16:creationId xmlns:a16="http://schemas.microsoft.com/office/drawing/2014/main" id="{BE64B188-E274-4B7D-8B85-59A92ABF6003}"/>
              </a:ext>
            </a:extLst>
          </p:cNvPr>
          <p:cNvSpPr txBox="1"/>
          <p:nvPr/>
        </p:nvSpPr>
        <p:spPr>
          <a:xfrm>
            <a:off x="145257" y="1511300"/>
            <a:ext cx="778669" cy="808038"/>
          </a:xfrm>
          <a:prstGeom prst="rect">
            <a:avLst/>
          </a:prstGeom>
        </p:spPr>
        <p:txBody>
          <a:bodyPr anchor="ctr"/>
          <a:lstStyle>
            <a:lvl1pPr lvl="0" indent="0">
              <a:lnSpc>
                <a:spcPts val="3800"/>
              </a:lnSpc>
              <a:spcBef>
                <a:spcPct val="20000"/>
              </a:spcBef>
              <a:buFont typeface="Arial" panose="020B0604020202020204" pitchFamily="34" charset="0"/>
              <a:buNone/>
              <a:defRPr sz="3600" b="0">
                <a:solidFill>
                  <a:schemeClr val="bg1"/>
                </a:solidFill>
                <a:latin typeface="Segoe Condensed" panose="020B0606040200020203" pitchFamily="34" charset="0"/>
                <a:ea typeface="+mj-ea"/>
                <a:cs typeface="+mj-cs"/>
              </a:defRPr>
            </a:lvl1pPr>
            <a:lvl2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2pPr>
            <a:lvl3pPr marL="0" indent="0">
              <a:lnSpc>
                <a:spcPct val="90000"/>
              </a:lnSpc>
              <a:spcBef>
                <a:spcPts val="500"/>
              </a:spcBef>
              <a:buFont typeface="Arial" panose="020B0604020202020204" pitchFamily="34" charset="0"/>
              <a:buNone/>
              <a:defRPr sz="3000" b="1">
                <a:solidFill>
                  <a:schemeClr val="bg1"/>
                </a:solidFill>
                <a:latin typeface="Segoe Condensed" panose="020B0606040200020203" pitchFamily="34" charset="0"/>
              </a:defRPr>
            </a:lvl3pPr>
            <a:lvl4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4pPr>
            <a:lvl5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eaLnBrk="0" fontAlgn="base" hangingPunct="0">
              <a:spcAft>
                <a:spcPct val="0"/>
              </a:spcAft>
              <a:defRPr/>
            </a:pPr>
            <a:r>
              <a:rPr lang="en-US" sz="6000" b="1" dirty="0">
                <a:solidFill>
                  <a:srgbClr val="1E7FB8"/>
                </a:solidFill>
                <a:latin typeface="Arial" panose="020B0604020202020204" pitchFamily="34" charset="0"/>
                <a:cs typeface="Arial" panose="020B0604020202020204" pitchFamily="34" charset="0"/>
              </a:rPr>
              <a:t>Q</a:t>
            </a:r>
          </a:p>
        </p:txBody>
      </p:sp>
      <p:sp>
        <p:nvSpPr>
          <p:cNvPr id="11" name="Oval 9">
            <a:extLst>
              <a:ext uri="{FF2B5EF4-FFF2-40B4-BE49-F238E27FC236}">
                <a16:creationId xmlns:a16="http://schemas.microsoft.com/office/drawing/2014/main" id="{96D279A8-4C4C-4088-87F8-EAE83657526E}"/>
              </a:ext>
            </a:extLst>
          </p:cNvPr>
          <p:cNvSpPr/>
          <p:nvPr/>
        </p:nvSpPr>
        <p:spPr>
          <a:xfrm>
            <a:off x="927498" y="3429000"/>
            <a:ext cx="240506" cy="320675"/>
          </a:xfrm>
          <a:prstGeom prst="ellipse">
            <a:avLst/>
          </a:prstGeom>
          <a:solidFill>
            <a:schemeClr val="bg1"/>
          </a:solidFill>
          <a:ln w="34925"/>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pic>
        <p:nvPicPr>
          <p:cNvPr id="12"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304" y="647700"/>
            <a:ext cx="2521744"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8">
            <a:extLst>
              <a:ext uri="{FF2B5EF4-FFF2-40B4-BE49-F238E27FC236}">
                <a16:creationId xmlns:a16="http://schemas.microsoft.com/office/drawing/2014/main" id="{6AAD3CCC-1CB8-4A0B-96D0-0F70D3FEFB18}"/>
              </a:ext>
            </a:extLst>
          </p:cNvPr>
          <p:cNvSpPr/>
          <p:nvPr/>
        </p:nvSpPr>
        <p:spPr>
          <a:xfrm>
            <a:off x="927498" y="4271964"/>
            <a:ext cx="240506" cy="320675"/>
          </a:xfrm>
          <a:prstGeom prst="ellipse">
            <a:avLst/>
          </a:prstGeom>
          <a:solidFill>
            <a:schemeClr val="bg1"/>
          </a:solidFill>
          <a:ln w="34925"/>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nvGrpSpPr>
          <p:cNvPr id="14" name="Rounded Rectangle 10"/>
          <p:cNvGrpSpPr>
            <a:grpSpLocks/>
          </p:cNvGrpSpPr>
          <p:nvPr/>
        </p:nvGrpSpPr>
        <p:grpSpPr bwMode="auto">
          <a:xfrm>
            <a:off x="123825" y="939800"/>
            <a:ext cx="6524625" cy="4940300"/>
            <a:chOff x="104" y="592"/>
            <a:chExt cx="5480" cy="3112"/>
          </a:xfrm>
        </p:grpSpPr>
        <p:pic>
          <p:nvPicPr>
            <p:cNvPr id="15" name="Rounded Rectangl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 y="592"/>
              <a:ext cx="5480" cy="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4">
              <a:extLst>
                <a:ext uri="{FF2B5EF4-FFF2-40B4-BE49-F238E27FC236}">
                  <a16:creationId xmlns:a16="http://schemas.microsoft.com/office/drawing/2014/main" id="{DA5870FD-EC1D-4AD4-A953-A2538ED70BCF}"/>
                </a:ext>
              </a:extLst>
            </p:cNvPr>
            <p:cNvSpPr txBox="1">
              <a:spLocks noChangeArrowheads="1"/>
            </p:cNvSpPr>
            <p:nvPr/>
          </p:nvSpPr>
          <p:spPr bwMode="auto">
            <a:xfrm>
              <a:off x="144" y="640"/>
              <a:ext cx="5406" cy="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cxnSp>
        <p:nvCxnSpPr>
          <p:cNvPr id="17" name="Straight Connector 5">
            <a:extLst>
              <a:ext uri="{FF2B5EF4-FFF2-40B4-BE49-F238E27FC236}">
                <a16:creationId xmlns:a16="http://schemas.microsoft.com/office/drawing/2014/main" id="{8DBC93B7-65A4-417D-9A4D-5284DC708C2E}"/>
              </a:ext>
            </a:extLst>
          </p:cNvPr>
          <p:cNvCxnSpPr/>
          <p:nvPr/>
        </p:nvCxnSpPr>
        <p:spPr>
          <a:xfrm>
            <a:off x="266700" y="3139281"/>
            <a:ext cx="6375400" cy="0"/>
          </a:xfrm>
          <a:prstGeom prst="line">
            <a:avLst/>
          </a:prstGeom>
          <a:ln w="12700">
            <a:gradFill>
              <a:gsLst>
                <a:gs pos="54000">
                  <a:srgbClr val="1B73A9"/>
                </a:gs>
                <a:gs pos="100000">
                  <a:srgbClr val="1B73A9">
                    <a:alpha val="0"/>
                  </a:srgbClr>
                </a:gs>
                <a:gs pos="0">
                  <a:srgbClr val="1B73A9">
                    <a:alpha val="0"/>
                  </a:srgbClr>
                </a:gs>
              </a:gsLst>
              <a:lin ang="4200000" scaled="0"/>
            </a:gradFill>
          </a:ln>
        </p:spPr>
        <p:style>
          <a:lnRef idx="3">
            <a:schemeClr val="accent1"/>
          </a:lnRef>
          <a:fillRef idx="0">
            <a:schemeClr val="accent1"/>
          </a:fillRef>
          <a:effectRef idx="2">
            <a:schemeClr val="accent1"/>
          </a:effectRef>
          <a:fontRef idx="minor">
            <a:schemeClr val="tx1"/>
          </a:fontRef>
        </p:style>
      </p:cxnSp>
      <p:sp>
        <p:nvSpPr>
          <p:cNvPr id="4" name="Text Placeholder 29"/>
          <p:cNvSpPr>
            <a:spLocks noGrp="1"/>
          </p:cNvSpPr>
          <p:nvPr>
            <p:ph type="body" sz="quarter" idx="10"/>
          </p:nvPr>
        </p:nvSpPr>
        <p:spPr>
          <a:xfrm>
            <a:off x="100012" y="123828"/>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5" name="Text Placeholder 29"/>
          <p:cNvSpPr>
            <a:spLocks noGrp="1"/>
          </p:cNvSpPr>
          <p:nvPr>
            <p:ph type="body" sz="quarter" idx="11"/>
          </p:nvPr>
        </p:nvSpPr>
        <p:spPr>
          <a:xfrm>
            <a:off x="917313" y="1038013"/>
            <a:ext cx="5807338" cy="1958314"/>
          </a:xfrm>
          <a:prstGeom prst="rect">
            <a:avLst/>
          </a:prstGeom>
        </p:spPr>
        <p:txBody>
          <a:bodyPr lIns="45720" rIns="45720" anchor="ctr" anchorCtr="0"/>
          <a:lstStyle>
            <a:lvl1pPr>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9" name="Text Placeholder 29"/>
          <p:cNvSpPr>
            <a:spLocks noGrp="1"/>
          </p:cNvSpPr>
          <p:nvPr>
            <p:ph type="body" sz="quarter" idx="12"/>
          </p:nvPr>
        </p:nvSpPr>
        <p:spPr>
          <a:xfrm>
            <a:off x="1286110" y="3254240"/>
            <a:ext cx="5438540" cy="716288"/>
          </a:xfrm>
          <a:prstGeom prst="rect">
            <a:avLst/>
          </a:prstGeom>
        </p:spPr>
        <p:txBody>
          <a:bodyPr lIns="45720" rIns="45720" anchor="ctr" anchorCtr="0"/>
          <a:lstStyle>
            <a:lvl1pPr>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18" name="Text Placeholder 29"/>
          <p:cNvSpPr>
            <a:spLocks noGrp="1"/>
          </p:cNvSpPr>
          <p:nvPr>
            <p:ph type="body" sz="quarter" idx="13"/>
          </p:nvPr>
        </p:nvSpPr>
        <p:spPr>
          <a:xfrm>
            <a:off x="1286110" y="4096579"/>
            <a:ext cx="5438540" cy="716288"/>
          </a:xfrm>
          <a:prstGeom prst="rect">
            <a:avLst/>
          </a:prstGeom>
        </p:spPr>
        <p:txBody>
          <a:bodyPr lIns="45720" rIns="45720" anchor="ctr" anchorCtr="0"/>
          <a:lstStyle>
            <a:lvl1pPr>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2012189701"/>
      </p:ext>
    </p:extLst>
  </p:cSld>
  <p:clrMapOvr>
    <a:masterClrMapping/>
  </p:clrMapOvr>
  <p:hf sldNum="0" hdr="0" ftr="0" dt="0"/>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8_Objective">
    <p:spTree>
      <p:nvGrpSpPr>
        <p:cNvPr id="1" name=""/>
        <p:cNvGrpSpPr/>
        <p:nvPr/>
      </p:nvGrpSpPr>
      <p:grpSpPr>
        <a:xfrm>
          <a:off x="0" y="0"/>
          <a:ext cx="0" cy="0"/>
          <a:chOff x="0" y="0"/>
          <a:chExt cx="0" cy="0"/>
        </a:xfrm>
      </p:grpSpPr>
      <p:grpSp>
        <p:nvGrpSpPr>
          <p:cNvPr id="6" name="Rectangle 11"/>
          <p:cNvGrpSpPr>
            <a:grpSpLocks/>
          </p:cNvGrpSpPr>
          <p:nvPr/>
        </p:nvGrpSpPr>
        <p:grpSpPr bwMode="auto">
          <a:xfrm>
            <a:off x="0" y="736600"/>
            <a:ext cx="9144000" cy="5359400"/>
            <a:chOff x="0" y="464"/>
            <a:chExt cx="7680" cy="3376"/>
          </a:xfrm>
        </p:grpSpPr>
        <p:pic>
          <p:nvPicPr>
            <p:cNvPr id="7" name="Rectangle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4"/>
              <a:ext cx="7680" cy="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a:extLst>
                <a:ext uri="{FF2B5EF4-FFF2-40B4-BE49-F238E27FC236}">
                  <a16:creationId xmlns:a16="http://schemas.microsoft.com/office/drawing/2014/main" id="{4EC778A1-78F4-40D6-A506-FC32D141F1C1}"/>
                </a:ext>
              </a:extLst>
            </p:cNvPr>
            <p:cNvSpPr txBox="1">
              <a:spLocks noChangeArrowheads="1"/>
            </p:cNvSpPr>
            <p:nvPr/>
          </p:nvSpPr>
          <p:spPr bwMode="auto">
            <a:xfrm>
              <a:off x="0" y="475"/>
              <a:ext cx="7680" cy="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A2D2F0"/>
                </a:solidFill>
                <a:latin typeface="Calibri" pitchFamily="34" charset="0"/>
              </a:endParaRPr>
            </a:p>
          </p:txBody>
        </p:sp>
      </p:grpSp>
      <p:sp>
        <p:nvSpPr>
          <p:cNvPr id="9" name="TextBox 1">
            <a:extLst>
              <a:ext uri="{FF2B5EF4-FFF2-40B4-BE49-F238E27FC236}">
                <a16:creationId xmlns:a16="http://schemas.microsoft.com/office/drawing/2014/main" id="{06ABC1D1-B7A6-4F60-90AD-92EFAC598CBB}"/>
              </a:ext>
            </a:extLst>
          </p:cNvPr>
          <p:cNvSpPr txBox="1"/>
          <p:nvPr/>
        </p:nvSpPr>
        <p:spPr>
          <a:xfrm>
            <a:off x="145257" y="1511300"/>
            <a:ext cx="778669" cy="808038"/>
          </a:xfrm>
          <a:prstGeom prst="rect">
            <a:avLst/>
          </a:prstGeom>
        </p:spPr>
        <p:txBody>
          <a:bodyPr anchor="ctr"/>
          <a:lstStyle>
            <a:lvl1pPr lvl="0" indent="0">
              <a:lnSpc>
                <a:spcPts val="3800"/>
              </a:lnSpc>
              <a:spcBef>
                <a:spcPct val="20000"/>
              </a:spcBef>
              <a:buFont typeface="Arial" panose="020B0604020202020204" pitchFamily="34" charset="0"/>
              <a:buNone/>
              <a:defRPr sz="3600" b="0">
                <a:solidFill>
                  <a:schemeClr val="bg1"/>
                </a:solidFill>
                <a:latin typeface="Segoe Condensed" panose="020B0606040200020203" pitchFamily="34" charset="0"/>
                <a:ea typeface="+mj-ea"/>
                <a:cs typeface="+mj-cs"/>
              </a:defRPr>
            </a:lvl1pPr>
            <a:lvl2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2pPr>
            <a:lvl3pPr marL="0" indent="0">
              <a:lnSpc>
                <a:spcPct val="90000"/>
              </a:lnSpc>
              <a:spcBef>
                <a:spcPts val="500"/>
              </a:spcBef>
              <a:buFont typeface="Arial" panose="020B0604020202020204" pitchFamily="34" charset="0"/>
              <a:buNone/>
              <a:defRPr sz="3000" b="1">
                <a:solidFill>
                  <a:schemeClr val="bg1"/>
                </a:solidFill>
                <a:latin typeface="Segoe Condensed" panose="020B0606040200020203" pitchFamily="34" charset="0"/>
              </a:defRPr>
            </a:lvl3pPr>
            <a:lvl4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4pPr>
            <a:lvl5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eaLnBrk="0" fontAlgn="base" hangingPunct="0">
              <a:spcAft>
                <a:spcPct val="0"/>
              </a:spcAft>
              <a:defRPr/>
            </a:pPr>
            <a:r>
              <a:rPr lang="en-US" sz="6000" b="1" dirty="0">
                <a:solidFill>
                  <a:srgbClr val="1E7FB8"/>
                </a:solidFill>
                <a:latin typeface="Arial" panose="020B0604020202020204" pitchFamily="34" charset="0"/>
                <a:cs typeface="Arial" panose="020B0604020202020204" pitchFamily="34" charset="0"/>
              </a:rPr>
              <a:t>Q</a:t>
            </a:r>
          </a:p>
        </p:txBody>
      </p:sp>
      <p:pic>
        <p:nvPicPr>
          <p:cNvPr id="1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304" y="647700"/>
            <a:ext cx="2521744"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Rounded Rectangle 10"/>
          <p:cNvGrpSpPr>
            <a:grpSpLocks/>
          </p:cNvGrpSpPr>
          <p:nvPr/>
        </p:nvGrpSpPr>
        <p:grpSpPr bwMode="auto">
          <a:xfrm>
            <a:off x="123825" y="939800"/>
            <a:ext cx="6524625" cy="4940300"/>
            <a:chOff x="104" y="592"/>
            <a:chExt cx="5480" cy="3112"/>
          </a:xfrm>
        </p:grpSpPr>
        <p:pic>
          <p:nvPicPr>
            <p:cNvPr id="12" name="Rounded Rectangl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 y="592"/>
              <a:ext cx="5480" cy="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2">
              <a:extLst>
                <a:ext uri="{FF2B5EF4-FFF2-40B4-BE49-F238E27FC236}">
                  <a16:creationId xmlns:a16="http://schemas.microsoft.com/office/drawing/2014/main" id="{2B0F1AC9-C3FB-48D6-BB04-894795EE2543}"/>
                </a:ext>
              </a:extLst>
            </p:cNvPr>
            <p:cNvSpPr txBox="1">
              <a:spLocks noChangeArrowheads="1"/>
            </p:cNvSpPr>
            <p:nvPr/>
          </p:nvSpPr>
          <p:spPr bwMode="auto">
            <a:xfrm>
              <a:off x="144" y="640"/>
              <a:ext cx="5406" cy="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cxnSp>
        <p:nvCxnSpPr>
          <p:cNvPr id="14" name="Straight Connector 5">
            <a:extLst>
              <a:ext uri="{FF2B5EF4-FFF2-40B4-BE49-F238E27FC236}">
                <a16:creationId xmlns:a16="http://schemas.microsoft.com/office/drawing/2014/main" id="{777E5BFA-61D0-4F16-96B0-2C9AF1C2E1EE}"/>
              </a:ext>
            </a:extLst>
          </p:cNvPr>
          <p:cNvCxnSpPr/>
          <p:nvPr/>
        </p:nvCxnSpPr>
        <p:spPr>
          <a:xfrm>
            <a:off x="266700" y="2578100"/>
            <a:ext cx="6375400" cy="0"/>
          </a:xfrm>
          <a:prstGeom prst="line">
            <a:avLst/>
          </a:prstGeom>
          <a:ln w="12700">
            <a:gradFill>
              <a:gsLst>
                <a:gs pos="54000">
                  <a:srgbClr val="1B73A9"/>
                </a:gs>
                <a:gs pos="100000">
                  <a:srgbClr val="1B73A9">
                    <a:alpha val="0"/>
                  </a:srgbClr>
                </a:gs>
                <a:gs pos="0">
                  <a:srgbClr val="1B73A9">
                    <a:alpha val="0"/>
                  </a:srgbClr>
                </a:gs>
              </a:gsLst>
              <a:lin ang="4200000" scaled="0"/>
            </a:gradFill>
          </a:ln>
        </p:spPr>
        <p:style>
          <a:lnRef idx="3">
            <a:schemeClr val="accent1"/>
          </a:lnRef>
          <a:fillRef idx="0">
            <a:schemeClr val="accent1"/>
          </a:fillRef>
          <a:effectRef idx="2">
            <a:schemeClr val="accent1"/>
          </a:effectRef>
          <a:fontRef idx="minor">
            <a:schemeClr val="tx1"/>
          </a:fontRef>
        </p:style>
      </p:cxnSp>
      <p:sp>
        <p:nvSpPr>
          <p:cNvPr id="4" name="Text Placeholder 29"/>
          <p:cNvSpPr>
            <a:spLocks noGrp="1"/>
          </p:cNvSpPr>
          <p:nvPr>
            <p:ph type="body" sz="quarter" idx="10"/>
          </p:nvPr>
        </p:nvSpPr>
        <p:spPr>
          <a:xfrm>
            <a:off x="100012" y="123828"/>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5" name="Text Placeholder 29"/>
          <p:cNvSpPr>
            <a:spLocks noGrp="1"/>
          </p:cNvSpPr>
          <p:nvPr>
            <p:ph type="body" sz="quarter" idx="11"/>
          </p:nvPr>
        </p:nvSpPr>
        <p:spPr>
          <a:xfrm>
            <a:off x="917313" y="1038014"/>
            <a:ext cx="5807338" cy="1425432"/>
          </a:xfrm>
          <a:prstGeom prst="rect">
            <a:avLst/>
          </a:prstGeom>
        </p:spPr>
        <p:txBody>
          <a:bodyPr lIns="45720" rIns="45720" anchor="ctr" anchorCtr="0"/>
          <a:lstStyle>
            <a:lvl1pPr>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3643687218"/>
      </p:ext>
    </p:extLst>
  </p:cSld>
  <p:clrMapOvr>
    <a:masterClrMapping/>
  </p:clrMapOvr>
  <p:hf sldNum="0" hdr="0" ftr="0" dt="0"/>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13_Objective">
    <p:spTree>
      <p:nvGrpSpPr>
        <p:cNvPr id="1" name=""/>
        <p:cNvGrpSpPr/>
        <p:nvPr/>
      </p:nvGrpSpPr>
      <p:grpSpPr>
        <a:xfrm>
          <a:off x="0" y="0"/>
          <a:ext cx="0" cy="0"/>
          <a:chOff x="0" y="0"/>
          <a:chExt cx="0" cy="0"/>
        </a:xfrm>
      </p:grpSpPr>
      <p:grpSp>
        <p:nvGrpSpPr>
          <p:cNvPr id="6" name="Rectangle 11"/>
          <p:cNvGrpSpPr>
            <a:grpSpLocks/>
          </p:cNvGrpSpPr>
          <p:nvPr/>
        </p:nvGrpSpPr>
        <p:grpSpPr bwMode="auto">
          <a:xfrm>
            <a:off x="0" y="736600"/>
            <a:ext cx="9144000" cy="5359400"/>
            <a:chOff x="0" y="464"/>
            <a:chExt cx="7680" cy="3376"/>
          </a:xfrm>
        </p:grpSpPr>
        <p:pic>
          <p:nvPicPr>
            <p:cNvPr id="7" name="Rectangle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4"/>
              <a:ext cx="7680" cy="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a:extLst>
                <a:ext uri="{FF2B5EF4-FFF2-40B4-BE49-F238E27FC236}">
                  <a16:creationId xmlns:a16="http://schemas.microsoft.com/office/drawing/2014/main" id="{0D5788A2-54F9-485B-9D38-64924F7A74D6}"/>
                </a:ext>
              </a:extLst>
            </p:cNvPr>
            <p:cNvSpPr txBox="1">
              <a:spLocks noChangeArrowheads="1"/>
            </p:cNvSpPr>
            <p:nvPr/>
          </p:nvSpPr>
          <p:spPr bwMode="auto">
            <a:xfrm>
              <a:off x="0" y="475"/>
              <a:ext cx="7680" cy="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A2D2F0"/>
                </a:solidFill>
                <a:latin typeface="Calibri" pitchFamily="34" charset="0"/>
              </a:endParaRPr>
            </a:p>
          </p:txBody>
        </p:sp>
      </p:grpSp>
      <p:sp>
        <p:nvSpPr>
          <p:cNvPr id="9" name="TextBox 1">
            <a:extLst>
              <a:ext uri="{FF2B5EF4-FFF2-40B4-BE49-F238E27FC236}">
                <a16:creationId xmlns:a16="http://schemas.microsoft.com/office/drawing/2014/main" id="{6B5609C1-17D6-42C9-85C7-316016137AE1}"/>
              </a:ext>
            </a:extLst>
          </p:cNvPr>
          <p:cNvSpPr txBox="1"/>
          <p:nvPr/>
        </p:nvSpPr>
        <p:spPr>
          <a:xfrm>
            <a:off x="145257" y="1328739"/>
            <a:ext cx="778669" cy="808037"/>
          </a:xfrm>
          <a:prstGeom prst="rect">
            <a:avLst/>
          </a:prstGeom>
        </p:spPr>
        <p:txBody>
          <a:bodyPr anchor="ctr"/>
          <a:lstStyle>
            <a:lvl1pPr lvl="0" indent="0">
              <a:lnSpc>
                <a:spcPts val="3800"/>
              </a:lnSpc>
              <a:spcBef>
                <a:spcPct val="20000"/>
              </a:spcBef>
              <a:buFont typeface="Arial" panose="020B0604020202020204" pitchFamily="34" charset="0"/>
              <a:buNone/>
              <a:defRPr sz="3600" b="0">
                <a:solidFill>
                  <a:schemeClr val="bg1"/>
                </a:solidFill>
                <a:latin typeface="Segoe Condensed" panose="020B0606040200020203" pitchFamily="34" charset="0"/>
                <a:ea typeface="+mj-ea"/>
                <a:cs typeface="+mj-cs"/>
              </a:defRPr>
            </a:lvl1pPr>
            <a:lvl2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2pPr>
            <a:lvl3pPr marL="0" indent="0">
              <a:lnSpc>
                <a:spcPct val="90000"/>
              </a:lnSpc>
              <a:spcBef>
                <a:spcPts val="500"/>
              </a:spcBef>
              <a:buFont typeface="Arial" panose="020B0604020202020204" pitchFamily="34" charset="0"/>
              <a:buNone/>
              <a:defRPr sz="3000" b="1">
                <a:solidFill>
                  <a:schemeClr val="bg1"/>
                </a:solidFill>
                <a:latin typeface="Segoe Condensed" panose="020B0606040200020203" pitchFamily="34" charset="0"/>
              </a:defRPr>
            </a:lvl3pPr>
            <a:lvl4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4pPr>
            <a:lvl5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eaLnBrk="0" fontAlgn="base" hangingPunct="0">
              <a:spcAft>
                <a:spcPct val="0"/>
              </a:spcAft>
              <a:defRPr/>
            </a:pPr>
            <a:r>
              <a:rPr lang="en-US" sz="6000" b="1" dirty="0">
                <a:solidFill>
                  <a:srgbClr val="1E7FB8"/>
                </a:solidFill>
                <a:latin typeface="Arial" panose="020B0604020202020204" pitchFamily="34" charset="0"/>
                <a:cs typeface="Arial" panose="020B0604020202020204" pitchFamily="34" charset="0"/>
              </a:rPr>
              <a:t>Q</a:t>
            </a:r>
          </a:p>
        </p:txBody>
      </p:sp>
      <p:pic>
        <p:nvPicPr>
          <p:cNvPr id="1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304" y="647700"/>
            <a:ext cx="2521744"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Rounded Rectangle 10"/>
          <p:cNvGrpSpPr>
            <a:grpSpLocks/>
          </p:cNvGrpSpPr>
          <p:nvPr/>
        </p:nvGrpSpPr>
        <p:grpSpPr bwMode="auto">
          <a:xfrm>
            <a:off x="123825" y="939800"/>
            <a:ext cx="6524625" cy="4940300"/>
            <a:chOff x="104" y="592"/>
            <a:chExt cx="5480" cy="3112"/>
          </a:xfrm>
        </p:grpSpPr>
        <p:pic>
          <p:nvPicPr>
            <p:cNvPr id="12" name="Rounded Rectangl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 y="592"/>
              <a:ext cx="5480" cy="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2">
              <a:extLst>
                <a:ext uri="{FF2B5EF4-FFF2-40B4-BE49-F238E27FC236}">
                  <a16:creationId xmlns:a16="http://schemas.microsoft.com/office/drawing/2014/main" id="{45CFCCEA-63C6-4062-863E-961B74B3B8ED}"/>
                </a:ext>
              </a:extLst>
            </p:cNvPr>
            <p:cNvSpPr txBox="1">
              <a:spLocks noChangeArrowheads="1"/>
            </p:cNvSpPr>
            <p:nvPr/>
          </p:nvSpPr>
          <p:spPr bwMode="auto">
            <a:xfrm>
              <a:off x="144" y="640"/>
              <a:ext cx="5406" cy="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cxnSp>
        <p:nvCxnSpPr>
          <p:cNvPr id="14" name="Straight Connector 5">
            <a:extLst>
              <a:ext uri="{FF2B5EF4-FFF2-40B4-BE49-F238E27FC236}">
                <a16:creationId xmlns:a16="http://schemas.microsoft.com/office/drawing/2014/main" id="{C941A8B3-D6DA-40A3-AE6A-3C16BECCACD4}"/>
              </a:ext>
            </a:extLst>
          </p:cNvPr>
          <p:cNvCxnSpPr/>
          <p:nvPr/>
        </p:nvCxnSpPr>
        <p:spPr>
          <a:xfrm>
            <a:off x="266700" y="2108994"/>
            <a:ext cx="6375400" cy="0"/>
          </a:xfrm>
          <a:prstGeom prst="line">
            <a:avLst/>
          </a:prstGeom>
          <a:ln w="12700">
            <a:gradFill>
              <a:gsLst>
                <a:gs pos="54000">
                  <a:srgbClr val="1B73A9"/>
                </a:gs>
                <a:gs pos="100000">
                  <a:srgbClr val="1B73A9">
                    <a:alpha val="0"/>
                  </a:srgbClr>
                </a:gs>
                <a:gs pos="0">
                  <a:srgbClr val="1B73A9">
                    <a:alpha val="0"/>
                  </a:srgbClr>
                </a:gs>
              </a:gsLst>
              <a:lin ang="4200000" scaled="0"/>
            </a:gradFill>
          </a:ln>
        </p:spPr>
        <p:style>
          <a:lnRef idx="3">
            <a:schemeClr val="accent1"/>
          </a:lnRef>
          <a:fillRef idx="0">
            <a:schemeClr val="accent1"/>
          </a:fillRef>
          <a:effectRef idx="2">
            <a:schemeClr val="accent1"/>
          </a:effectRef>
          <a:fontRef idx="minor">
            <a:schemeClr val="tx1"/>
          </a:fontRef>
        </p:style>
      </p:cxnSp>
      <p:sp>
        <p:nvSpPr>
          <p:cNvPr id="4" name="Text Placeholder 29"/>
          <p:cNvSpPr>
            <a:spLocks noGrp="1"/>
          </p:cNvSpPr>
          <p:nvPr>
            <p:ph type="body" sz="quarter" idx="10"/>
          </p:nvPr>
        </p:nvSpPr>
        <p:spPr>
          <a:xfrm>
            <a:off x="100012" y="123828"/>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5" name="Text Placeholder 29"/>
          <p:cNvSpPr>
            <a:spLocks noGrp="1"/>
          </p:cNvSpPr>
          <p:nvPr>
            <p:ph type="body" sz="quarter" idx="11"/>
          </p:nvPr>
        </p:nvSpPr>
        <p:spPr>
          <a:xfrm>
            <a:off x="917313" y="1038014"/>
            <a:ext cx="5807338" cy="1047570"/>
          </a:xfrm>
          <a:prstGeom prst="rect">
            <a:avLst/>
          </a:prstGeom>
        </p:spPr>
        <p:txBody>
          <a:bodyPr lIns="45720" rIns="45720" anchor="ctr" anchorCtr="0"/>
          <a:lstStyle>
            <a:lvl1pPr>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2434392043"/>
      </p:ext>
    </p:extLst>
  </p:cSld>
  <p:clrMapOvr>
    <a:masterClrMapping/>
  </p:clrMapOvr>
  <p:hf sldNum="0" hdr="0" ftr="0" dt="0"/>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5_Objective">
    <p:spTree>
      <p:nvGrpSpPr>
        <p:cNvPr id="1" name=""/>
        <p:cNvGrpSpPr/>
        <p:nvPr/>
      </p:nvGrpSpPr>
      <p:grpSpPr>
        <a:xfrm>
          <a:off x="0" y="0"/>
          <a:ext cx="0" cy="0"/>
          <a:chOff x="0" y="0"/>
          <a:chExt cx="0" cy="0"/>
        </a:xfrm>
      </p:grpSpPr>
      <p:grpSp>
        <p:nvGrpSpPr>
          <p:cNvPr id="7" name="Group 2"/>
          <p:cNvGrpSpPr>
            <a:grpSpLocks/>
          </p:cNvGrpSpPr>
          <p:nvPr/>
        </p:nvGrpSpPr>
        <p:grpSpPr bwMode="auto">
          <a:xfrm>
            <a:off x="3283744" y="1544638"/>
            <a:ext cx="547688" cy="658812"/>
            <a:chOff x="4335851" y="1604077"/>
            <a:chExt cx="478223" cy="658851"/>
          </a:xfrm>
        </p:grpSpPr>
        <p:cxnSp>
          <p:nvCxnSpPr>
            <p:cNvPr id="8" name="Straight Connector 4">
              <a:extLst>
                <a:ext uri="{FF2B5EF4-FFF2-40B4-BE49-F238E27FC236}">
                  <a16:creationId xmlns:a16="http://schemas.microsoft.com/office/drawing/2014/main" id="{2365A0F5-63BF-4A06-B348-03A04CB017F9}"/>
                </a:ext>
              </a:extLst>
            </p:cNvPr>
            <p:cNvCxnSpPr/>
            <p:nvPr/>
          </p:nvCxnSpPr>
          <p:spPr>
            <a:xfrm flipH="1">
              <a:off x="4562487" y="1604077"/>
              <a:ext cx="251587"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5">
              <a:extLst>
                <a:ext uri="{FF2B5EF4-FFF2-40B4-BE49-F238E27FC236}">
                  <a16:creationId xmlns:a16="http://schemas.microsoft.com/office/drawing/2014/main" id="{31630D5C-A92B-431D-84AB-F8EFDDDAF166}"/>
                </a:ext>
              </a:extLst>
            </p:cNvPr>
            <p:cNvCxnSpPr/>
            <p:nvPr/>
          </p:nvCxnSpPr>
          <p:spPr>
            <a:xfrm flipH="1">
              <a:off x="4335851" y="1604077"/>
              <a:ext cx="226636" cy="65885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6"/>
          <p:cNvGrpSpPr>
            <a:grpSpLocks/>
          </p:cNvGrpSpPr>
          <p:nvPr/>
        </p:nvGrpSpPr>
        <p:grpSpPr bwMode="auto">
          <a:xfrm>
            <a:off x="3838575" y="1035051"/>
            <a:ext cx="57150" cy="1020763"/>
            <a:chOff x="3935802" y="1109335"/>
            <a:chExt cx="76196" cy="1020457"/>
          </a:xfrm>
        </p:grpSpPr>
        <p:cxnSp>
          <p:nvCxnSpPr>
            <p:cNvPr id="11" name="Straight Connector 7">
              <a:extLst>
                <a:ext uri="{FF2B5EF4-FFF2-40B4-BE49-F238E27FC236}">
                  <a16:creationId xmlns:a16="http://schemas.microsoft.com/office/drawing/2014/main" id="{21169E2E-DF83-4C36-8302-B6FA08E60504}"/>
                </a:ext>
              </a:extLst>
            </p:cNvPr>
            <p:cNvCxnSpPr/>
            <p:nvPr/>
          </p:nvCxnSpPr>
          <p:spPr>
            <a:xfrm flipV="1">
              <a:off x="3935802" y="1109335"/>
              <a:ext cx="0" cy="1020457"/>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463672" y="1581465"/>
              <a:ext cx="1020455" cy="7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5"/>
          <p:cNvGrpSpPr>
            <a:grpSpLocks/>
          </p:cNvGrpSpPr>
          <p:nvPr/>
        </p:nvGrpSpPr>
        <p:grpSpPr bwMode="auto">
          <a:xfrm>
            <a:off x="3838575" y="2265364"/>
            <a:ext cx="57150" cy="1019175"/>
            <a:chOff x="3935802" y="1109335"/>
            <a:chExt cx="76196" cy="1020457"/>
          </a:xfrm>
        </p:grpSpPr>
        <p:cxnSp>
          <p:nvCxnSpPr>
            <p:cNvPr id="14" name="Straight Connector 16">
              <a:extLst>
                <a:ext uri="{FF2B5EF4-FFF2-40B4-BE49-F238E27FC236}">
                  <a16:creationId xmlns:a16="http://schemas.microsoft.com/office/drawing/2014/main" id="{44FE0AF9-19BF-4C9D-9E58-34F9317044B7}"/>
                </a:ext>
              </a:extLst>
            </p:cNvPr>
            <p:cNvCxnSpPr/>
            <p:nvPr/>
          </p:nvCxnSpPr>
          <p:spPr>
            <a:xfrm flipV="1">
              <a:off x="3935802" y="1109335"/>
              <a:ext cx="0" cy="1020457"/>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463672" y="1581465"/>
              <a:ext cx="1020455" cy="7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8"/>
          <p:cNvGrpSpPr>
            <a:grpSpLocks/>
          </p:cNvGrpSpPr>
          <p:nvPr/>
        </p:nvGrpSpPr>
        <p:grpSpPr bwMode="auto">
          <a:xfrm>
            <a:off x="3838575" y="3589338"/>
            <a:ext cx="57150" cy="1020762"/>
            <a:chOff x="3935802" y="1109335"/>
            <a:chExt cx="76196" cy="1020457"/>
          </a:xfrm>
        </p:grpSpPr>
        <p:cxnSp>
          <p:nvCxnSpPr>
            <p:cNvPr id="17" name="Straight Connector 19">
              <a:extLst>
                <a:ext uri="{FF2B5EF4-FFF2-40B4-BE49-F238E27FC236}">
                  <a16:creationId xmlns:a16="http://schemas.microsoft.com/office/drawing/2014/main" id="{7CF52ACB-B0FF-4384-9297-8B0A3DF3D330}"/>
                </a:ext>
              </a:extLst>
            </p:cNvPr>
            <p:cNvCxnSpPr/>
            <p:nvPr/>
          </p:nvCxnSpPr>
          <p:spPr>
            <a:xfrm flipV="1">
              <a:off x="3935802" y="1109335"/>
              <a:ext cx="0" cy="1020457"/>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463672" y="1581465"/>
              <a:ext cx="1020455" cy="7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21"/>
          <p:cNvGrpSpPr>
            <a:grpSpLocks/>
          </p:cNvGrpSpPr>
          <p:nvPr/>
        </p:nvGrpSpPr>
        <p:grpSpPr bwMode="auto">
          <a:xfrm>
            <a:off x="3838575" y="4818063"/>
            <a:ext cx="57150" cy="1020762"/>
            <a:chOff x="3935802" y="1109335"/>
            <a:chExt cx="76196" cy="1020457"/>
          </a:xfrm>
        </p:grpSpPr>
        <p:cxnSp>
          <p:nvCxnSpPr>
            <p:cNvPr id="20" name="Straight Connector 22">
              <a:extLst>
                <a:ext uri="{FF2B5EF4-FFF2-40B4-BE49-F238E27FC236}">
                  <a16:creationId xmlns:a16="http://schemas.microsoft.com/office/drawing/2014/main" id="{793B1083-D807-43E2-AFD8-71D059C1EE18}"/>
                </a:ext>
              </a:extLst>
            </p:cNvPr>
            <p:cNvCxnSpPr/>
            <p:nvPr/>
          </p:nvCxnSpPr>
          <p:spPr>
            <a:xfrm flipV="1">
              <a:off x="3935802" y="1109335"/>
              <a:ext cx="0" cy="1020457"/>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463672" y="1581465"/>
              <a:ext cx="1020455" cy="7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24"/>
          <p:cNvGrpSpPr>
            <a:grpSpLocks/>
          </p:cNvGrpSpPr>
          <p:nvPr/>
        </p:nvGrpSpPr>
        <p:grpSpPr bwMode="auto">
          <a:xfrm flipV="1">
            <a:off x="3283744" y="4700588"/>
            <a:ext cx="547688" cy="658812"/>
            <a:chOff x="4335851" y="1604077"/>
            <a:chExt cx="478223" cy="658851"/>
          </a:xfrm>
        </p:grpSpPr>
        <p:cxnSp>
          <p:nvCxnSpPr>
            <p:cNvPr id="23" name="Straight Connector 25">
              <a:extLst>
                <a:ext uri="{FF2B5EF4-FFF2-40B4-BE49-F238E27FC236}">
                  <a16:creationId xmlns:a16="http://schemas.microsoft.com/office/drawing/2014/main" id="{D71DC5C6-C409-446D-8600-FD27DC3BDB2E}"/>
                </a:ext>
              </a:extLst>
            </p:cNvPr>
            <p:cNvCxnSpPr/>
            <p:nvPr/>
          </p:nvCxnSpPr>
          <p:spPr>
            <a:xfrm flipH="1">
              <a:off x="4562487" y="1604077"/>
              <a:ext cx="251587"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6">
              <a:extLst>
                <a:ext uri="{FF2B5EF4-FFF2-40B4-BE49-F238E27FC236}">
                  <a16:creationId xmlns:a16="http://schemas.microsoft.com/office/drawing/2014/main" id="{F6F26281-8503-4746-9F77-825944DA710E}"/>
                </a:ext>
              </a:extLst>
            </p:cNvPr>
            <p:cNvCxnSpPr/>
            <p:nvPr/>
          </p:nvCxnSpPr>
          <p:spPr>
            <a:xfrm flipH="1">
              <a:off x="4335851" y="1604077"/>
              <a:ext cx="226636" cy="65885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7"/>
          <p:cNvGrpSpPr>
            <a:grpSpLocks/>
          </p:cNvGrpSpPr>
          <p:nvPr/>
        </p:nvGrpSpPr>
        <p:grpSpPr bwMode="auto">
          <a:xfrm>
            <a:off x="3283744" y="2774951"/>
            <a:ext cx="547688" cy="658813"/>
            <a:chOff x="4335851" y="1604077"/>
            <a:chExt cx="478223" cy="658851"/>
          </a:xfrm>
        </p:grpSpPr>
        <p:cxnSp>
          <p:nvCxnSpPr>
            <p:cNvPr id="26" name="Straight Connector 28">
              <a:extLst>
                <a:ext uri="{FF2B5EF4-FFF2-40B4-BE49-F238E27FC236}">
                  <a16:creationId xmlns:a16="http://schemas.microsoft.com/office/drawing/2014/main" id="{FB4BF635-FBC7-4BAB-9308-7455255AB7CD}"/>
                </a:ext>
              </a:extLst>
            </p:cNvPr>
            <p:cNvCxnSpPr/>
            <p:nvPr/>
          </p:nvCxnSpPr>
          <p:spPr>
            <a:xfrm flipH="1">
              <a:off x="4562487" y="1604077"/>
              <a:ext cx="251587"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9">
              <a:extLst>
                <a:ext uri="{FF2B5EF4-FFF2-40B4-BE49-F238E27FC236}">
                  <a16:creationId xmlns:a16="http://schemas.microsoft.com/office/drawing/2014/main" id="{B21FEB17-CE16-42EF-8BCE-1B4907407551}"/>
                </a:ext>
              </a:extLst>
            </p:cNvPr>
            <p:cNvCxnSpPr/>
            <p:nvPr/>
          </p:nvCxnSpPr>
          <p:spPr>
            <a:xfrm flipH="1">
              <a:off x="4335851" y="1604077"/>
              <a:ext cx="226636" cy="65885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30"/>
          <p:cNvGrpSpPr>
            <a:grpSpLocks/>
          </p:cNvGrpSpPr>
          <p:nvPr/>
        </p:nvGrpSpPr>
        <p:grpSpPr bwMode="auto">
          <a:xfrm flipV="1">
            <a:off x="3283744" y="3565526"/>
            <a:ext cx="547688" cy="658813"/>
            <a:chOff x="4335851" y="1604077"/>
            <a:chExt cx="478223" cy="658851"/>
          </a:xfrm>
        </p:grpSpPr>
        <p:cxnSp>
          <p:nvCxnSpPr>
            <p:cNvPr id="29" name="Straight Connector 31">
              <a:extLst>
                <a:ext uri="{FF2B5EF4-FFF2-40B4-BE49-F238E27FC236}">
                  <a16:creationId xmlns:a16="http://schemas.microsoft.com/office/drawing/2014/main" id="{70BE758C-A7DF-470B-AD59-8C4F3660798C}"/>
                </a:ext>
              </a:extLst>
            </p:cNvPr>
            <p:cNvCxnSpPr/>
            <p:nvPr/>
          </p:nvCxnSpPr>
          <p:spPr>
            <a:xfrm flipH="1">
              <a:off x="4562487" y="1604077"/>
              <a:ext cx="251587"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32">
              <a:extLst>
                <a:ext uri="{FF2B5EF4-FFF2-40B4-BE49-F238E27FC236}">
                  <a16:creationId xmlns:a16="http://schemas.microsoft.com/office/drawing/2014/main" id="{53F16A47-0203-47A1-9C0D-831ED7052B5D}"/>
                </a:ext>
              </a:extLst>
            </p:cNvPr>
            <p:cNvCxnSpPr/>
            <p:nvPr/>
          </p:nvCxnSpPr>
          <p:spPr>
            <a:xfrm flipH="1">
              <a:off x="4335851" y="1604077"/>
              <a:ext cx="226636" cy="65885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 name="Text Placeholder 29"/>
          <p:cNvSpPr>
            <a:spLocks noGrp="1"/>
          </p:cNvSpPr>
          <p:nvPr>
            <p:ph type="body" sz="quarter" idx="10"/>
          </p:nvPr>
        </p:nvSpPr>
        <p:spPr>
          <a:xfrm>
            <a:off x="100012" y="123828"/>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34" name="Text Placeholder 4"/>
          <p:cNvSpPr>
            <a:spLocks noGrp="1"/>
          </p:cNvSpPr>
          <p:nvPr>
            <p:ph type="body" sz="quarter" idx="27"/>
          </p:nvPr>
        </p:nvSpPr>
        <p:spPr>
          <a:xfrm>
            <a:off x="4005166" y="1034579"/>
            <a:ext cx="4992530" cy="1020456"/>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35" name="Text Placeholder 4"/>
          <p:cNvSpPr>
            <a:spLocks noGrp="1"/>
          </p:cNvSpPr>
          <p:nvPr>
            <p:ph type="body" sz="quarter" idx="28"/>
          </p:nvPr>
        </p:nvSpPr>
        <p:spPr>
          <a:xfrm>
            <a:off x="4005166" y="2245994"/>
            <a:ext cx="4992530" cy="1020456"/>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36" name="Text Placeholder 4"/>
          <p:cNvSpPr>
            <a:spLocks noGrp="1"/>
          </p:cNvSpPr>
          <p:nvPr>
            <p:ph type="body" sz="quarter" idx="29"/>
          </p:nvPr>
        </p:nvSpPr>
        <p:spPr>
          <a:xfrm>
            <a:off x="4005166" y="3565410"/>
            <a:ext cx="4992530" cy="1020456"/>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37" name="Text Placeholder 4"/>
          <p:cNvSpPr>
            <a:spLocks noGrp="1"/>
          </p:cNvSpPr>
          <p:nvPr>
            <p:ph type="body" sz="quarter" idx="30"/>
          </p:nvPr>
        </p:nvSpPr>
        <p:spPr>
          <a:xfrm>
            <a:off x="4005167" y="4818776"/>
            <a:ext cx="4992531" cy="1020456"/>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2160739521"/>
      </p:ext>
    </p:extLst>
  </p:cSld>
  <p:clrMapOvr>
    <a:masterClrMapping/>
  </p:clrMapOvr>
  <p:hf sldNum="0" hdr="0" ftr="0" dt="0"/>
</p:sldLayout>
</file>

<file path=ppt/slideLayouts/slideLayout178.xml><?xml version="1.0" encoding="utf-8"?>
<p:sldLayout xmlns:a="http://schemas.openxmlformats.org/drawingml/2006/main" xmlns:r="http://schemas.openxmlformats.org/officeDocument/2006/relationships" xmlns:p="http://schemas.openxmlformats.org/presentationml/2006/main">
  <p:cSld name="7_Objective">
    <p:spTree>
      <p:nvGrpSpPr>
        <p:cNvPr id="1" name=""/>
        <p:cNvGrpSpPr/>
        <p:nvPr/>
      </p:nvGrpSpPr>
      <p:grpSpPr>
        <a:xfrm>
          <a:off x="0" y="0"/>
          <a:ext cx="0" cy="0"/>
          <a:chOff x="0" y="0"/>
          <a:chExt cx="0" cy="0"/>
        </a:xfrm>
      </p:grpSpPr>
      <p:sp>
        <p:nvSpPr>
          <p:cNvPr id="4" name="Text Placeholder 29"/>
          <p:cNvSpPr>
            <a:spLocks noGrp="1"/>
          </p:cNvSpPr>
          <p:nvPr>
            <p:ph type="body" sz="quarter" idx="10"/>
          </p:nvPr>
        </p:nvSpPr>
        <p:spPr>
          <a:xfrm>
            <a:off x="100012" y="123828"/>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Tree>
    <p:extLst>
      <p:ext uri="{BB962C8B-B14F-4D97-AF65-F5344CB8AC3E}">
        <p14:creationId xmlns:p14="http://schemas.microsoft.com/office/powerpoint/2010/main" val="2151236478"/>
      </p:ext>
    </p:extLst>
  </p:cSld>
  <p:clrMapOvr>
    <a:masterClrMapping/>
  </p:clrMapOvr>
  <p:hf sldNum="0" hdr="0" ftr="0" dt="0"/>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Thank_yo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32F950-78F0-4338-BB4F-15A6BA696BC5}"/>
              </a:ext>
            </a:extLst>
          </p:cNvPr>
          <p:cNvSpPr/>
          <p:nvPr/>
        </p:nvSpPr>
        <p:spPr>
          <a:xfrm>
            <a:off x="0" y="1"/>
            <a:ext cx="4572000" cy="6124575"/>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GB" altLang="en-US">
              <a:solidFill>
                <a:srgbClr val="FFFFFF"/>
              </a:solidFill>
              <a:latin typeface="Calibri" pitchFamily="34" charset="0"/>
            </a:endParaRPr>
          </a:p>
        </p:txBody>
      </p:sp>
      <p:sp>
        <p:nvSpPr>
          <p:cNvPr id="8" name="Picture Placeholder 7"/>
          <p:cNvSpPr>
            <a:spLocks noGrp="1"/>
          </p:cNvSpPr>
          <p:nvPr>
            <p:ph type="pic" sz="quarter" idx="10"/>
          </p:nvPr>
        </p:nvSpPr>
        <p:spPr>
          <a:xfrm>
            <a:off x="4572001" y="0"/>
            <a:ext cx="4572001" cy="6096000"/>
          </a:xfrm>
          <a:prstGeom prst="rect">
            <a:avLst/>
          </a:prstGeom>
          <a:solidFill>
            <a:schemeClr val="bg1">
              <a:lumMod val="85000"/>
            </a:schemeClr>
          </a:solidFill>
        </p:spPr>
        <p:txBody>
          <a:bodyPr/>
          <a:lstStyle>
            <a:lvl1pPr>
              <a:defRPr>
                <a:latin typeface="Arial" panose="020B0604020202020204" pitchFamily="34" charset="0"/>
                <a:cs typeface="Arial" panose="020B0604020202020204" pitchFamily="34" charset="0"/>
              </a:defRPr>
            </a:lvl1pPr>
          </a:lstStyle>
          <a:p>
            <a:pPr lvl="0"/>
            <a:r>
              <a:rPr lang="fr-FR" noProof="0"/>
              <a:t>Cliquez sur l’icône pour ajouter une image</a:t>
            </a:r>
            <a:endParaRPr lang="en-US" noProof="0" dirty="0"/>
          </a:p>
        </p:txBody>
      </p:sp>
      <p:sp>
        <p:nvSpPr>
          <p:cNvPr id="7" name="Text Placeholder 4"/>
          <p:cNvSpPr>
            <a:spLocks noGrp="1"/>
          </p:cNvSpPr>
          <p:nvPr>
            <p:ph type="body" sz="quarter" idx="27"/>
          </p:nvPr>
        </p:nvSpPr>
        <p:spPr>
          <a:xfrm>
            <a:off x="357188" y="2491845"/>
            <a:ext cx="3857625" cy="1140882"/>
          </a:xfrm>
          <a:prstGeom prst="rect">
            <a:avLst/>
          </a:prstGeom>
          <a:effectLst>
            <a:reflection blurRad="6350" stA="50000" endA="300" endPos="55000" dir="5400000" sy="-100000" algn="bl" rotWithShape="0"/>
          </a:effectLst>
        </p:spPr>
        <p:txBody>
          <a:bodyPr lIns="45720" rIns="45720" anchor="ctr" anchorCtr="0"/>
          <a:lstStyle>
            <a:lvl1pPr marL="0" indent="0" algn="ctr">
              <a:buClr>
                <a:srgbClr val="397BCE"/>
              </a:buClr>
              <a:buFont typeface="Wingdings" panose="05000000000000000000" pitchFamily="2" charset="2"/>
              <a:buNone/>
              <a:defRPr lang="fr-FR" sz="3200" b="0" kern="1200" dirty="0" smtClean="0">
                <a:solidFill>
                  <a:schemeClr val="bg1"/>
                </a:solidFill>
                <a:latin typeface="Calibri" panose="020F0502020204030204" pitchFamily="34" charset="0"/>
                <a:ea typeface="+mn-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2116870334"/>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725919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1_Thank_you">
    <p:spTree>
      <p:nvGrpSpPr>
        <p:cNvPr id="1" name=""/>
        <p:cNvGrpSpPr/>
        <p:nvPr/>
      </p:nvGrpSpPr>
      <p:grpSpPr>
        <a:xfrm>
          <a:off x="0" y="0"/>
          <a:ext cx="0" cy="0"/>
          <a:chOff x="0" y="0"/>
          <a:chExt cx="0" cy="0"/>
        </a:xfrm>
      </p:grpSpPr>
      <p:sp>
        <p:nvSpPr>
          <p:cNvPr id="7" name="Text Placeholder 4"/>
          <p:cNvSpPr>
            <a:spLocks noGrp="1"/>
          </p:cNvSpPr>
          <p:nvPr>
            <p:ph type="body" sz="quarter" idx="27"/>
          </p:nvPr>
        </p:nvSpPr>
        <p:spPr>
          <a:xfrm>
            <a:off x="1793082" y="2152647"/>
            <a:ext cx="5557838" cy="1819278"/>
          </a:xfrm>
          <a:prstGeom prst="rect">
            <a:avLst/>
          </a:prstGeom>
          <a:effectLst>
            <a:reflection blurRad="6350" stA="50000" endA="300" endPos="55000" dir="5400000" sy="-100000" algn="bl" rotWithShape="0"/>
          </a:effectLst>
        </p:spPr>
        <p:txBody>
          <a:bodyPr lIns="45720" rIns="45720" anchor="ctr" anchorCtr="0"/>
          <a:lstStyle>
            <a:lvl1pPr marL="0" indent="0" algn="ctr">
              <a:buClr>
                <a:srgbClr val="397BCE"/>
              </a:buClr>
              <a:buFont typeface="Wingdings" panose="05000000000000000000" pitchFamily="2" charset="2"/>
              <a:buNone/>
              <a:defRPr lang="en-US" sz="9000" b="1" kern="1200" dirty="0" smtClean="0">
                <a:solidFill>
                  <a:srgbClr val="1B73A9"/>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1308359603"/>
      </p:ext>
    </p:extLst>
  </p:cSld>
  <p:clrMapOvr>
    <a:masterClrMapping/>
  </p:clrMapOvr>
  <p:hf sldNum="0" hdr="0" ftr="0" dt="0"/>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14348" y="3214688"/>
            <a:ext cx="7772400" cy="1362075"/>
          </a:xfrm>
        </p:spPr>
        <p:txBody>
          <a:bodyPr anchor="t"/>
          <a:lstStyle>
            <a:lvl1pPr algn="l">
              <a:defRPr sz="4000" b="1" cap="all">
                <a:solidFill>
                  <a:srgbClr val="0070C0"/>
                </a:solidFill>
                <a:latin typeface="+mn-lt"/>
              </a:defRPr>
            </a:lvl1pPr>
          </a:lstStyle>
          <a:p>
            <a:r>
              <a:rPr lang="fr-FR"/>
              <a:t>Modifiez le style du titre</a:t>
            </a:r>
            <a:endParaRPr lang="en-GB" dirty="0"/>
          </a:p>
        </p:txBody>
      </p:sp>
      <p:sp>
        <p:nvSpPr>
          <p:cNvPr id="3" name="Text Placeholder 2"/>
          <p:cNvSpPr>
            <a:spLocks noGrp="1"/>
          </p:cNvSpPr>
          <p:nvPr>
            <p:ph type="body" idx="1"/>
          </p:nvPr>
        </p:nvSpPr>
        <p:spPr>
          <a:xfrm>
            <a:off x="714348" y="171449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Slide Number Placeholder 5">
            <a:extLst>
              <a:ext uri="{FF2B5EF4-FFF2-40B4-BE49-F238E27FC236}">
                <a16:creationId xmlns:a16="http://schemas.microsoft.com/office/drawing/2014/main" id="{01A3BE5C-B3D5-4609-BB48-078CDBEC96EB}"/>
              </a:ext>
            </a:extLst>
          </p:cNvPr>
          <p:cNvSpPr>
            <a:spLocks noGrp="1"/>
          </p:cNvSpPr>
          <p:nvPr>
            <p:ph type="sldNum" sz="quarter" idx="10"/>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FB697D9A-8739-4663-A2FD-E2D96C588CF4}" type="slidenum">
              <a:rPr lang="fr-FR" altLang="fr-FR" smtClean="0">
                <a:solidFill>
                  <a:prstClr val="black"/>
                </a:solidFill>
                <a:latin typeface="Arial" pitchFamily="34" charset="0"/>
                <a:cs typeface="Arial" pitchFamily="34" charset="0"/>
              </a:rPr>
              <a:pPr eaLnBrk="0" fontAlgn="base" hangingPunct="0">
                <a:spcBef>
                  <a:spcPct val="0"/>
                </a:spcBef>
                <a:spcAft>
                  <a:spcPct val="0"/>
                </a:spcAft>
              </a:pPr>
              <a:t>‹#›</a:t>
            </a:fld>
            <a:endParaRPr lang="fr-FR" altLang="fr-FR">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41701026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vl2pPr>
              <a:defRPr/>
            </a:lvl2pPr>
          </a:lstStyle>
          <a:p>
            <a:pPr lvl="0"/>
            <a:r>
              <a:rPr lang="fr-FR"/>
              <a:t>Modifier les styles du texte du masque</a:t>
            </a:r>
          </a:p>
        </p:txBody>
      </p:sp>
      <p:sp>
        <p:nvSpPr>
          <p:cNvPr id="7" name="Titre 6">
            <a:extLst>
              <a:ext uri="{FF2B5EF4-FFF2-40B4-BE49-F238E27FC236}">
                <a16:creationId xmlns:a16="http://schemas.microsoft.com/office/drawing/2014/main" id="{43A7611E-08B0-2642-B3A2-CEF8BDDA5F1C}"/>
              </a:ext>
            </a:extLst>
          </p:cNvPr>
          <p:cNvSpPr>
            <a:spLocks noGrp="1"/>
          </p:cNvSpPr>
          <p:nvPr>
            <p:ph type="title"/>
          </p:nvPr>
        </p:nvSpPr>
        <p:spPr>
          <a:xfrm>
            <a:off x="359532" y="49188"/>
            <a:ext cx="7886700" cy="648246"/>
          </a:xfrm>
          <a:prstGeom prst="rect">
            <a:avLst/>
          </a:prstGeom>
        </p:spPr>
        <p:txBody>
          <a:bodyPr anchor="ctr"/>
          <a:lstStyle>
            <a:lvl1pPr>
              <a:defRPr lang="fr-FR" sz="3200" b="1" kern="1200" dirty="0" smtClean="0">
                <a:solidFill>
                  <a:schemeClr val="bg1"/>
                </a:solidFill>
                <a:latin typeface="Calibri" panose="020F0502020204030204" pitchFamily="34" charset="0"/>
                <a:ea typeface="+mn-ea"/>
                <a:cs typeface="Calibri" panose="020F0502020204030204" pitchFamily="34" charset="0"/>
              </a:defRPr>
            </a:lvl1pPr>
          </a:lstStyle>
          <a:p>
            <a:r>
              <a:rPr lang="fr-FR" dirty="0"/>
              <a:t>Modifiez le style du titre</a:t>
            </a:r>
          </a:p>
        </p:txBody>
      </p:sp>
      <p:sp>
        <p:nvSpPr>
          <p:cNvPr id="4" name="Slide Number Placeholder 5">
            <a:extLst>
              <a:ext uri="{FF2B5EF4-FFF2-40B4-BE49-F238E27FC236}">
                <a16:creationId xmlns:a16="http://schemas.microsoft.com/office/drawing/2014/main" id="{19A1BA69-DA80-4798-8AA2-D5410B2F6738}"/>
              </a:ext>
            </a:extLst>
          </p:cNvPr>
          <p:cNvSpPr>
            <a:spLocks noGrp="1"/>
          </p:cNvSpPr>
          <p:nvPr>
            <p:ph type="sldNum" sz="quarter" idx="10"/>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479E223F-8A84-4B69-A484-CD8BE8F200C0}" type="slidenum">
              <a:rPr lang="fr-FR" altLang="fr-FR" smtClean="0">
                <a:solidFill>
                  <a:prstClr val="black"/>
                </a:solidFill>
                <a:latin typeface="Arial" pitchFamily="34" charset="0"/>
                <a:cs typeface="Arial" pitchFamily="34" charset="0"/>
              </a:rPr>
              <a:pPr eaLnBrk="0" fontAlgn="base" hangingPunct="0">
                <a:spcBef>
                  <a:spcPct val="0"/>
                </a:spcBef>
                <a:spcAft>
                  <a:spcPct val="0"/>
                </a:spcAft>
              </a:pPr>
              <a:t>‹#›</a:t>
            </a:fld>
            <a:endParaRPr lang="fr-FR" altLang="fr-FR">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903634131"/>
      </p:ext>
    </p:extLst>
  </p:cSld>
  <p:clrMapOvr>
    <a:overrideClrMapping bg1="lt1" tx1="dk1" bg2="lt2" tx2="dk2" accent1="accent1" accent2="accent2" accent3="accent3" accent4="accent4" accent5="accent5" accent6="accent6" hlink="hlink" folHlink="folHlink"/>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E14BC56-F75B-4AD6-8199-8456F20384D5}"/>
              </a:ext>
            </a:extLst>
          </p:cNvPr>
          <p:cNvSpPr>
            <a:spLocks noGrp="1"/>
          </p:cNvSpPr>
          <p:nvPr>
            <p:ph type="sldNum" sz="quarter" idx="10"/>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1E3FFDD2-6064-46CE-9D42-734ED597A37A}" type="slidenum">
              <a:rPr lang="fr-FR" altLang="fr-FR" smtClean="0">
                <a:solidFill>
                  <a:prstClr val="black"/>
                </a:solidFill>
                <a:latin typeface="Arial" pitchFamily="34" charset="0"/>
                <a:cs typeface="Arial" pitchFamily="34" charset="0"/>
              </a:rPr>
              <a:pPr eaLnBrk="0" fontAlgn="base" hangingPunct="0">
                <a:spcBef>
                  <a:spcPct val="0"/>
                </a:spcBef>
                <a:spcAft>
                  <a:spcPct val="0"/>
                </a:spcAft>
              </a:pPr>
              <a:t>‹#›</a:t>
            </a:fld>
            <a:endParaRPr lang="fr-FR" altLang="fr-FR">
              <a:solidFill>
                <a:prstClr val="black"/>
              </a:solidFill>
              <a:latin typeface="Arial" pitchFamily="34" charset="0"/>
              <a:cs typeface="Arial" pitchFamily="34" charset="0"/>
            </a:endParaRPr>
          </a:p>
        </p:txBody>
      </p:sp>
      <p:sp>
        <p:nvSpPr>
          <p:cNvPr id="3" name="Date Placeholder 17">
            <a:extLst>
              <a:ext uri="{FF2B5EF4-FFF2-40B4-BE49-F238E27FC236}">
                <a16:creationId xmlns:a16="http://schemas.microsoft.com/office/drawing/2014/main" id="{32EE239A-0ABC-4BC1-BE07-25FD84AAB6DC}"/>
              </a:ext>
            </a:extLst>
          </p:cNvPr>
          <p:cNvSpPr>
            <a:spLocks noGrp="1"/>
          </p:cNvSpPr>
          <p:nvPr>
            <p:ph type="dt" sz="half" idx="11"/>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endParaRPr lang="en-US" altLang="en-US">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43319754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lIns="972000" tIns="792000" rIns="0" anchor="ctr">
            <a:spAutoFit/>
          </a:bodyPr>
          <a:lstStyle>
            <a:lvl1pPr>
              <a:defRPr lang="fr-FR" sz="3200" b="1" kern="1200" dirty="0">
                <a:solidFill>
                  <a:schemeClr val="bg1"/>
                </a:solidFill>
                <a:latin typeface="Calibri" panose="020F0502020204030204" pitchFamily="34" charset="0"/>
                <a:ea typeface="+mn-ea"/>
                <a:cs typeface="Calibri" panose="020F0502020204030204" pitchFamily="34" charset="0"/>
              </a:defRPr>
            </a:lvl1pPr>
          </a:lstStyle>
          <a:p>
            <a:r>
              <a:rPr lang="fr-FR"/>
              <a:t>Modifiez le style du titre</a:t>
            </a:r>
            <a:endParaRPr lang="en-GB" dirty="0"/>
          </a:p>
        </p:txBody>
      </p:sp>
      <p:sp>
        <p:nvSpPr>
          <p:cNvPr id="3" name="Content Placeholder 2"/>
          <p:cNvSpPr>
            <a:spLocks noGrp="1"/>
          </p:cNvSpPr>
          <p:nvPr>
            <p:ph sz="half" idx="1"/>
          </p:nvPr>
        </p:nvSpPr>
        <p:spPr>
          <a:xfrm>
            <a:off x="457200" y="1600202"/>
            <a:ext cx="4038600" cy="4525963"/>
          </a:xfrm>
        </p:spPr>
        <p:txBody>
          <a:bodyPr/>
          <a:lstStyle>
            <a:lvl1pPr>
              <a:defRPr sz="30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4" name="Content Placeholder 3"/>
          <p:cNvSpPr>
            <a:spLocks noGrp="1"/>
          </p:cNvSpPr>
          <p:nvPr>
            <p:ph sz="half" idx="2"/>
          </p:nvPr>
        </p:nvSpPr>
        <p:spPr>
          <a:xfrm>
            <a:off x="4648200" y="1600202"/>
            <a:ext cx="4038600" cy="4525963"/>
          </a:xfrm>
        </p:spPr>
        <p:txBody>
          <a:bodyPr/>
          <a:lstStyle>
            <a:lvl1pPr marL="171450" indent="-171450">
              <a:defRPr lang="fr-FR" sz="3000" kern="1200" dirty="0">
                <a:solidFill>
                  <a:schemeClr val="tx1"/>
                </a:solidFill>
                <a:latin typeface="Calibri" panose="020F0502020204030204" pitchFamily="34" charset="0"/>
                <a:ea typeface="+mn-ea"/>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5" name="Slide Number Placeholder 5">
            <a:extLst>
              <a:ext uri="{FF2B5EF4-FFF2-40B4-BE49-F238E27FC236}">
                <a16:creationId xmlns:a16="http://schemas.microsoft.com/office/drawing/2014/main" id="{E2517B7C-2A62-4553-A964-332036BC5088}"/>
              </a:ext>
            </a:extLst>
          </p:cNvPr>
          <p:cNvSpPr>
            <a:spLocks noGrp="1"/>
          </p:cNvSpPr>
          <p:nvPr>
            <p:ph type="sldNum" sz="quarter" idx="10"/>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D3AD9D50-CA3E-462E-8E89-C9C8E7F99A57}" type="slidenum">
              <a:rPr lang="fr-FR" altLang="fr-FR" smtClean="0">
                <a:solidFill>
                  <a:prstClr val="black"/>
                </a:solidFill>
                <a:latin typeface="Arial" pitchFamily="34" charset="0"/>
                <a:cs typeface="Arial" pitchFamily="34" charset="0"/>
              </a:rPr>
              <a:pPr eaLnBrk="0" fontAlgn="base" hangingPunct="0">
                <a:spcBef>
                  <a:spcPct val="0"/>
                </a:spcBef>
                <a:spcAft>
                  <a:spcPct val="0"/>
                </a:spcAft>
              </a:pPr>
              <a:t>‹#›</a:t>
            </a:fld>
            <a:endParaRPr lang="fr-FR" altLang="fr-FR">
              <a:solidFill>
                <a:prstClr val="black"/>
              </a:solidFill>
              <a:latin typeface="Arial" pitchFamily="34" charset="0"/>
              <a:cs typeface="Arial" pitchFamily="34" charset="0"/>
            </a:endParaRPr>
          </a:p>
        </p:txBody>
      </p:sp>
      <p:sp>
        <p:nvSpPr>
          <p:cNvPr id="6" name="Date Placeholder 17">
            <a:extLst>
              <a:ext uri="{FF2B5EF4-FFF2-40B4-BE49-F238E27FC236}">
                <a16:creationId xmlns:a16="http://schemas.microsoft.com/office/drawing/2014/main" id="{F7869245-0ADE-49A9-B413-15254ECACDAD}"/>
              </a:ext>
            </a:extLst>
          </p:cNvPr>
          <p:cNvSpPr>
            <a:spLocks noGrp="1"/>
          </p:cNvSpPr>
          <p:nvPr>
            <p:ph type="dt" sz="half" idx="11"/>
          </p:nvPr>
        </p:nvSpPr>
        <p:spPr>
          <a:xfrm>
            <a:off x="0" y="0"/>
            <a:ext cx="0" cy="0"/>
          </a:xfrm>
        </p:spPr>
        <p:txBody>
          <a:bodyPr vert="horz" wrap="square" lIns="91440" tIns="45720" rIns="91440" bIns="45720" numCol="1" anchor="t" anchorCtr="0" compatLnSpc="1">
            <a:prstTxWarp prst="textNoShape">
              <a:avLst/>
            </a:prstTxWarp>
          </a:bodyPr>
          <a:lstStyle>
            <a:lvl1pPr marL="179388">
              <a:defRPr/>
            </a:lvl1pPr>
          </a:lstStyle>
          <a:p>
            <a:pPr eaLnBrk="0" fontAlgn="base" hangingPunct="0">
              <a:spcBef>
                <a:spcPct val="0"/>
              </a:spcBef>
              <a:spcAft>
                <a:spcPct val="0"/>
              </a:spcAft>
            </a:pPr>
            <a:endParaRPr lang="en-US" altLang="en-US">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79485313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cSld name="Title + 2 columns">
    <p:spTree>
      <p:nvGrpSpPr>
        <p:cNvPr id="1" name="Shape 40"/>
        <p:cNvGrpSpPr/>
        <p:nvPr/>
      </p:nvGrpSpPr>
      <p:grpSpPr>
        <a:xfrm>
          <a:off x="0" y="0"/>
          <a:ext cx="0" cy="0"/>
          <a:chOff x="0" y="0"/>
          <a:chExt cx="0" cy="0"/>
        </a:xfrm>
      </p:grpSpPr>
      <p:sp>
        <p:nvSpPr>
          <p:cNvPr id="48" name="Shape 48"/>
          <p:cNvSpPr txBox="1">
            <a:spLocks noGrp="1"/>
          </p:cNvSpPr>
          <p:nvPr>
            <p:ph type="body" idx="1"/>
          </p:nvPr>
        </p:nvSpPr>
        <p:spPr>
          <a:xfrm>
            <a:off x="1146025" y="2356370"/>
            <a:ext cx="3660300" cy="4211599"/>
          </a:xfrm>
          <a:prstGeom prst="rect">
            <a:avLst/>
          </a:prstGeom>
        </p:spPr>
        <p:txBody>
          <a:bodyPr/>
          <a:lstStyle>
            <a:lvl1pPr lvl="0">
              <a:spcBef>
                <a:spcPts val="0"/>
              </a:spcBef>
              <a:buSzPct val="100000"/>
              <a:defRPr sz="3000">
                <a:latin typeface="Calibri" panose="020F0502020204030204" pitchFamily="34" charset="0"/>
                <a:cs typeface="Calibri" panose="020F0502020204030204" pitchFamily="34" charset="0"/>
              </a:defRPr>
            </a:lvl1pPr>
            <a:lvl2pPr lvl="1">
              <a:spcBef>
                <a:spcPts val="0"/>
              </a:spcBef>
              <a:buSzPct val="100000"/>
              <a:defRPr sz="2700"/>
            </a:lvl2pPr>
            <a:lvl3pPr lvl="2">
              <a:spcBef>
                <a:spcPts val="0"/>
              </a:spcBef>
              <a:buSzPct val="100000"/>
              <a:defRPr sz="2700"/>
            </a:lvl3pPr>
            <a:lvl4pPr lvl="3">
              <a:spcBef>
                <a:spcPts val="0"/>
              </a:spcBef>
              <a:buSzPct val="100000"/>
              <a:defRPr sz="2700"/>
            </a:lvl4pPr>
            <a:lvl5pPr lvl="4">
              <a:spcBef>
                <a:spcPts val="0"/>
              </a:spcBef>
              <a:buSzPct val="100000"/>
              <a:defRPr sz="2700"/>
            </a:lvl5pPr>
            <a:lvl6pPr lvl="5">
              <a:spcBef>
                <a:spcPts val="0"/>
              </a:spcBef>
              <a:buSzPct val="100000"/>
              <a:defRPr sz="2700"/>
            </a:lvl6pPr>
            <a:lvl7pPr lvl="6">
              <a:spcBef>
                <a:spcPts val="0"/>
              </a:spcBef>
              <a:buSzPct val="100000"/>
              <a:defRPr sz="2700"/>
            </a:lvl7pPr>
            <a:lvl8pPr lvl="7">
              <a:spcBef>
                <a:spcPts val="0"/>
              </a:spcBef>
              <a:buSzPct val="100000"/>
              <a:defRPr sz="2700"/>
            </a:lvl8pPr>
            <a:lvl9pPr lvl="8">
              <a:spcBef>
                <a:spcPts val="0"/>
              </a:spcBef>
              <a:buSzPct val="100000"/>
              <a:defRPr sz="2700"/>
            </a:lvl9pPr>
          </a:lstStyle>
          <a:p>
            <a:pPr lvl="0"/>
            <a:r>
              <a:rPr lang="fr-FR"/>
              <a:t>Modifier les styles du texte du masque</a:t>
            </a:r>
          </a:p>
        </p:txBody>
      </p:sp>
      <p:sp>
        <p:nvSpPr>
          <p:cNvPr id="49" name="Shape 49"/>
          <p:cNvSpPr txBox="1">
            <a:spLocks noGrp="1"/>
          </p:cNvSpPr>
          <p:nvPr>
            <p:ph type="body" idx="2"/>
          </p:nvPr>
        </p:nvSpPr>
        <p:spPr>
          <a:xfrm>
            <a:off x="5026623" y="2356370"/>
            <a:ext cx="3660300" cy="4211599"/>
          </a:xfrm>
          <a:prstGeom prst="rect">
            <a:avLst/>
          </a:prstGeom>
        </p:spPr>
        <p:txBody>
          <a:bodyPr/>
          <a:lstStyle>
            <a:lvl1pPr lvl="0">
              <a:spcBef>
                <a:spcPts val="0"/>
              </a:spcBef>
              <a:buSzPct val="100000"/>
              <a:defRPr lang="fr-FR" sz="3000" kern="1200" dirty="0">
                <a:solidFill>
                  <a:schemeClr val="tx1"/>
                </a:solidFill>
                <a:latin typeface="Calibri" panose="020F0502020204030204" pitchFamily="34" charset="0"/>
                <a:ea typeface="+mn-ea"/>
                <a:cs typeface="Calibri" panose="020F0502020204030204" pitchFamily="34" charset="0"/>
              </a:defRPr>
            </a:lvl1pPr>
            <a:lvl2pPr lvl="1">
              <a:spcBef>
                <a:spcPts val="0"/>
              </a:spcBef>
              <a:buSzPct val="100000"/>
              <a:defRPr sz="2700"/>
            </a:lvl2pPr>
            <a:lvl3pPr lvl="2">
              <a:spcBef>
                <a:spcPts val="0"/>
              </a:spcBef>
              <a:buSzPct val="100000"/>
              <a:defRPr sz="2700"/>
            </a:lvl3pPr>
            <a:lvl4pPr lvl="3">
              <a:spcBef>
                <a:spcPts val="0"/>
              </a:spcBef>
              <a:buSzPct val="100000"/>
              <a:defRPr sz="2700"/>
            </a:lvl4pPr>
            <a:lvl5pPr lvl="4">
              <a:spcBef>
                <a:spcPts val="0"/>
              </a:spcBef>
              <a:buSzPct val="100000"/>
              <a:defRPr sz="2700"/>
            </a:lvl5pPr>
            <a:lvl6pPr lvl="5">
              <a:spcBef>
                <a:spcPts val="0"/>
              </a:spcBef>
              <a:buSzPct val="100000"/>
              <a:defRPr sz="2700"/>
            </a:lvl6pPr>
            <a:lvl7pPr lvl="6">
              <a:spcBef>
                <a:spcPts val="0"/>
              </a:spcBef>
              <a:buSzPct val="100000"/>
              <a:defRPr sz="2700"/>
            </a:lvl7pPr>
            <a:lvl8pPr lvl="7">
              <a:spcBef>
                <a:spcPts val="0"/>
              </a:spcBef>
              <a:buSzPct val="100000"/>
              <a:defRPr sz="2700"/>
            </a:lvl8pPr>
            <a:lvl9pPr lvl="8">
              <a:spcBef>
                <a:spcPts val="0"/>
              </a:spcBef>
              <a:buSzPct val="100000"/>
              <a:defRPr sz="2700"/>
            </a:lvl9pPr>
          </a:lstStyle>
          <a:p>
            <a:pPr lvl="0"/>
            <a:r>
              <a:rPr lang="fr-FR"/>
              <a:t>Modifier les styles du texte du masque</a:t>
            </a:r>
          </a:p>
        </p:txBody>
      </p:sp>
      <p:sp>
        <p:nvSpPr>
          <p:cNvPr id="5" name="Titre 6">
            <a:extLst>
              <a:ext uri="{FF2B5EF4-FFF2-40B4-BE49-F238E27FC236}">
                <a16:creationId xmlns:a16="http://schemas.microsoft.com/office/drawing/2014/main" id="{FC0A3901-0981-4A45-A5BB-180B58CC5745}"/>
              </a:ext>
            </a:extLst>
          </p:cNvPr>
          <p:cNvSpPr>
            <a:spLocks noGrp="1"/>
          </p:cNvSpPr>
          <p:nvPr>
            <p:ph type="title"/>
          </p:nvPr>
        </p:nvSpPr>
        <p:spPr>
          <a:xfrm>
            <a:off x="359532" y="49188"/>
            <a:ext cx="7886700" cy="648246"/>
          </a:xfrm>
          <a:prstGeom prst="rect">
            <a:avLst/>
          </a:prstGeom>
        </p:spPr>
        <p:txBody>
          <a:bodyPr anchor="ctr"/>
          <a:lstStyle>
            <a:lvl1pPr>
              <a:defRPr lang="fr-FR" sz="3200" b="1" kern="1200" dirty="0" smtClean="0">
                <a:solidFill>
                  <a:schemeClr val="bg1"/>
                </a:solidFill>
                <a:latin typeface="Calibri" panose="020F0502020204030204" pitchFamily="34" charset="0"/>
                <a:ea typeface="+mn-ea"/>
                <a:cs typeface="Calibri" panose="020F0502020204030204" pitchFamily="34" charset="0"/>
              </a:defRPr>
            </a:lvl1pPr>
          </a:lstStyle>
          <a:p>
            <a:r>
              <a:rPr lang="fr-FR"/>
              <a:t>Modifiez le style du titre</a:t>
            </a:r>
            <a:endParaRPr lang="fr-FR" dirty="0"/>
          </a:p>
        </p:txBody>
      </p:sp>
    </p:spTree>
    <p:extLst>
      <p:ext uri="{BB962C8B-B14F-4D97-AF65-F5344CB8AC3E}">
        <p14:creationId xmlns:p14="http://schemas.microsoft.com/office/powerpoint/2010/main" val="3122734516"/>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sp>
        <p:nvSpPr>
          <p:cNvPr id="5" name="doc id"/>
          <p:cNvSpPr txBox="1">
            <a:spLocks noChangeArrowheads="1"/>
          </p:cNvSpPr>
          <p:nvPr/>
        </p:nvSpPr>
        <p:spPr bwMode="auto">
          <a:xfrm>
            <a:off x="8614312" y="37255"/>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endParaRPr lang="en-US" sz="800" dirty="0">
              <a:solidFill>
                <a:srgbClr val="000000"/>
              </a:solidFill>
              <a:latin typeface="Arial"/>
            </a:endParaRPr>
          </a:p>
        </p:txBody>
      </p:sp>
      <p:grpSp>
        <p:nvGrpSpPr>
          <p:cNvPr id="8" name="McK Title Elements" hidden="1"/>
          <p:cNvGrpSpPr>
            <a:grpSpLocks/>
          </p:cNvGrpSpPr>
          <p:nvPr userDrawn="1"/>
        </p:nvGrpSpPr>
        <p:grpSpPr bwMode="auto">
          <a:xfrm>
            <a:off x="3578230" y="4440376"/>
            <a:ext cx="5036084" cy="494022"/>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r>
                <a:rPr lang="en-US" sz="1400" dirty="0">
                  <a:solidFill>
                    <a:srgbClr val="000000"/>
                  </a:solidFill>
                  <a:latin typeface="Arial"/>
                </a:rPr>
                <a:t>Date</a:t>
              </a:r>
            </a:p>
          </p:txBody>
        </p:sp>
      </p:grpSp>
      <p:sp>
        <p:nvSpPr>
          <p:cNvPr id="13314" name="Rectangle 1026"/>
          <p:cNvSpPr>
            <a:spLocks noGrp="1" noChangeArrowheads="1"/>
          </p:cNvSpPr>
          <p:nvPr>
            <p:ph type="ctrTitle"/>
          </p:nvPr>
        </p:nvSpPr>
        <p:spPr>
          <a:xfrm>
            <a:off x="2693796" y="1586388"/>
            <a:ext cx="5920516" cy="507831"/>
          </a:xfrm>
          <a:prstGeom prst="rect">
            <a:avLst/>
          </a:prstGeom>
        </p:spPr>
        <p:txBody>
          <a:bodyPr>
            <a:spAutoFit/>
          </a:bodyPr>
          <a:lstStyle>
            <a:lvl1pPr algn="r">
              <a:defRPr sz="3300" b="1" baseline="0">
                <a:latin typeface="+mj-lt"/>
                <a:ea typeface="Arial Unicode MS" pitchFamily="34" charset="-128"/>
                <a:cs typeface="Arial Unicode MS" pitchFamily="34" charset="-128"/>
              </a:defRPr>
            </a:lvl1pPr>
          </a:lstStyle>
          <a:p>
            <a:pPr lvl="0"/>
            <a:r>
              <a:rPr lang="en-US" noProof="0" dirty="0"/>
              <a:t>Click to edit Master title style</a:t>
            </a:r>
          </a:p>
        </p:txBody>
      </p:sp>
      <p:sp>
        <p:nvSpPr>
          <p:cNvPr id="13315" name="Rectangle 1027"/>
          <p:cNvSpPr>
            <a:spLocks noGrp="1" noChangeArrowheads="1"/>
          </p:cNvSpPr>
          <p:nvPr>
            <p:ph type="subTitle" idx="1"/>
          </p:nvPr>
        </p:nvSpPr>
        <p:spPr>
          <a:xfrm>
            <a:off x="2693796" y="3157388"/>
            <a:ext cx="5920516" cy="219820"/>
          </a:xfrm>
        </p:spPr>
        <p:txBody>
          <a:bodyPr>
            <a:spAutoFit/>
          </a:bodyPr>
          <a:lstStyle>
            <a:lvl1pPr algn="r">
              <a:defRPr sz="1400" baseline="0">
                <a:latin typeface="+mj-lt"/>
                <a:ea typeface="Arial Unicode MS" pitchFamily="34" charset="-128"/>
                <a:cs typeface="Arial Unicode MS" pitchFamily="34" charset="-128"/>
              </a:defRPr>
            </a:lvl1pPr>
          </a:lstStyle>
          <a:p>
            <a:pPr lvl="0"/>
            <a:r>
              <a:rPr lang="en-US" noProof="0" dirty="0"/>
              <a:t>Click to edit Master subtitle style</a:t>
            </a:r>
          </a:p>
        </p:txBody>
      </p:sp>
      <p:pic>
        <p:nvPicPr>
          <p:cNvPr id="19" name="Picture 12"/>
          <p:cNvPicPr>
            <a:picLocks noChangeAspect="1" noChangeArrowheads="1"/>
          </p:cNvPicPr>
          <p:nvPr userDrawn="1"/>
        </p:nvPicPr>
        <p:blipFill>
          <a:blip r:embed="rId2" cstate="print"/>
          <a:srcRect/>
          <a:stretch>
            <a:fillRect/>
          </a:stretch>
        </p:blipFill>
        <p:spPr bwMode="auto">
          <a:xfrm>
            <a:off x="0" y="5522945"/>
            <a:ext cx="9144000" cy="1335087"/>
          </a:xfrm>
          <a:prstGeom prst="rect">
            <a:avLst/>
          </a:prstGeom>
          <a:noFill/>
          <a:ln w="9525">
            <a:noFill/>
            <a:miter lim="800000"/>
            <a:headEnd/>
            <a:tailEnd/>
          </a:ln>
        </p:spPr>
      </p:pic>
    </p:spTree>
    <p:extLst>
      <p:ext uri="{BB962C8B-B14F-4D97-AF65-F5344CB8AC3E}">
        <p14:creationId xmlns:p14="http://schemas.microsoft.com/office/powerpoint/2010/main" val="196423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cNvSpPr txBox="1">
            <a:spLocks/>
          </p:cNvSpPr>
          <p:nvPr userDrawn="1"/>
        </p:nvSpPr>
        <p:spPr>
          <a:xfrm>
            <a:off x="8865630" y="6650684"/>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ctr" fontAlgn="base">
              <a:spcBef>
                <a:spcPct val="0"/>
              </a:spcBef>
              <a:spcAft>
                <a:spcPct val="0"/>
              </a:spcAft>
            </a:pPr>
            <a:fld id="{42C328C1-A84F-4A39-A664-DBA00541A8C6}" type="slidenum">
              <a:rPr lang="en-US" smtClean="0">
                <a:solidFill>
                  <a:srgbClr val="FFFFFF"/>
                </a:solidFill>
              </a:rPr>
              <a:pPr algn="ctr" fontAlgn="base">
                <a:spcBef>
                  <a:spcPct val="0"/>
                </a:spcBef>
                <a:spcAft>
                  <a:spcPct val="0"/>
                </a:spcAft>
              </a:pPr>
              <a:t>‹#›</a:t>
            </a:fld>
            <a:endParaRPr lang="en-US" dirty="0">
              <a:solidFill>
                <a:srgbClr val="FFFFFF"/>
              </a:solidFill>
            </a:endParaRPr>
          </a:p>
        </p:txBody>
      </p:sp>
      <p:sp>
        <p:nvSpPr>
          <p:cNvPr id="3" name="Title 2"/>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003102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cNvSpPr txBox="1">
            <a:spLocks/>
          </p:cNvSpPr>
          <p:nvPr userDrawn="1"/>
        </p:nvSpPr>
        <p:spPr>
          <a:xfrm>
            <a:off x="8865630" y="6650684"/>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ctr" fontAlgn="base">
              <a:spcBef>
                <a:spcPct val="0"/>
              </a:spcBef>
              <a:spcAft>
                <a:spcPct val="0"/>
              </a:spcAft>
            </a:pPr>
            <a:fld id="{42C328C1-A84F-4A39-A664-DBA00541A8C6}" type="slidenum">
              <a:rPr lang="en-US" smtClean="0">
                <a:solidFill>
                  <a:srgbClr val="FFFFFF"/>
                </a:solidFill>
              </a:rPr>
              <a:pPr algn="ctr" fontAlgn="base">
                <a:spcBef>
                  <a:spcPct val="0"/>
                </a:spcBef>
                <a:spcAft>
                  <a:spcPct val="0"/>
                </a:spcAft>
              </a:pPr>
              <a:t>‹#›</a:t>
            </a:fld>
            <a:endParaRPr lang="en-US" dirty="0">
              <a:solidFill>
                <a:srgbClr val="FFFFFF"/>
              </a:solidFill>
            </a:endParaRPr>
          </a:p>
        </p:txBody>
      </p:sp>
      <p:sp>
        <p:nvSpPr>
          <p:cNvPr id="3" name="Title 2"/>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085814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2199607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175610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4013461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9826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3A6633-010D-4A42-A0B7-D964A6B02B6F}" type="datetimeFigureOut">
              <a:rPr lang="en-GB" smtClean="0">
                <a:solidFill>
                  <a:prstClr val="black">
                    <a:tint val="75000"/>
                  </a:prstClr>
                </a:solidFill>
              </a:rPr>
              <a:pPr/>
              <a:t>10/05/2018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452692-B755-4EAF-9CB5-72356B3AC7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1662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3A6633-010D-4A42-A0B7-D964A6B02B6F}" type="datetimeFigureOut">
              <a:rPr lang="en-GB" smtClean="0">
                <a:solidFill>
                  <a:prstClr val="black">
                    <a:tint val="75000"/>
                  </a:prstClr>
                </a:solidFill>
              </a:rPr>
              <a:pPr/>
              <a:t>10/05/2018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452692-B755-4EAF-9CB5-72356B3AC7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17154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64"/>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7" y="458949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3A6633-010D-4A42-A0B7-D964A6B02B6F}" type="datetimeFigureOut">
              <a:rPr lang="en-GB" smtClean="0">
                <a:solidFill>
                  <a:prstClr val="black">
                    <a:tint val="75000"/>
                  </a:prstClr>
                </a:solidFill>
              </a:rPr>
              <a:pPr/>
              <a:t>10/05/2018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452692-B755-4EAF-9CB5-72356B3AC7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57687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3A6633-010D-4A42-A0B7-D964A6B02B6F}" type="datetimeFigureOut">
              <a:rPr lang="en-GB" smtClean="0">
                <a:solidFill>
                  <a:prstClr val="black">
                    <a:tint val="75000"/>
                  </a:prstClr>
                </a:solidFill>
              </a:rPr>
              <a:pPr/>
              <a:t>10/05/2018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5452692-B755-4EAF-9CB5-72356B3AC7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516139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3A6633-010D-4A42-A0B7-D964A6B02B6F}" type="datetimeFigureOut">
              <a:rPr lang="en-GB" smtClean="0">
                <a:solidFill>
                  <a:prstClr val="black">
                    <a:tint val="75000"/>
                  </a:prstClr>
                </a:solidFill>
              </a:rPr>
              <a:pPr/>
              <a:t>10/05/2018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5452692-B755-4EAF-9CB5-72356B3AC7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96850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008487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3A6633-010D-4A42-A0B7-D964A6B02B6F}" type="datetimeFigureOut">
              <a:rPr lang="en-GB" smtClean="0">
                <a:solidFill>
                  <a:prstClr val="black">
                    <a:tint val="75000"/>
                  </a:prstClr>
                </a:solidFill>
              </a:rPr>
              <a:pPr/>
              <a:t>10/05/2018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5452692-B755-4EAF-9CB5-72356B3AC7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41190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3A6633-010D-4A42-A0B7-D964A6B02B6F}" type="datetimeFigureOut">
              <a:rPr lang="en-GB" smtClean="0">
                <a:solidFill>
                  <a:prstClr val="black">
                    <a:tint val="75000"/>
                  </a:prstClr>
                </a:solidFill>
              </a:rPr>
              <a:pPr/>
              <a:t>10/05/2018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5452692-B755-4EAF-9CB5-72356B3AC7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83447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5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3A6633-010D-4A42-A0B7-D964A6B02B6F}" type="datetimeFigureOut">
              <a:rPr lang="en-GB" smtClean="0">
                <a:solidFill>
                  <a:prstClr val="black">
                    <a:tint val="75000"/>
                  </a:prstClr>
                </a:solidFill>
              </a:rPr>
              <a:pPr/>
              <a:t>10/05/2018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5452692-B755-4EAF-9CB5-72356B3AC7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499558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52"/>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3A6633-010D-4A42-A0B7-D964A6B02B6F}" type="datetimeFigureOut">
              <a:rPr lang="en-GB" smtClean="0">
                <a:solidFill>
                  <a:prstClr val="black">
                    <a:tint val="75000"/>
                  </a:prstClr>
                </a:solidFill>
              </a:rPr>
              <a:pPr/>
              <a:t>10/05/2018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5452692-B755-4EAF-9CB5-72356B3AC7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04947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3A6633-010D-4A42-A0B7-D964A6B02B6F}" type="datetimeFigureOut">
              <a:rPr lang="en-GB" smtClean="0">
                <a:solidFill>
                  <a:prstClr val="black">
                    <a:tint val="75000"/>
                  </a:prstClr>
                </a:solidFill>
              </a:rPr>
              <a:pPr/>
              <a:t>10/05/2018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452692-B755-4EAF-9CB5-72356B3AC7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685152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3A6633-010D-4A42-A0B7-D964A6B02B6F}" type="datetimeFigureOut">
              <a:rPr lang="en-GB" smtClean="0">
                <a:solidFill>
                  <a:prstClr val="black">
                    <a:tint val="75000"/>
                  </a:prstClr>
                </a:solidFill>
              </a:rPr>
              <a:pPr/>
              <a:t>10/05/2018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452692-B755-4EAF-9CB5-72356B3AC7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420484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sp>
        <p:nvSpPr>
          <p:cNvPr id="5" name="doc id"/>
          <p:cNvSpPr txBox="1">
            <a:spLocks noChangeArrowheads="1"/>
          </p:cNvSpPr>
          <p:nvPr/>
        </p:nvSpPr>
        <p:spPr bwMode="auto">
          <a:xfrm>
            <a:off x="8614312" y="37255"/>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endParaRPr lang="en-US" sz="800" dirty="0">
              <a:solidFill>
                <a:srgbClr val="000000"/>
              </a:solidFill>
              <a:latin typeface="Arial"/>
            </a:endParaRPr>
          </a:p>
        </p:txBody>
      </p:sp>
      <p:grpSp>
        <p:nvGrpSpPr>
          <p:cNvPr id="8" name="McK Title Elements" hidden="1"/>
          <p:cNvGrpSpPr>
            <a:grpSpLocks/>
          </p:cNvGrpSpPr>
          <p:nvPr userDrawn="1"/>
        </p:nvGrpSpPr>
        <p:grpSpPr bwMode="auto">
          <a:xfrm>
            <a:off x="3578230" y="4440376"/>
            <a:ext cx="5036084" cy="494022"/>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r>
                <a:rPr lang="en-US" sz="1400" dirty="0">
                  <a:solidFill>
                    <a:srgbClr val="000000"/>
                  </a:solidFill>
                  <a:latin typeface="Arial"/>
                </a:rPr>
                <a:t>Date</a:t>
              </a:r>
            </a:p>
          </p:txBody>
        </p:sp>
      </p:grpSp>
      <p:sp>
        <p:nvSpPr>
          <p:cNvPr id="13314" name="Rectangle 1026"/>
          <p:cNvSpPr>
            <a:spLocks noGrp="1" noChangeArrowheads="1"/>
          </p:cNvSpPr>
          <p:nvPr>
            <p:ph type="ctrTitle"/>
          </p:nvPr>
        </p:nvSpPr>
        <p:spPr>
          <a:xfrm>
            <a:off x="2693796" y="1586388"/>
            <a:ext cx="5920516" cy="507831"/>
          </a:xfrm>
          <a:prstGeom prst="rect">
            <a:avLst/>
          </a:prstGeom>
        </p:spPr>
        <p:txBody>
          <a:bodyPr>
            <a:spAutoFit/>
          </a:bodyPr>
          <a:lstStyle>
            <a:lvl1pPr algn="r">
              <a:defRPr sz="3300" b="1" baseline="0">
                <a:latin typeface="+mj-lt"/>
                <a:ea typeface="Arial Unicode MS" pitchFamily="34" charset="-128"/>
                <a:cs typeface="Arial Unicode MS" pitchFamily="34" charset="-128"/>
              </a:defRPr>
            </a:lvl1pPr>
          </a:lstStyle>
          <a:p>
            <a:pPr lvl="0"/>
            <a:r>
              <a:rPr lang="en-US" noProof="0" dirty="0"/>
              <a:t>Click to edit Master title style</a:t>
            </a:r>
          </a:p>
        </p:txBody>
      </p:sp>
      <p:sp>
        <p:nvSpPr>
          <p:cNvPr id="13315" name="Rectangle 1027"/>
          <p:cNvSpPr>
            <a:spLocks noGrp="1" noChangeArrowheads="1"/>
          </p:cNvSpPr>
          <p:nvPr>
            <p:ph type="subTitle" idx="1"/>
          </p:nvPr>
        </p:nvSpPr>
        <p:spPr>
          <a:xfrm>
            <a:off x="2693796" y="3157388"/>
            <a:ext cx="5920516" cy="219820"/>
          </a:xfrm>
        </p:spPr>
        <p:txBody>
          <a:bodyPr>
            <a:spAutoFit/>
          </a:bodyPr>
          <a:lstStyle>
            <a:lvl1pPr algn="r">
              <a:defRPr sz="1400" baseline="0">
                <a:latin typeface="+mj-lt"/>
                <a:ea typeface="Arial Unicode MS" pitchFamily="34" charset="-128"/>
                <a:cs typeface="Arial Unicode MS" pitchFamily="34" charset="-128"/>
              </a:defRPr>
            </a:lvl1pPr>
          </a:lstStyle>
          <a:p>
            <a:pPr lvl="0"/>
            <a:r>
              <a:rPr lang="en-US" noProof="0" dirty="0"/>
              <a:t>Click to edit Master subtitle style</a:t>
            </a:r>
          </a:p>
        </p:txBody>
      </p:sp>
      <p:pic>
        <p:nvPicPr>
          <p:cNvPr id="19" name="Picture 12"/>
          <p:cNvPicPr>
            <a:picLocks noChangeAspect="1" noChangeArrowheads="1"/>
          </p:cNvPicPr>
          <p:nvPr userDrawn="1"/>
        </p:nvPicPr>
        <p:blipFill>
          <a:blip r:embed="rId2" cstate="print"/>
          <a:srcRect/>
          <a:stretch>
            <a:fillRect/>
          </a:stretch>
        </p:blipFill>
        <p:spPr bwMode="auto">
          <a:xfrm>
            <a:off x="0" y="5522945"/>
            <a:ext cx="9144000" cy="1335087"/>
          </a:xfrm>
          <a:prstGeom prst="rect">
            <a:avLst/>
          </a:prstGeom>
          <a:noFill/>
          <a:ln w="9525">
            <a:noFill/>
            <a:miter lim="800000"/>
            <a:headEnd/>
            <a:tailEnd/>
          </a:ln>
        </p:spPr>
      </p:pic>
    </p:spTree>
    <p:extLst>
      <p:ext uri="{BB962C8B-B14F-4D97-AF65-F5344CB8AC3E}">
        <p14:creationId xmlns:p14="http://schemas.microsoft.com/office/powerpoint/2010/main" val="4480268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cNvSpPr txBox="1">
            <a:spLocks/>
          </p:cNvSpPr>
          <p:nvPr userDrawn="1"/>
        </p:nvSpPr>
        <p:spPr>
          <a:xfrm>
            <a:off x="8865630" y="6650684"/>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ctr" fontAlgn="base">
              <a:spcBef>
                <a:spcPct val="0"/>
              </a:spcBef>
              <a:spcAft>
                <a:spcPct val="0"/>
              </a:spcAft>
            </a:pPr>
            <a:fld id="{42C328C1-A84F-4A39-A664-DBA00541A8C6}" type="slidenum">
              <a:rPr lang="en-US" smtClean="0">
                <a:solidFill>
                  <a:srgbClr val="FFFFFF"/>
                </a:solidFill>
              </a:rPr>
              <a:pPr algn="ctr" fontAlgn="base">
                <a:spcBef>
                  <a:spcPct val="0"/>
                </a:spcBef>
                <a:spcAft>
                  <a:spcPct val="0"/>
                </a:spcAft>
              </a:pPr>
              <a:t>‹#›</a:t>
            </a:fld>
            <a:endParaRPr lang="en-US" dirty="0">
              <a:solidFill>
                <a:srgbClr val="FFFFFF"/>
              </a:solidFill>
            </a:endParaRPr>
          </a:p>
        </p:txBody>
      </p:sp>
      <p:sp>
        <p:nvSpPr>
          <p:cNvPr id="3" name="Title 2"/>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0315948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8285644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801091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5985331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27228612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30"/>
            <a:ext cx="4038600"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30"/>
            <a:ext cx="4038600"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995037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9967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sp>
        <p:nvSpPr>
          <p:cNvPr id="5" name="doc id"/>
          <p:cNvSpPr txBox="1">
            <a:spLocks noChangeArrowheads="1"/>
          </p:cNvSpPr>
          <p:nvPr/>
        </p:nvSpPr>
        <p:spPr bwMode="auto">
          <a:xfrm>
            <a:off x="8614312" y="37255"/>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endParaRPr lang="en-US" sz="800" dirty="0">
              <a:solidFill>
                <a:srgbClr val="000000"/>
              </a:solidFill>
              <a:latin typeface="Arial"/>
            </a:endParaRPr>
          </a:p>
        </p:txBody>
      </p:sp>
      <p:grpSp>
        <p:nvGrpSpPr>
          <p:cNvPr id="8" name="McK Title Elements" hidden="1"/>
          <p:cNvGrpSpPr>
            <a:grpSpLocks/>
          </p:cNvGrpSpPr>
          <p:nvPr userDrawn="1"/>
        </p:nvGrpSpPr>
        <p:grpSpPr bwMode="auto">
          <a:xfrm>
            <a:off x="3578230" y="4440376"/>
            <a:ext cx="5036084" cy="494022"/>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r>
                <a:rPr lang="en-US" sz="1400" dirty="0">
                  <a:solidFill>
                    <a:srgbClr val="000000"/>
                  </a:solidFill>
                  <a:latin typeface="Arial"/>
                </a:rPr>
                <a:t>Date</a:t>
              </a:r>
            </a:p>
          </p:txBody>
        </p:sp>
      </p:grpSp>
      <p:sp>
        <p:nvSpPr>
          <p:cNvPr id="13314" name="Rectangle 1026"/>
          <p:cNvSpPr>
            <a:spLocks noGrp="1" noChangeArrowheads="1"/>
          </p:cNvSpPr>
          <p:nvPr>
            <p:ph type="ctrTitle"/>
          </p:nvPr>
        </p:nvSpPr>
        <p:spPr>
          <a:xfrm>
            <a:off x="2693796" y="1586388"/>
            <a:ext cx="5920516" cy="507831"/>
          </a:xfrm>
          <a:prstGeom prst="rect">
            <a:avLst/>
          </a:prstGeom>
        </p:spPr>
        <p:txBody>
          <a:bodyPr>
            <a:spAutoFit/>
          </a:bodyPr>
          <a:lstStyle>
            <a:lvl1pPr algn="r">
              <a:defRPr sz="3300" b="1" baseline="0">
                <a:latin typeface="+mj-lt"/>
                <a:ea typeface="Arial Unicode MS" pitchFamily="34" charset="-128"/>
                <a:cs typeface="Arial Unicode MS" pitchFamily="34" charset="-128"/>
              </a:defRPr>
            </a:lvl1pPr>
          </a:lstStyle>
          <a:p>
            <a:pPr lvl="0"/>
            <a:r>
              <a:rPr lang="en-US" noProof="0" dirty="0"/>
              <a:t>Click to edit Master title style</a:t>
            </a:r>
          </a:p>
        </p:txBody>
      </p:sp>
      <p:sp>
        <p:nvSpPr>
          <p:cNvPr id="13315" name="Rectangle 1027"/>
          <p:cNvSpPr>
            <a:spLocks noGrp="1" noChangeArrowheads="1"/>
          </p:cNvSpPr>
          <p:nvPr>
            <p:ph type="subTitle" idx="1"/>
          </p:nvPr>
        </p:nvSpPr>
        <p:spPr>
          <a:xfrm>
            <a:off x="2693796" y="3157388"/>
            <a:ext cx="5920516" cy="219820"/>
          </a:xfrm>
        </p:spPr>
        <p:txBody>
          <a:bodyPr>
            <a:spAutoFit/>
          </a:bodyPr>
          <a:lstStyle>
            <a:lvl1pPr algn="r">
              <a:defRPr sz="1400" baseline="0">
                <a:latin typeface="+mj-lt"/>
                <a:ea typeface="Arial Unicode MS" pitchFamily="34" charset="-128"/>
                <a:cs typeface="Arial Unicode MS" pitchFamily="34" charset="-128"/>
              </a:defRPr>
            </a:lvl1pPr>
          </a:lstStyle>
          <a:p>
            <a:pPr lvl="0"/>
            <a:r>
              <a:rPr lang="en-US" noProof="0" dirty="0"/>
              <a:t>Click to edit Master subtitle style</a:t>
            </a:r>
          </a:p>
        </p:txBody>
      </p:sp>
      <p:pic>
        <p:nvPicPr>
          <p:cNvPr id="19" name="Picture 12"/>
          <p:cNvPicPr>
            <a:picLocks noChangeAspect="1" noChangeArrowheads="1"/>
          </p:cNvPicPr>
          <p:nvPr userDrawn="1"/>
        </p:nvPicPr>
        <p:blipFill>
          <a:blip r:embed="rId2" cstate="print"/>
          <a:srcRect/>
          <a:stretch>
            <a:fillRect/>
          </a:stretch>
        </p:blipFill>
        <p:spPr bwMode="auto">
          <a:xfrm>
            <a:off x="0" y="5522945"/>
            <a:ext cx="9144000" cy="1335087"/>
          </a:xfrm>
          <a:prstGeom prst="rect">
            <a:avLst/>
          </a:prstGeom>
          <a:noFill/>
          <a:ln w="9525">
            <a:noFill/>
            <a:miter lim="800000"/>
            <a:headEnd/>
            <a:tailEnd/>
          </a:ln>
        </p:spPr>
      </p:pic>
    </p:spTree>
    <p:extLst>
      <p:ext uri="{BB962C8B-B14F-4D97-AF65-F5344CB8AC3E}">
        <p14:creationId xmlns:p14="http://schemas.microsoft.com/office/powerpoint/2010/main" val="10409840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cNvSpPr txBox="1">
            <a:spLocks/>
          </p:cNvSpPr>
          <p:nvPr userDrawn="1"/>
        </p:nvSpPr>
        <p:spPr>
          <a:xfrm>
            <a:off x="8865630" y="6650684"/>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ctr" fontAlgn="base">
              <a:spcBef>
                <a:spcPct val="0"/>
              </a:spcBef>
              <a:spcAft>
                <a:spcPct val="0"/>
              </a:spcAft>
            </a:pPr>
            <a:fld id="{42C328C1-A84F-4A39-A664-DBA00541A8C6}" type="slidenum">
              <a:rPr lang="en-US" smtClean="0">
                <a:solidFill>
                  <a:srgbClr val="FFFFFF"/>
                </a:solidFill>
              </a:rPr>
              <a:pPr algn="ctr" fontAlgn="base">
                <a:spcBef>
                  <a:spcPct val="0"/>
                </a:spcBef>
                <a:spcAft>
                  <a:spcPct val="0"/>
                </a:spcAft>
              </a:pPr>
              <a:t>‹#›</a:t>
            </a:fld>
            <a:endParaRPr lang="en-US" dirty="0">
              <a:solidFill>
                <a:srgbClr val="FFFFFF"/>
              </a:solidFill>
            </a:endParaRPr>
          </a:p>
        </p:txBody>
      </p:sp>
      <p:sp>
        <p:nvSpPr>
          <p:cNvPr id="3" name="Title 2"/>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1908256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9445819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1256279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30969257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30"/>
            <a:ext cx="4038600"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30"/>
            <a:ext cx="4038600"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299347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sp>
        <p:nvSpPr>
          <p:cNvPr id="5" name="doc id"/>
          <p:cNvSpPr txBox="1">
            <a:spLocks noChangeArrowheads="1"/>
          </p:cNvSpPr>
          <p:nvPr/>
        </p:nvSpPr>
        <p:spPr bwMode="auto">
          <a:xfrm>
            <a:off x="8614312" y="37255"/>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endParaRPr lang="en-US" sz="800" dirty="0">
              <a:solidFill>
                <a:srgbClr val="000000"/>
              </a:solidFill>
              <a:latin typeface="Arial"/>
            </a:endParaRPr>
          </a:p>
        </p:txBody>
      </p:sp>
      <p:grpSp>
        <p:nvGrpSpPr>
          <p:cNvPr id="8" name="McK Title Elements" hidden="1"/>
          <p:cNvGrpSpPr>
            <a:grpSpLocks/>
          </p:cNvGrpSpPr>
          <p:nvPr userDrawn="1"/>
        </p:nvGrpSpPr>
        <p:grpSpPr bwMode="auto">
          <a:xfrm>
            <a:off x="3578230" y="4440376"/>
            <a:ext cx="5036084" cy="494022"/>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r>
                <a:rPr lang="en-US" sz="1400" dirty="0">
                  <a:solidFill>
                    <a:srgbClr val="000000"/>
                  </a:solidFill>
                  <a:latin typeface="Arial"/>
                </a:rPr>
                <a:t>Date</a:t>
              </a:r>
            </a:p>
          </p:txBody>
        </p:sp>
      </p:grpSp>
      <p:sp>
        <p:nvSpPr>
          <p:cNvPr id="13314" name="Rectangle 1026"/>
          <p:cNvSpPr>
            <a:spLocks noGrp="1" noChangeArrowheads="1"/>
          </p:cNvSpPr>
          <p:nvPr>
            <p:ph type="ctrTitle"/>
          </p:nvPr>
        </p:nvSpPr>
        <p:spPr>
          <a:xfrm>
            <a:off x="2693796" y="1586388"/>
            <a:ext cx="5920516" cy="507831"/>
          </a:xfrm>
          <a:prstGeom prst="rect">
            <a:avLst/>
          </a:prstGeom>
        </p:spPr>
        <p:txBody>
          <a:bodyPr>
            <a:spAutoFit/>
          </a:bodyPr>
          <a:lstStyle>
            <a:lvl1pPr algn="r">
              <a:defRPr sz="3300" b="1" baseline="0">
                <a:latin typeface="+mj-lt"/>
                <a:ea typeface="Arial Unicode MS" pitchFamily="34" charset="-128"/>
                <a:cs typeface="Arial Unicode MS" pitchFamily="34" charset="-128"/>
              </a:defRPr>
            </a:lvl1pPr>
          </a:lstStyle>
          <a:p>
            <a:pPr lvl="0"/>
            <a:r>
              <a:rPr lang="en-US" noProof="0" dirty="0"/>
              <a:t>Click to edit Master title style</a:t>
            </a:r>
          </a:p>
        </p:txBody>
      </p:sp>
      <p:sp>
        <p:nvSpPr>
          <p:cNvPr id="13315" name="Rectangle 1027"/>
          <p:cNvSpPr>
            <a:spLocks noGrp="1" noChangeArrowheads="1"/>
          </p:cNvSpPr>
          <p:nvPr>
            <p:ph type="subTitle" idx="1"/>
          </p:nvPr>
        </p:nvSpPr>
        <p:spPr>
          <a:xfrm>
            <a:off x="2693796" y="3157388"/>
            <a:ext cx="5920516" cy="219820"/>
          </a:xfrm>
        </p:spPr>
        <p:txBody>
          <a:bodyPr>
            <a:spAutoFit/>
          </a:bodyPr>
          <a:lstStyle>
            <a:lvl1pPr algn="r">
              <a:defRPr sz="1400" baseline="0">
                <a:latin typeface="+mj-lt"/>
                <a:ea typeface="Arial Unicode MS" pitchFamily="34" charset="-128"/>
                <a:cs typeface="Arial Unicode MS" pitchFamily="34" charset="-128"/>
              </a:defRPr>
            </a:lvl1pPr>
          </a:lstStyle>
          <a:p>
            <a:pPr lvl="0"/>
            <a:r>
              <a:rPr lang="en-US" noProof="0" dirty="0"/>
              <a:t>Click to edit Master subtitle style</a:t>
            </a:r>
          </a:p>
        </p:txBody>
      </p:sp>
      <p:pic>
        <p:nvPicPr>
          <p:cNvPr id="19" name="Picture 12"/>
          <p:cNvPicPr>
            <a:picLocks noChangeAspect="1" noChangeArrowheads="1"/>
          </p:cNvPicPr>
          <p:nvPr userDrawn="1"/>
        </p:nvPicPr>
        <p:blipFill>
          <a:blip r:embed="rId2" cstate="print"/>
          <a:srcRect/>
          <a:stretch>
            <a:fillRect/>
          </a:stretch>
        </p:blipFill>
        <p:spPr bwMode="auto">
          <a:xfrm>
            <a:off x="0" y="5522945"/>
            <a:ext cx="9144000" cy="1335087"/>
          </a:xfrm>
          <a:prstGeom prst="rect">
            <a:avLst/>
          </a:prstGeom>
          <a:noFill/>
          <a:ln w="9525">
            <a:noFill/>
            <a:miter lim="800000"/>
            <a:headEnd/>
            <a:tailEnd/>
          </a:ln>
        </p:spPr>
      </p:pic>
    </p:spTree>
    <p:extLst>
      <p:ext uri="{BB962C8B-B14F-4D97-AF65-F5344CB8AC3E}">
        <p14:creationId xmlns:p14="http://schemas.microsoft.com/office/powerpoint/2010/main" val="37552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10393116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cNvSpPr txBox="1">
            <a:spLocks/>
          </p:cNvSpPr>
          <p:nvPr userDrawn="1"/>
        </p:nvSpPr>
        <p:spPr>
          <a:xfrm>
            <a:off x="8865630" y="6650684"/>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ctr" fontAlgn="base">
              <a:spcBef>
                <a:spcPct val="0"/>
              </a:spcBef>
              <a:spcAft>
                <a:spcPct val="0"/>
              </a:spcAft>
            </a:pPr>
            <a:fld id="{42C328C1-A84F-4A39-A664-DBA00541A8C6}" type="slidenum">
              <a:rPr lang="en-US" smtClean="0">
                <a:solidFill>
                  <a:srgbClr val="FFFFFF"/>
                </a:solidFill>
              </a:rPr>
              <a:pPr algn="ctr" fontAlgn="base">
                <a:spcBef>
                  <a:spcPct val="0"/>
                </a:spcBef>
                <a:spcAft>
                  <a:spcPct val="0"/>
                </a:spcAft>
              </a:pPr>
              <a:t>‹#›</a:t>
            </a:fld>
            <a:endParaRPr lang="en-US" dirty="0">
              <a:solidFill>
                <a:srgbClr val="FFFFFF"/>
              </a:solidFill>
            </a:endParaRPr>
          </a:p>
        </p:txBody>
      </p:sp>
      <p:sp>
        <p:nvSpPr>
          <p:cNvPr id="3" name="Title 2"/>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921634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3360373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5124664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29955746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sp>
        <p:nvSpPr>
          <p:cNvPr id="5" name="doc id"/>
          <p:cNvSpPr txBox="1">
            <a:spLocks noChangeArrowheads="1"/>
          </p:cNvSpPr>
          <p:nvPr/>
        </p:nvSpPr>
        <p:spPr bwMode="auto">
          <a:xfrm>
            <a:off x="8614312" y="37255"/>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endParaRPr lang="en-US" sz="800" dirty="0">
              <a:solidFill>
                <a:srgbClr val="000000"/>
              </a:solidFill>
              <a:latin typeface="Arial"/>
            </a:endParaRPr>
          </a:p>
        </p:txBody>
      </p:sp>
      <p:grpSp>
        <p:nvGrpSpPr>
          <p:cNvPr id="8" name="McK Title Elements" hidden="1"/>
          <p:cNvGrpSpPr>
            <a:grpSpLocks/>
          </p:cNvGrpSpPr>
          <p:nvPr userDrawn="1"/>
        </p:nvGrpSpPr>
        <p:grpSpPr bwMode="auto">
          <a:xfrm>
            <a:off x="3578230" y="4440376"/>
            <a:ext cx="5036084" cy="494022"/>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r>
                <a:rPr lang="en-US" sz="1400" dirty="0">
                  <a:solidFill>
                    <a:srgbClr val="000000"/>
                  </a:solidFill>
                  <a:latin typeface="Arial"/>
                </a:rPr>
                <a:t>Date</a:t>
              </a:r>
            </a:p>
          </p:txBody>
        </p:sp>
      </p:grpSp>
      <p:sp>
        <p:nvSpPr>
          <p:cNvPr id="13314" name="Rectangle 1026"/>
          <p:cNvSpPr>
            <a:spLocks noGrp="1" noChangeArrowheads="1"/>
          </p:cNvSpPr>
          <p:nvPr>
            <p:ph type="ctrTitle"/>
          </p:nvPr>
        </p:nvSpPr>
        <p:spPr>
          <a:xfrm>
            <a:off x="2693796" y="1586388"/>
            <a:ext cx="5920516" cy="507831"/>
          </a:xfrm>
          <a:prstGeom prst="rect">
            <a:avLst/>
          </a:prstGeom>
        </p:spPr>
        <p:txBody>
          <a:bodyPr>
            <a:spAutoFit/>
          </a:bodyPr>
          <a:lstStyle>
            <a:lvl1pPr algn="r">
              <a:defRPr sz="3300" b="1" baseline="0">
                <a:latin typeface="+mj-lt"/>
                <a:ea typeface="Arial Unicode MS" pitchFamily="34" charset="-128"/>
                <a:cs typeface="Arial Unicode MS" pitchFamily="34" charset="-128"/>
              </a:defRPr>
            </a:lvl1pPr>
          </a:lstStyle>
          <a:p>
            <a:pPr lvl="0"/>
            <a:r>
              <a:rPr lang="en-US" noProof="0" dirty="0"/>
              <a:t>Click to edit Master title style</a:t>
            </a:r>
          </a:p>
        </p:txBody>
      </p:sp>
      <p:sp>
        <p:nvSpPr>
          <p:cNvPr id="13315" name="Rectangle 1027"/>
          <p:cNvSpPr>
            <a:spLocks noGrp="1" noChangeArrowheads="1"/>
          </p:cNvSpPr>
          <p:nvPr>
            <p:ph type="subTitle" idx="1"/>
          </p:nvPr>
        </p:nvSpPr>
        <p:spPr>
          <a:xfrm>
            <a:off x="2693796" y="3157388"/>
            <a:ext cx="5920516" cy="219820"/>
          </a:xfrm>
        </p:spPr>
        <p:txBody>
          <a:bodyPr>
            <a:spAutoFit/>
          </a:bodyPr>
          <a:lstStyle>
            <a:lvl1pPr algn="r">
              <a:defRPr sz="1400" baseline="0">
                <a:latin typeface="+mj-lt"/>
                <a:ea typeface="Arial Unicode MS" pitchFamily="34" charset="-128"/>
                <a:cs typeface="Arial Unicode MS" pitchFamily="34" charset="-128"/>
              </a:defRPr>
            </a:lvl1pPr>
          </a:lstStyle>
          <a:p>
            <a:pPr lvl="0"/>
            <a:r>
              <a:rPr lang="en-US" noProof="0" dirty="0"/>
              <a:t>Click to edit Master subtitle style</a:t>
            </a:r>
          </a:p>
        </p:txBody>
      </p:sp>
      <p:pic>
        <p:nvPicPr>
          <p:cNvPr id="19" name="Picture 12"/>
          <p:cNvPicPr>
            <a:picLocks noChangeAspect="1" noChangeArrowheads="1"/>
          </p:cNvPicPr>
          <p:nvPr userDrawn="1"/>
        </p:nvPicPr>
        <p:blipFill>
          <a:blip r:embed="rId2" cstate="print"/>
          <a:srcRect/>
          <a:stretch>
            <a:fillRect/>
          </a:stretch>
        </p:blipFill>
        <p:spPr bwMode="auto">
          <a:xfrm>
            <a:off x="0" y="5522945"/>
            <a:ext cx="9144000" cy="1335087"/>
          </a:xfrm>
          <a:prstGeom prst="rect">
            <a:avLst/>
          </a:prstGeom>
          <a:noFill/>
          <a:ln w="9525">
            <a:noFill/>
            <a:miter lim="800000"/>
            <a:headEnd/>
            <a:tailEnd/>
          </a:ln>
        </p:spPr>
      </p:pic>
    </p:spTree>
    <p:extLst>
      <p:ext uri="{BB962C8B-B14F-4D97-AF65-F5344CB8AC3E}">
        <p14:creationId xmlns:p14="http://schemas.microsoft.com/office/powerpoint/2010/main" val="21806571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cNvSpPr txBox="1">
            <a:spLocks/>
          </p:cNvSpPr>
          <p:nvPr userDrawn="1"/>
        </p:nvSpPr>
        <p:spPr>
          <a:xfrm>
            <a:off x="8865630" y="6650684"/>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ctr" fontAlgn="base">
              <a:spcBef>
                <a:spcPct val="0"/>
              </a:spcBef>
              <a:spcAft>
                <a:spcPct val="0"/>
              </a:spcAft>
            </a:pPr>
            <a:fld id="{42C328C1-A84F-4A39-A664-DBA00541A8C6}" type="slidenum">
              <a:rPr lang="en-US" smtClean="0">
                <a:solidFill>
                  <a:srgbClr val="FFFFFF"/>
                </a:solidFill>
              </a:rPr>
              <a:pPr algn="ctr" fontAlgn="base">
                <a:spcBef>
                  <a:spcPct val="0"/>
                </a:spcBef>
                <a:spcAft>
                  <a:spcPct val="0"/>
                </a:spcAft>
              </a:pPr>
              <a:t>‹#›</a:t>
            </a:fld>
            <a:endParaRPr lang="en-US" dirty="0">
              <a:solidFill>
                <a:srgbClr val="FFFFFF"/>
              </a:solidFill>
            </a:endParaRPr>
          </a:p>
        </p:txBody>
      </p:sp>
      <p:sp>
        <p:nvSpPr>
          <p:cNvPr id="3" name="Title 2"/>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1415002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1774402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35976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39293465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997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E14BC56-F75B-4AD6-8199-8456F20384D5}"/>
              </a:ext>
            </a:extLst>
          </p:cNvPr>
          <p:cNvSpPr>
            <a:spLocks noGrp="1"/>
          </p:cNvSpPr>
          <p:nvPr>
            <p:ph type="sldNum" sz="quarter" idx="10"/>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1AB371F2-5CF8-48A6-B4DF-D142FDA1D435}" type="slidenum">
              <a:rPr lang="fr-FR" altLang="fr-FR">
                <a:solidFill>
                  <a:prstClr val="black"/>
                </a:solidFill>
                <a:latin typeface="Arial" pitchFamily="34" charset="0"/>
                <a:cs typeface="Arial" pitchFamily="34" charset="0"/>
              </a:rPr>
              <a:pPr eaLnBrk="0" fontAlgn="base" hangingPunct="0">
                <a:spcBef>
                  <a:spcPct val="0"/>
                </a:spcBef>
                <a:spcAft>
                  <a:spcPct val="0"/>
                </a:spcAft>
              </a:pPr>
              <a:t>‹#›</a:t>
            </a:fld>
            <a:endParaRPr lang="fr-FR" altLang="fr-FR">
              <a:solidFill>
                <a:prstClr val="black"/>
              </a:solidFill>
              <a:latin typeface="Arial" pitchFamily="34" charset="0"/>
              <a:cs typeface="Arial" pitchFamily="34" charset="0"/>
            </a:endParaRPr>
          </a:p>
        </p:txBody>
      </p:sp>
      <p:sp>
        <p:nvSpPr>
          <p:cNvPr id="3" name="Date Placeholder 17">
            <a:extLst>
              <a:ext uri="{FF2B5EF4-FFF2-40B4-BE49-F238E27FC236}">
                <a16:creationId xmlns:a16="http://schemas.microsoft.com/office/drawing/2014/main" id="{32EE239A-0ABC-4BC1-BE07-25FD84AAB6DC}"/>
              </a:ext>
            </a:extLst>
          </p:cNvPr>
          <p:cNvSpPr>
            <a:spLocks noGrp="1"/>
          </p:cNvSpPr>
          <p:nvPr>
            <p:ph type="dt" sz="half" idx="11"/>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endParaRPr lang="en-US" altLang="en-US">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2647267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ver_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69695F-DDA7-444B-A8AA-13A5E2927CBF}"/>
              </a:ext>
            </a:extLst>
          </p:cNvPr>
          <p:cNvSpPr/>
          <p:nvPr/>
        </p:nvSpPr>
        <p:spPr>
          <a:xfrm>
            <a:off x="0" y="5948363"/>
            <a:ext cx="9144000" cy="914400"/>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GB" altLang="en-US">
              <a:solidFill>
                <a:srgbClr val="FFFFFF"/>
              </a:solidFill>
              <a:latin typeface="Calibri" pitchFamily="34" charset="0"/>
            </a:endParaRPr>
          </a:p>
        </p:txBody>
      </p:sp>
      <p:pic>
        <p:nvPicPr>
          <p:cNvPr id="5"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38" y="6059515"/>
            <a:ext cx="1577579"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1"/>
          <p:cNvGrpSpPr>
            <a:grpSpLocks/>
          </p:cNvGrpSpPr>
          <p:nvPr/>
        </p:nvGrpSpPr>
        <p:grpSpPr bwMode="auto">
          <a:xfrm>
            <a:off x="7672400" y="6097588"/>
            <a:ext cx="1414463" cy="527050"/>
            <a:chOff x="5525840" y="3530278"/>
            <a:chExt cx="1886657" cy="527387"/>
          </a:xfrm>
        </p:grpSpPr>
        <p:sp>
          <p:nvSpPr>
            <p:cNvPr id="7" name="TextBox 12">
              <a:extLst>
                <a:ext uri="{FF2B5EF4-FFF2-40B4-BE49-F238E27FC236}">
                  <a16:creationId xmlns:a16="http://schemas.microsoft.com/office/drawing/2014/main" id="{377312A1-1CEA-4156-86C4-BE6A2B50B04A}"/>
                </a:ext>
              </a:extLst>
            </p:cNvPr>
            <p:cNvSpPr txBox="1"/>
            <p:nvPr/>
          </p:nvSpPr>
          <p:spPr>
            <a:xfrm>
              <a:off x="5540133" y="3530278"/>
              <a:ext cx="1872364" cy="208095"/>
            </a:xfrm>
            <a:prstGeom prst="rect">
              <a:avLst/>
            </a:prstGeom>
            <a:noFill/>
          </p:spPr>
          <p:txBody>
            <a:bodyPr>
              <a:spAutoFit/>
            </a:bodyPr>
            <a:lstStyle/>
            <a:p>
              <a:pPr eaLnBrk="0" fontAlgn="base" hangingPunct="0">
                <a:spcBef>
                  <a:spcPct val="0"/>
                </a:spcBef>
                <a:spcAft>
                  <a:spcPct val="0"/>
                </a:spcAft>
                <a:defRPr/>
              </a:pPr>
              <a:r>
                <a:rPr lang="en-GB" sz="750" cap="all" dirty="0">
                  <a:solidFill>
                    <a:prstClr val="white"/>
                  </a:solidFill>
                  <a:latin typeface="Corbel" panose="020B0503020204020204" pitchFamily="34" charset="0"/>
                  <a:cs typeface="Arial" pitchFamily="34" charset="0"/>
                </a:rPr>
                <a:t>Health</a:t>
              </a:r>
            </a:p>
          </p:txBody>
        </p:sp>
        <p:grpSp>
          <p:nvGrpSpPr>
            <p:cNvPr id="9" name="Group 13"/>
            <p:cNvGrpSpPr>
              <a:grpSpLocks/>
            </p:cNvGrpSpPr>
            <p:nvPr/>
          </p:nvGrpSpPr>
          <p:grpSpPr bwMode="auto">
            <a:xfrm>
              <a:off x="5525840" y="3618320"/>
              <a:ext cx="1879457" cy="439345"/>
              <a:chOff x="5525840" y="3618320"/>
              <a:chExt cx="1879457" cy="439345"/>
            </a:xfrm>
          </p:grpSpPr>
          <p:sp>
            <p:nvSpPr>
              <p:cNvPr id="10" name="TextBox 14">
                <a:extLst>
                  <a:ext uri="{FF2B5EF4-FFF2-40B4-BE49-F238E27FC236}">
                    <a16:creationId xmlns:a16="http://schemas.microsoft.com/office/drawing/2014/main" id="{964D3964-4BC1-4083-A9CB-67577C1527D4}"/>
                  </a:ext>
                </a:extLst>
              </p:cNvPr>
              <p:cNvSpPr txBox="1"/>
              <p:nvPr/>
            </p:nvSpPr>
            <p:spPr>
              <a:xfrm>
                <a:off x="6494578" y="3838450"/>
                <a:ext cx="887746" cy="219215"/>
              </a:xfrm>
              <a:prstGeom prst="rect">
                <a:avLst/>
              </a:prstGeom>
              <a:noFill/>
            </p:spPr>
            <p:txBody>
              <a:bodyPr>
                <a:spAutoFit/>
              </a:bodyPr>
              <a:lstStyle/>
              <a:p>
                <a:pPr eaLnBrk="0" fontAlgn="base" hangingPunct="0">
                  <a:spcBef>
                    <a:spcPct val="0"/>
                  </a:spcBef>
                  <a:spcAft>
                    <a:spcPct val="0"/>
                  </a:spcAft>
                  <a:defRPr/>
                </a:pPr>
                <a:r>
                  <a:rPr lang="en-GB" sz="825" spc="-60" dirty="0">
                    <a:solidFill>
                      <a:prstClr val="white"/>
                    </a:solidFill>
                    <a:latin typeface="Corbel" panose="020B0503020204020204" pitchFamily="34" charset="0"/>
                    <a:cs typeface="Arial" pitchFamily="34" charset="0"/>
                  </a:rPr>
                  <a:t>programme</a:t>
                </a:r>
              </a:p>
            </p:txBody>
          </p:sp>
          <p:sp>
            <p:nvSpPr>
              <p:cNvPr id="11" name="TextBox 15">
                <a:extLst>
                  <a:ext uri="{FF2B5EF4-FFF2-40B4-BE49-F238E27FC236}">
                    <a16:creationId xmlns:a16="http://schemas.microsoft.com/office/drawing/2014/main" id="{72AE55A9-3578-498E-ACC9-622E499982B6}"/>
                  </a:ext>
                </a:extLst>
              </p:cNvPr>
              <p:cNvSpPr txBox="1"/>
              <p:nvPr/>
            </p:nvSpPr>
            <p:spPr>
              <a:xfrm>
                <a:off x="5525840" y="3617646"/>
                <a:ext cx="1878717" cy="324057"/>
              </a:xfrm>
              <a:prstGeom prst="rect">
                <a:avLst/>
              </a:prstGeom>
              <a:noFill/>
            </p:spPr>
            <p:txBody>
              <a:bodyPr>
                <a:spAutoFit/>
              </a:bodyPr>
              <a:lstStyle/>
              <a:p>
                <a:pPr eaLnBrk="0" fontAlgn="base" hangingPunct="0">
                  <a:spcBef>
                    <a:spcPct val="0"/>
                  </a:spcBef>
                  <a:spcAft>
                    <a:spcPct val="0"/>
                  </a:spcAft>
                  <a:defRPr/>
                </a:pPr>
                <a:r>
                  <a:rPr lang="en-GB" sz="1500" b="1" cap="all" spc="-60" dirty="0">
                    <a:solidFill>
                      <a:prstClr val="white"/>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8" name="Picture Placeholder 7"/>
          <p:cNvSpPr>
            <a:spLocks noGrp="1"/>
          </p:cNvSpPr>
          <p:nvPr>
            <p:ph type="pic" sz="quarter" idx="10"/>
          </p:nvPr>
        </p:nvSpPr>
        <p:spPr>
          <a:xfrm>
            <a:off x="0" y="762029"/>
            <a:ext cx="9144000" cy="5186307"/>
          </a:xfrm>
          <a:prstGeom prst="rect">
            <a:avLst/>
          </a:prstGeom>
          <a:solidFill>
            <a:schemeClr val="bg1">
              <a:lumMod val="85000"/>
            </a:schemeClr>
          </a:solidFill>
        </p:spPr>
        <p:txBody>
          <a:bodyPr/>
          <a:lstStyle>
            <a:lvl1pPr>
              <a:defRPr>
                <a:latin typeface="Arial" panose="020B0604020202020204" pitchFamily="34" charset="0"/>
                <a:cs typeface="Arial" panose="020B0604020202020204" pitchFamily="34" charset="0"/>
              </a:defRPr>
            </a:lvl1pPr>
          </a:lstStyle>
          <a:p>
            <a:pPr lvl="0"/>
            <a:r>
              <a:rPr lang="fr-FR" noProof="0"/>
              <a:t>Cliquez sur l’icône pour ajouter une image</a:t>
            </a:r>
            <a:endParaRPr lang="en-US" noProof="0" dirty="0"/>
          </a:p>
        </p:txBody>
      </p:sp>
      <p:sp>
        <p:nvSpPr>
          <p:cNvPr id="19" name="Text Placeholder 18"/>
          <p:cNvSpPr>
            <a:spLocks noGrp="1"/>
          </p:cNvSpPr>
          <p:nvPr>
            <p:ph type="body" sz="quarter" idx="11"/>
          </p:nvPr>
        </p:nvSpPr>
        <p:spPr>
          <a:xfrm>
            <a:off x="1277648" y="2895600"/>
            <a:ext cx="7702061" cy="1333500"/>
          </a:xfrm>
          <a:prstGeom prst="rect">
            <a:avLst/>
          </a:prstGeom>
        </p:spPr>
        <p:txBody>
          <a:bodyPr anchor="ctr" anchorCtr="0"/>
          <a:lstStyle>
            <a:lvl1pPr marL="0" indent="0">
              <a:buNone/>
              <a:defRPr sz="4000" b="1">
                <a:solidFill>
                  <a:srgbClr val="1E7FB8"/>
                </a:solidFill>
                <a:latin typeface="Calibri" panose="020F0502020204030204" pitchFamily="34" charset="0"/>
                <a:cs typeface="Calibri" panose="020F0502020204030204" pitchFamily="34" charset="0"/>
              </a:defRPr>
            </a:lvl1pPr>
            <a:lvl2pPr>
              <a:defRPr>
                <a:latin typeface="Segoe" panose="020B0502040200020203" pitchFamily="34" charset="0"/>
              </a:defRPr>
            </a:lvl2pPr>
            <a:lvl3pPr>
              <a:defRPr>
                <a:latin typeface="Segoe" panose="020B0502040200020203" pitchFamily="34" charset="0"/>
              </a:defRPr>
            </a:lvl3pPr>
            <a:lvl4pPr>
              <a:defRPr>
                <a:latin typeface="Segoe" panose="020B0502040200020203" pitchFamily="34" charset="0"/>
              </a:defRPr>
            </a:lvl4pPr>
            <a:lvl5pPr>
              <a:defRPr>
                <a:latin typeface="Segoe" panose="020B0502040200020203" pitchFamily="34" charset="0"/>
              </a:defRPr>
            </a:lvl5pPr>
          </a:lstStyle>
          <a:p>
            <a:pPr lvl="0"/>
            <a:r>
              <a:rPr lang="fr-FR"/>
              <a:t>Modifier les styles du texte du masque</a:t>
            </a:r>
          </a:p>
        </p:txBody>
      </p:sp>
    </p:spTree>
    <p:extLst>
      <p:ext uri="{BB962C8B-B14F-4D97-AF65-F5344CB8AC3E}">
        <p14:creationId xmlns:p14="http://schemas.microsoft.com/office/powerpoint/2010/main" val="1230869786"/>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urse_outline">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63" y="2043116"/>
            <a:ext cx="2378869"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30">
            <a:extLst>
              <a:ext uri="{FF2B5EF4-FFF2-40B4-BE49-F238E27FC236}">
                <a16:creationId xmlns:a16="http://schemas.microsoft.com/office/drawing/2014/main" id="{F6959BA2-ABB6-42F4-A36C-313DA5D0491F}"/>
              </a:ext>
            </a:extLst>
          </p:cNvPr>
          <p:cNvCxnSpPr/>
          <p:nvPr/>
        </p:nvCxnSpPr>
        <p:spPr>
          <a:xfrm>
            <a:off x="310754" y="1782790"/>
            <a:ext cx="0" cy="3113087"/>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8" name="Rounded Rectangle 31">
            <a:extLst>
              <a:ext uri="{FF2B5EF4-FFF2-40B4-BE49-F238E27FC236}">
                <a16:creationId xmlns:a16="http://schemas.microsoft.com/office/drawing/2014/main" id="{DF0A0F98-BCC6-4F2C-8107-BFD6D17C3C4D}"/>
              </a:ext>
            </a:extLst>
          </p:cNvPr>
          <p:cNvSpPr/>
          <p:nvPr/>
        </p:nvSpPr>
        <p:spPr>
          <a:xfrm rot="16200000">
            <a:off x="2502893" y="150231"/>
            <a:ext cx="1731962" cy="5720953"/>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9" name="Rounded Rectangle 32">
            <a:extLst>
              <a:ext uri="{FF2B5EF4-FFF2-40B4-BE49-F238E27FC236}">
                <a16:creationId xmlns:a16="http://schemas.microsoft.com/office/drawing/2014/main" id="{11106BCF-681D-4B77-A65D-B817E33B6671}"/>
              </a:ext>
            </a:extLst>
          </p:cNvPr>
          <p:cNvSpPr/>
          <p:nvPr/>
        </p:nvSpPr>
        <p:spPr>
          <a:xfrm>
            <a:off x="492932" y="2144713"/>
            <a:ext cx="34529" cy="1733550"/>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0" name="Straight Connector 33">
            <a:extLst>
              <a:ext uri="{FF2B5EF4-FFF2-40B4-BE49-F238E27FC236}">
                <a16:creationId xmlns:a16="http://schemas.microsoft.com/office/drawing/2014/main" id="{119DC130-7417-46E4-9A1C-BDFE859FC61C}"/>
              </a:ext>
            </a:extLst>
          </p:cNvPr>
          <p:cNvCxnSpPr/>
          <p:nvPr/>
        </p:nvCxnSpPr>
        <p:spPr>
          <a:xfrm flipV="1">
            <a:off x="309564" y="3009900"/>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1" name="Rounded Rectangle 34">
            <a:extLst>
              <a:ext uri="{FF2B5EF4-FFF2-40B4-BE49-F238E27FC236}">
                <a16:creationId xmlns:a16="http://schemas.microsoft.com/office/drawing/2014/main" id="{7E7B286B-AEDC-411C-BAD0-FD9D99081AB1}"/>
              </a:ext>
            </a:extLst>
          </p:cNvPr>
          <p:cNvSpPr/>
          <p:nvPr/>
        </p:nvSpPr>
        <p:spPr>
          <a:xfrm>
            <a:off x="171450" y="1114425"/>
            <a:ext cx="6057900" cy="668338"/>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2" name="Rounded Rectangle 37">
            <a:extLst>
              <a:ext uri="{FF2B5EF4-FFF2-40B4-BE49-F238E27FC236}">
                <a16:creationId xmlns:a16="http://schemas.microsoft.com/office/drawing/2014/main" id="{B3DBB940-C44E-4B36-B19A-E0CBAD00DA72}"/>
              </a:ext>
            </a:extLst>
          </p:cNvPr>
          <p:cNvSpPr/>
          <p:nvPr/>
        </p:nvSpPr>
        <p:spPr>
          <a:xfrm rot="16200000">
            <a:off x="2502893" y="2036194"/>
            <a:ext cx="1731962" cy="5720953"/>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3" name="Rounded Rectangle 38">
            <a:extLst>
              <a:ext uri="{FF2B5EF4-FFF2-40B4-BE49-F238E27FC236}">
                <a16:creationId xmlns:a16="http://schemas.microsoft.com/office/drawing/2014/main" id="{394E9CE6-1447-4A47-B620-1A83DDF00F00}"/>
              </a:ext>
            </a:extLst>
          </p:cNvPr>
          <p:cNvSpPr/>
          <p:nvPr/>
        </p:nvSpPr>
        <p:spPr>
          <a:xfrm>
            <a:off x="492932" y="4030663"/>
            <a:ext cx="34529" cy="1733550"/>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4" name="Straight Connector 39">
            <a:extLst>
              <a:ext uri="{FF2B5EF4-FFF2-40B4-BE49-F238E27FC236}">
                <a16:creationId xmlns:a16="http://schemas.microsoft.com/office/drawing/2014/main" id="{984AF1EF-3DA5-4FCE-B603-F4F2F04B9E45}"/>
              </a:ext>
            </a:extLst>
          </p:cNvPr>
          <p:cNvCxnSpPr/>
          <p:nvPr/>
        </p:nvCxnSpPr>
        <p:spPr>
          <a:xfrm flipV="1">
            <a:off x="309564" y="4895850"/>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30" name="Text Placeholder 29"/>
          <p:cNvSpPr>
            <a:spLocks noGrp="1"/>
          </p:cNvSpPr>
          <p:nvPr>
            <p:ph type="body" sz="quarter" idx="10"/>
          </p:nvPr>
        </p:nvSpPr>
        <p:spPr>
          <a:xfrm>
            <a:off x="100012" y="123854"/>
            <a:ext cx="8904542"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42" name="Text Placeholder 29"/>
          <p:cNvSpPr>
            <a:spLocks noGrp="1"/>
          </p:cNvSpPr>
          <p:nvPr>
            <p:ph type="body" sz="quarter" idx="11"/>
          </p:nvPr>
        </p:nvSpPr>
        <p:spPr>
          <a:xfrm>
            <a:off x="237850" y="1187020"/>
            <a:ext cx="5862914" cy="523875"/>
          </a:xfrm>
          <a:prstGeom prst="rect">
            <a:avLst/>
          </a:prstGeom>
        </p:spPr>
        <p:txBody>
          <a:bodyPr anchor="ctr" anchorCtr="0"/>
          <a:lstStyle>
            <a:lvl1pPr marL="0" indent="0" algn="l" defTabSz="685800" rtl="0" eaLnBrk="1" latinLnBrk="0" hangingPunct="1">
              <a:lnSpc>
                <a:spcPts val="2850"/>
              </a:lnSpc>
              <a:spcBef>
                <a:spcPct val="20000"/>
              </a:spcBef>
              <a:buFont typeface="Arial" panose="020B0604020202020204" pitchFamily="34" charset="0"/>
              <a:buNone/>
              <a:defRPr lang="en-US" sz="3000" b="0" kern="1200" dirty="0" smtClean="0">
                <a:solidFill>
                  <a:schemeClr val="bg1"/>
                </a:solidFill>
                <a:latin typeface="Calibri" panose="020F0502020204030204" pitchFamily="34" charset="0"/>
                <a:ea typeface="+mj-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43" name="Text Placeholder 29"/>
          <p:cNvSpPr>
            <a:spLocks noGrp="1"/>
          </p:cNvSpPr>
          <p:nvPr>
            <p:ph type="body" sz="quarter" idx="12"/>
          </p:nvPr>
        </p:nvSpPr>
        <p:spPr>
          <a:xfrm>
            <a:off x="629482" y="2253281"/>
            <a:ext cx="5471282" cy="1514048"/>
          </a:xfrm>
          <a:prstGeom prst="rect">
            <a:avLst/>
          </a:prstGeom>
        </p:spPr>
        <p:txBody>
          <a:bodyPr anchor="ctr" anchorCtr="0"/>
          <a:lstStyle>
            <a:lvl1pPr marL="0" indent="0" algn="l" defTabSz="685800" rtl="0" eaLnBrk="1" latinLnBrk="0" hangingPunct="1">
              <a:lnSpc>
                <a:spcPts val="2850"/>
              </a:lnSpc>
              <a:spcBef>
                <a:spcPct val="20000"/>
              </a:spcBef>
              <a:buFont typeface="Arial" panose="020B0604020202020204" pitchFamily="34" charset="0"/>
              <a:buNone/>
              <a:defRPr lang="en-US"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44" name="Text Placeholder 29"/>
          <p:cNvSpPr>
            <a:spLocks noGrp="1"/>
          </p:cNvSpPr>
          <p:nvPr>
            <p:ph type="body" sz="quarter" idx="13"/>
          </p:nvPr>
        </p:nvSpPr>
        <p:spPr>
          <a:xfrm>
            <a:off x="629482" y="4138519"/>
            <a:ext cx="5471282" cy="1514048"/>
          </a:xfrm>
          <a:prstGeom prst="rect">
            <a:avLst/>
          </a:prstGeom>
        </p:spPr>
        <p:txBody>
          <a:bodyPr anchor="ctr"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Tree>
    <p:extLst>
      <p:ext uri="{BB962C8B-B14F-4D97-AF65-F5344CB8AC3E}">
        <p14:creationId xmlns:p14="http://schemas.microsoft.com/office/powerpoint/2010/main" val="2144883380"/>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Objective">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7857" y="952500"/>
            <a:ext cx="83344"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Rounded Rectangle 9"/>
          <p:cNvGrpSpPr>
            <a:grpSpLocks/>
          </p:cNvGrpSpPr>
          <p:nvPr/>
        </p:nvGrpSpPr>
        <p:grpSpPr bwMode="auto">
          <a:xfrm>
            <a:off x="314325" y="2247900"/>
            <a:ext cx="5048250" cy="1676400"/>
            <a:chOff x="264" y="1416"/>
            <a:chExt cx="4240" cy="1056"/>
          </a:xfrm>
        </p:grpSpPr>
        <p:pic>
          <p:nvPicPr>
            <p:cNvPr id="9" name="Rounded Rectangl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 y="1416"/>
              <a:ext cx="4240"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8">
              <a:extLst>
                <a:ext uri="{FF2B5EF4-FFF2-40B4-BE49-F238E27FC236}">
                  <a16:creationId xmlns:a16="http://schemas.microsoft.com/office/drawing/2014/main" id="{CD36E851-29D7-4B7C-B4AA-24F34B66ED01}"/>
                </a:ext>
              </a:extLst>
            </p:cNvPr>
            <p:cNvSpPr txBox="1">
              <a:spLocks noChangeArrowheads="1"/>
            </p:cNvSpPr>
            <p:nvPr/>
          </p:nvSpPr>
          <p:spPr bwMode="auto">
            <a:xfrm>
              <a:off x="315" y="1465"/>
              <a:ext cx="4145" cy="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sp>
        <p:nvSpPr>
          <p:cNvPr id="11" name="Oval 10">
            <a:extLst>
              <a:ext uri="{FF2B5EF4-FFF2-40B4-BE49-F238E27FC236}">
                <a16:creationId xmlns:a16="http://schemas.microsoft.com/office/drawing/2014/main" id="{AE82A038-E42B-4ACA-BF23-A232C02D446B}"/>
              </a:ext>
            </a:extLst>
          </p:cNvPr>
          <p:cNvSpPr/>
          <p:nvPr/>
        </p:nvSpPr>
        <p:spPr>
          <a:xfrm>
            <a:off x="171464" y="2079625"/>
            <a:ext cx="394097" cy="527050"/>
          </a:xfrm>
          <a:prstGeom prst="ellipse">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700" b="1" dirty="0">
                <a:solidFill>
                  <a:prstClr val="white"/>
                </a:solidFill>
                <a:latin typeface="Segoe Condensed" panose="020B0606040200020203" pitchFamily="34" charset="0"/>
              </a:rPr>
              <a:t>1</a:t>
            </a:r>
          </a:p>
        </p:txBody>
      </p:sp>
      <p:grpSp>
        <p:nvGrpSpPr>
          <p:cNvPr id="13" name="Rounded Rectangle 18"/>
          <p:cNvGrpSpPr>
            <a:grpSpLocks/>
          </p:cNvGrpSpPr>
          <p:nvPr/>
        </p:nvGrpSpPr>
        <p:grpSpPr bwMode="auto">
          <a:xfrm>
            <a:off x="314325" y="4178300"/>
            <a:ext cx="5048250" cy="1676400"/>
            <a:chOff x="264" y="2632"/>
            <a:chExt cx="4240" cy="1056"/>
          </a:xfrm>
        </p:grpSpPr>
        <p:pic>
          <p:nvPicPr>
            <p:cNvPr id="14" name="Rounded Rectangle 1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 y="2632"/>
              <a:ext cx="4240"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2">
              <a:extLst>
                <a:ext uri="{FF2B5EF4-FFF2-40B4-BE49-F238E27FC236}">
                  <a16:creationId xmlns:a16="http://schemas.microsoft.com/office/drawing/2014/main" id="{F56E6117-07D0-437F-A06A-E1CC32F381CE}"/>
                </a:ext>
              </a:extLst>
            </p:cNvPr>
            <p:cNvSpPr txBox="1">
              <a:spLocks noChangeArrowheads="1"/>
            </p:cNvSpPr>
            <p:nvPr/>
          </p:nvSpPr>
          <p:spPr bwMode="auto">
            <a:xfrm>
              <a:off x="315" y="2682"/>
              <a:ext cx="4145" cy="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sp>
        <p:nvSpPr>
          <p:cNvPr id="16" name="Oval 19">
            <a:extLst>
              <a:ext uri="{FF2B5EF4-FFF2-40B4-BE49-F238E27FC236}">
                <a16:creationId xmlns:a16="http://schemas.microsoft.com/office/drawing/2014/main" id="{3F82309A-9F10-4628-B382-1CD52E2B0EC8}"/>
              </a:ext>
            </a:extLst>
          </p:cNvPr>
          <p:cNvSpPr/>
          <p:nvPr/>
        </p:nvSpPr>
        <p:spPr>
          <a:xfrm>
            <a:off x="171464" y="4011613"/>
            <a:ext cx="394097" cy="525462"/>
          </a:xfrm>
          <a:prstGeom prst="ellipse">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700" b="1" dirty="0">
                <a:solidFill>
                  <a:prstClr val="white"/>
                </a:solidFill>
                <a:latin typeface="Segoe Condensed" panose="020B0606040200020203" pitchFamily="34" charset="0"/>
              </a:rPr>
              <a:t>2</a:t>
            </a:r>
          </a:p>
        </p:txBody>
      </p: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9369" y="1801813"/>
            <a:ext cx="2416969"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29"/>
          <p:cNvSpPr>
            <a:spLocks noGrp="1"/>
          </p:cNvSpPr>
          <p:nvPr>
            <p:ph type="body" sz="quarter" idx="10"/>
          </p:nvPr>
        </p:nvSpPr>
        <p:spPr>
          <a:xfrm>
            <a:off x="100012" y="123854"/>
            <a:ext cx="8890826"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6" name="Text Placeholder 10"/>
          <p:cNvSpPr>
            <a:spLocks noGrp="1"/>
          </p:cNvSpPr>
          <p:nvPr>
            <p:ph type="body" sz="quarter" idx="11"/>
          </p:nvPr>
        </p:nvSpPr>
        <p:spPr>
          <a:xfrm>
            <a:off x="120586" y="880351"/>
            <a:ext cx="5352098" cy="1195365"/>
          </a:xfrm>
          <a:prstGeom prst="rect">
            <a:avLst/>
          </a:prstGeom>
        </p:spPr>
        <p:txBody>
          <a:bodyPr lIns="45720" rIns="45720" anchor="t"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
        <p:nvSpPr>
          <p:cNvPr id="12" name="Text Placeholder 10"/>
          <p:cNvSpPr>
            <a:spLocks noGrp="1"/>
          </p:cNvSpPr>
          <p:nvPr>
            <p:ph type="body" sz="quarter" idx="13"/>
          </p:nvPr>
        </p:nvSpPr>
        <p:spPr>
          <a:xfrm>
            <a:off x="565760" y="2371647"/>
            <a:ext cx="4906927" cy="1463781"/>
          </a:xfrm>
          <a:prstGeom prst="rect">
            <a:avLst/>
          </a:prstGeom>
        </p:spPr>
        <p:txBody>
          <a:bodyPr lIns="45720" rIns="45720" anchor="ctr"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
        <p:nvSpPr>
          <p:cNvPr id="21" name="Text Placeholder 10"/>
          <p:cNvSpPr>
            <a:spLocks noGrp="1"/>
          </p:cNvSpPr>
          <p:nvPr>
            <p:ph type="body" sz="quarter" idx="14"/>
          </p:nvPr>
        </p:nvSpPr>
        <p:spPr>
          <a:xfrm>
            <a:off x="565760" y="4303018"/>
            <a:ext cx="4906927" cy="1505118"/>
          </a:xfrm>
          <a:prstGeom prst="rect">
            <a:avLst/>
          </a:prstGeom>
        </p:spPr>
        <p:txBody>
          <a:bodyPr lIns="45720" rIns="45720" anchor="ctr"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Tree>
    <p:extLst>
      <p:ext uri="{BB962C8B-B14F-4D97-AF65-F5344CB8AC3E}">
        <p14:creationId xmlns:p14="http://schemas.microsoft.com/office/powerpoint/2010/main" val="1494816125"/>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9_Objective">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7857" y="952500"/>
            <a:ext cx="83344"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9369" y="1801813"/>
            <a:ext cx="2416969"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Rounded Rectangle 13"/>
          <p:cNvGrpSpPr>
            <a:grpSpLocks/>
          </p:cNvGrpSpPr>
          <p:nvPr/>
        </p:nvGrpSpPr>
        <p:grpSpPr bwMode="auto">
          <a:xfrm>
            <a:off x="314325" y="2247900"/>
            <a:ext cx="5048250" cy="1308100"/>
            <a:chOff x="264" y="1416"/>
            <a:chExt cx="4240" cy="824"/>
          </a:xfrm>
        </p:grpSpPr>
        <p:pic>
          <p:nvPicPr>
            <p:cNvPr id="8" name="Rounded Rectangl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 y="1416"/>
              <a:ext cx="4240"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9">
              <a:extLst>
                <a:ext uri="{FF2B5EF4-FFF2-40B4-BE49-F238E27FC236}">
                  <a16:creationId xmlns:a16="http://schemas.microsoft.com/office/drawing/2014/main" id="{A5518814-BFA8-4CE2-B85B-1577BB4B5348}"/>
                </a:ext>
              </a:extLst>
            </p:cNvPr>
            <p:cNvSpPr txBox="1">
              <a:spLocks noChangeArrowheads="1"/>
            </p:cNvSpPr>
            <p:nvPr/>
          </p:nvSpPr>
          <p:spPr bwMode="auto">
            <a:xfrm>
              <a:off x="307" y="1457"/>
              <a:ext cx="4161" cy="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sp>
        <p:nvSpPr>
          <p:cNvPr id="10" name="Oval 14">
            <a:extLst>
              <a:ext uri="{FF2B5EF4-FFF2-40B4-BE49-F238E27FC236}">
                <a16:creationId xmlns:a16="http://schemas.microsoft.com/office/drawing/2014/main" id="{A5B710A1-B0D8-439D-B693-1B7E0F099662}"/>
              </a:ext>
            </a:extLst>
          </p:cNvPr>
          <p:cNvSpPr/>
          <p:nvPr/>
        </p:nvSpPr>
        <p:spPr>
          <a:xfrm>
            <a:off x="171464" y="2079625"/>
            <a:ext cx="394097" cy="527050"/>
          </a:xfrm>
          <a:prstGeom prst="ellipse">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700" b="1" dirty="0">
                <a:solidFill>
                  <a:prstClr val="white"/>
                </a:solidFill>
                <a:latin typeface="Segoe Condensed" panose="020B0606040200020203" pitchFamily="34" charset="0"/>
              </a:rPr>
              <a:t>3</a:t>
            </a:r>
          </a:p>
        </p:txBody>
      </p:sp>
      <p:sp>
        <p:nvSpPr>
          <p:cNvPr id="4" name="Text Placeholder 29"/>
          <p:cNvSpPr>
            <a:spLocks noGrp="1"/>
          </p:cNvSpPr>
          <p:nvPr>
            <p:ph type="body" sz="quarter" idx="10"/>
          </p:nvPr>
        </p:nvSpPr>
        <p:spPr>
          <a:xfrm>
            <a:off x="100012" y="123854"/>
            <a:ext cx="8890826"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13" name="Text Placeholder 10"/>
          <p:cNvSpPr>
            <a:spLocks noGrp="1"/>
          </p:cNvSpPr>
          <p:nvPr>
            <p:ph type="body" sz="quarter" idx="11"/>
          </p:nvPr>
        </p:nvSpPr>
        <p:spPr>
          <a:xfrm>
            <a:off x="120586" y="880351"/>
            <a:ext cx="5352098" cy="1195365"/>
          </a:xfrm>
          <a:prstGeom prst="rect">
            <a:avLst/>
          </a:prstGeom>
        </p:spPr>
        <p:txBody>
          <a:bodyPr lIns="45720" rIns="45720" anchor="t"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
        <p:nvSpPr>
          <p:cNvPr id="16" name="Text Placeholder 10"/>
          <p:cNvSpPr>
            <a:spLocks noGrp="1"/>
          </p:cNvSpPr>
          <p:nvPr>
            <p:ph type="body" sz="quarter" idx="13"/>
          </p:nvPr>
        </p:nvSpPr>
        <p:spPr>
          <a:xfrm>
            <a:off x="565760" y="2371619"/>
            <a:ext cx="4906927" cy="1074314"/>
          </a:xfrm>
          <a:prstGeom prst="rect">
            <a:avLst/>
          </a:prstGeom>
        </p:spPr>
        <p:txBody>
          <a:bodyPr lIns="45720" rIns="45720" anchor="ctr"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Tree>
    <p:extLst>
      <p:ext uri="{BB962C8B-B14F-4D97-AF65-F5344CB8AC3E}">
        <p14:creationId xmlns:p14="http://schemas.microsoft.com/office/powerpoint/2010/main" val="1893449946"/>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2_Objective">
    <p:spTree>
      <p:nvGrpSpPr>
        <p:cNvPr id="1" name=""/>
        <p:cNvGrpSpPr/>
        <p:nvPr/>
      </p:nvGrpSpPr>
      <p:grpSpPr>
        <a:xfrm>
          <a:off x="0" y="0"/>
          <a:ext cx="0" cy="0"/>
          <a:chOff x="0" y="0"/>
          <a:chExt cx="0" cy="0"/>
        </a:xfrm>
      </p:grpSpPr>
      <p:sp>
        <p:nvSpPr>
          <p:cNvPr id="6" name="Rounded Rectangle 12">
            <a:extLst>
              <a:ext uri="{FF2B5EF4-FFF2-40B4-BE49-F238E27FC236}">
                <a16:creationId xmlns:a16="http://schemas.microsoft.com/office/drawing/2014/main" id="{0CBE35D3-ED95-4C21-AAA5-EE94E8E25C50}"/>
              </a:ext>
            </a:extLst>
          </p:cNvPr>
          <p:cNvSpPr/>
          <p:nvPr/>
        </p:nvSpPr>
        <p:spPr>
          <a:xfrm rot="16200000">
            <a:off x="3744331" y="-2099269"/>
            <a:ext cx="1692275"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7" name="Straight Connector 6">
            <a:extLst>
              <a:ext uri="{FF2B5EF4-FFF2-40B4-BE49-F238E27FC236}">
                <a16:creationId xmlns:a16="http://schemas.microsoft.com/office/drawing/2014/main" id="{088BAA90-27E0-4EA6-8637-9D1A5039C55E}"/>
              </a:ext>
            </a:extLst>
          </p:cNvPr>
          <p:cNvCxnSpPr/>
          <p:nvPr/>
        </p:nvCxnSpPr>
        <p:spPr>
          <a:xfrm flipH="1">
            <a:off x="275035" y="752502"/>
            <a:ext cx="1190" cy="4589463"/>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9FCC0F5C-332C-443B-B359-045A5748397A}"/>
              </a:ext>
            </a:extLst>
          </p:cNvPr>
          <p:cNvSpPr/>
          <p:nvPr/>
        </p:nvSpPr>
        <p:spPr>
          <a:xfrm>
            <a:off x="458391" y="1169988"/>
            <a:ext cx="34528" cy="1693862"/>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9" name="Straight Connector 8">
            <a:extLst>
              <a:ext uri="{FF2B5EF4-FFF2-40B4-BE49-F238E27FC236}">
                <a16:creationId xmlns:a16="http://schemas.microsoft.com/office/drawing/2014/main" id="{141D1C9C-AFBB-4FBD-9FA1-C34EE91186B0}"/>
              </a:ext>
            </a:extLst>
          </p:cNvPr>
          <p:cNvCxnSpPr/>
          <p:nvPr/>
        </p:nvCxnSpPr>
        <p:spPr>
          <a:xfrm flipV="1">
            <a:off x="275037" y="2014539"/>
            <a:ext cx="197644" cy="1587"/>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0AA7CD63-B608-43A4-9BD6-CCF129441D87}"/>
              </a:ext>
            </a:extLst>
          </p:cNvPr>
          <p:cNvSpPr/>
          <p:nvPr/>
        </p:nvSpPr>
        <p:spPr>
          <a:xfrm rot="16200000">
            <a:off x="4197549" y="-571301"/>
            <a:ext cx="785812"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1" name="Rounded Rectangle 21">
            <a:extLst>
              <a:ext uri="{FF2B5EF4-FFF2-40B4-BE49-F238E27FC236}">
                <a16:creationId xmlns:a16="http://schemas.microsoft.com/office/drawing/2014/main" id="{3166A18C-BBBA-4CCF-B1BC-53D95CFB41B6}"/>
              </a:ext>
            </a:extLst>
          </p:cNvPr>
          <p:cNvSpPr/>
          <p:nvPr/>
        </p:nvSpPr>
        <p:spPr>
          <a:xfrm>
            <a:off x="458391" y="3151188"/>
            <a:ext cx="34528" cy="787400"/>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2" name="Straight Connector 22">
            <a:extLst>
              <a:ext uri="{FF2B5EF4-FFF2-40B4-BE49-F238E27FC236}">
                <a16:creationId xmlns:a16="http://schemas.microsoft.com/office/drawing/2014/main" id="{01666FB3-FADC-4A7A-A642-DE9640275CFE}"/>
              </a:ext>
            </a:extLst>
          </p:cNvPr>
          <p:cNvCxnSpPr/>
          <p:nvPr/>
        </p:nvCxnSpPr>
        <p:spPr>
          <a:xfrm flipV="1">
            <a:off x="275037" y="3543300"/>
            <a:ext cx="197644" cy="1588"/>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3" name="Rounded Rectangle 18">
            <a:extLst>
              <a:ext uri="{FF2B5EF4-FFF2-40B4-BE49-F238E27FC236}">
                <a16:creationId xmlns:a16="http://schemas.microsoft.com/office/drawing/2014/main" id="{4CDB6B75-B6F9-41AB-A1EF-E0996AD50452}"/>
              </a:ext>
            </a:extLst>
          </p:cNvPr>
          <p:cNvSpPr/>
          <p:nvPr/>
        </p:nvSpPr>
        <p:spPr>
          <a:xfrm rot="16200000">
            <a:off x="4197562" y="509787"/>
            <a:ext cx="785813"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4" name="Rounded Rectangle 19">
            <a:extLst>
              <a:ext uri="{FF2B5EF4-FFF2-40B4-BE49-F238E27FC236}">
                <a16:creationId xmlns:a16="http://schemas.microsoft.com/office/drawing/2014/main" id="{E599B2DE-1305-4993-8E09-ED6BEDCF9501}"/>
              </a:ext>
            </a:extLst>
          </p:cNvPr>
          <p:cNvSpPr/>
          <p:nvPr/>
        </p:nvSpPr>
        <p:spPr>
          <a:xfrm>
            <a:off x="458391" y="4232275"/>
            <a:ext cx="34528" cy="787400"/>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5" name="Straight Connector 20">
            <a:extLst>
              <a:ext uri="{FF2B5EF4-FFF2-40B4-BE49-F238E27FC236}">
                <a16:creationId xmlns:a16="http://schemas.microsoft.com/office/drawing/2014/main" id="{A19F1E97-597A-422B-B113-E0DAA8E6647E}"/>
              </a:ext>
            </a:extLst>
          </p:cNvPr>
          <p:cNvCxnSpPr/>
          <p:nvPr/>
        </p:nvCxnSpPr>
        <p:spPr>
          <a:xfrm flipV="1">
            <a:off x="275037" y="4625975"/>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4" name="Text Placeholder 29"/>
          <p:cNvSpPr>
            <a:spLocks noGrp="1"/>
          </p:cNvSpPr>
          <p:nvPr>
            <p:ph type="body" sz="quarter" idx="10"/>
          </p:nvPr>
        </p:nvSpPr>
        <p:spPr>
          <a:xfrm>
            <a:off x="100012" y="123854"/>
            <a:ext cx="8897684" cy="523875"/>
          </a:xfrm>
          <a:prstGeom prst="rect">
            <a:avLst/>
          </a:prstGeom>
        </p:spPr>
        <p:txBody>
          <a:bodyPr anchor="ctr" anchorCtr="0"/>
          <a:lstStyle>
            <a:lvl1pPr marL="0" indent="0" algn="l" defTabSz="685800" rtl="0" eaLnBrk="1" latinLnBrk="0" hangingPunct="1">
              <a:buNone/>
              <a:defRPr lang="en-US" sz="3200" b="1" kern="1200" dirty="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17" name="Text Placeholder 4"/>
          <p:cNvSpPr>
            <a:spLocks noGrp="1"/>
          </p:cNvSpPr>
          <p:nvPr>
            <p:ph type="body" sz="quarter" idx="27"/>
          </p:nvPr>
        </p:nvSpPr>
        <p:spPr>
          <a:xfrm>
            <a:off x="620611" y="1245704"/>
            <a:ext cx="8084852" cy="1514431"/>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24" name="Text Placeholder 4"/>
          <p:cNvSpPr>
            <a:spLocks noGrp="1"/>
          </p:cNvSpPr>
          <p:nvPr>
            <p:ph type="body" sz="quarter" idx="28"/>
          </p:nvPr>
        </p:nvSpPr>
        <p:spPr>
          <a:xfrm>
            <a:off x="620611" y="3227083"/>
            <a:ext cx="8084852" cy="642184"/>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29" name="Text Placeholder 4"/>
          <p:cNvSpPr>
            <a:spLocks noGrp="1"/>
          </p:cNvSpPr>
          <p:nvPr>
            <p:ph type="body" sz="quarter" idx="30"/>
          </p:nvPr>
        </p:nvSpPr>
        <p:spPr>
          <a:xfrm>
            <a:off x="620611" y="4308861"/>
            <a:ext cx="8084852" cy="642184"/>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2370751962"/>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_Objective">
    <p:spTree>
      <p:nvGrpSpPr>
        <p:cNvPr id="1" name=""/>
        <p:cNvGrpSpPr/>
        <p:nvPr/>
      </p:nvGrpSpPr>
      <p:grpSpPr>
        <a:xfrm>
          <a:off x="0" y="0"/>
          <a:ext cx="0" cy="0"/>
          <a:chOff x="0" y="0"/>
          <a:chExt cx="0" cy="0"/>
        </a:xfrm>
      </p:grpSpPr>
      <p:sp>
        <p:nvSpPr>
          <p:cNvPr id="4" name="Text Placeholder 29"/>
          <p:cNvSpPr>
            <a:spLocks noGrp="1"/>
          </p:cNvSpPr>
          <p:nvPr>
            <p:ph type="body" sz="quarter" idx="10"/>
          </p:nvPr>
        </p:nvSpPr>
        <p:spPr>
          <a:xfrm>
            <a:off x="100012" y="123854"/>
            <a:ext cx="8897684" cy="523875"/>
          </a:xfrm>
          <a:prstGeom prst="rect">
            <a:avLst/>
          </a:prstGeom>
        </p:spPr>
        <p:txBody>
          <a:bodyPr anchor="ctr" anchorCtr="0"/>
          <a:lstStyle>
            <a:lvl1pPr marL="0" indent="0" algn="l" defTabSz="685800" rtl="0" eaLnBrk="1" latinLnBrk="0" hangingPunct="1">
              <a:buNone/>
              <a:defRPr lang="en-US" sz="3200" b="1" kern="1200" dirty="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Tree>
    <p:extLst>
      <p:ext uri="{BB962C8B-B14F-4D97-AF65-F5344CB8AC3E}">
        <p14:creationId xmlns:p14="http://schemas.microsoft.com/office/powerpoint/2010/main" val="1402738691"/>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4_Objective">
    <p:spTree>
      <p:nvGrpSpPr>
        <p:cNvPr id="1" name=""/>
        <p:cNvGrpSpPr/>
        <p:nvPr/>
      </p:nvGrpSpPr>
      <p:grpSpPr>
        <a:xfrm>
          <a:off x="0" y="0"/>
          <a:ext cx="0" cy="0"/>
          <a:chOff x="0" y="0"/>
          <a:chExt cx="0" cy="0"/>
        </a:xfrm>
      </p:grpSpPr>
      <p:sp>
        <p:nvSpPr>
          <p:cNvPr id="8" name="Rounded Rectangle 12">
            <a:extLst>
              <a:ext uri="{FF2B5EF4-FFF2-40B4-BE49-F238E27FC236}">
                <a16:creationId xmlns:a16="http://schemas.microsoft.com/office/drawing/2014/main" id="{D7D67063-E552-4ECB-B4F1-A399CDEE58D8}"/>
              </a:ext>
            </a:extLst>
          </p:cNvPr>
          <p:cNvSpPr/>
          <p:nvPr/>
        </p:nvSpPr>
        <p:spPr>
          <a:xfrm rot="16200000">
            <a:off x="4178499" y="-2644576"/>
            <a:ext cx="823912"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9" name="Straight Connector 8">
            <a:extLst>
              <a:ext uri="{FF2B5EF4-FFF2-40B4-BE49-F238E27FC236}">
                <a16:creationId xmlns:a16="http://schemas.microsoft.com/office/drawing/2014/main" id="{DC11676F-0AD8-4BE0-AED4-B24B3CFE8615}"/>
              </a:ext>
            </a:extLst>
          </p:cNvPr>
          <p:cNvCxnSpPr/>
          <p:nvPr/>
        </p:nvCxnSpPr>
        <p:spPr>
          <a:xfrm>
            <a:off x="276225" y="752475"/>
            <a:ext cx="0" cy="502920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12F330F1-2014-4F35-82D2-727F59B272B0}"/>
              </a:ext>
            </a:extLst>
          </p:cNvPr>
          <p:cNvSpPr/>
          <p:nvPr/>
        </p:nvSpPr>
        <p:spPr>
          <a:xfrm>
            <a:off x="458391" y="1058863"/>
            <a:ext cx="34528" cy="823912"/>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1" name="Straight Connector 10">
            <a:extLst>
              <a:ext uri="{FF2B5EF4-FFF2-40B4-BE49-F238E27FC236}">
                <a16:creationId xmlns:a16="http://schemas.microsoft.com/office/drawing/2014/main" id="{3CEA4385-0BCB-4078-844D-F89962FDA4C7}"/>
              </a:ext>
            </a:extLst>
          </p:cNvPr>
          <p:cNvCxnSpPr/>
          <p:nvPr/>
        </p:nvCxnSpPr>
        <p:spPr>
          <a:xfrm flipV="1">
            <a:off x="275037" y="1470025"/>
            <a:ext cx="197644" cy="1588"/>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2" name="Rounded Rectangle 33">
            <a:extLst>
              <a:ext uri="{FF2B5EF4-FFF2-40B4-BE49-F238E27FC236}">
                <a16:creationId xmlns:a16="http://schemas.microsoft.com/office/drawing/2014/main" id="{6698E8BE-9A50-4A78-9775-CF0683CCB084}"/>
              </a:ext>
            </a:extLst>
          </p:cNvPr>
          <p:cNvSpPr/>
          <p:nvPr/>
        </p:nvSpPr>
        <p:spPr>
          <a:xfrm rot="16200000">
            <a:off x="4179306" y="-1689694"/>
            <a:ext cx="822325"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3" name="Rounded Rectangle 34">
            <a:extLst>
              <a:ext uri="{FF2B5EF4-FFF2-40B4-BE49-F238E27FC236}">
                <a16:creationId xmlns:a16="http://schemas.microsoft.com/office/drawing/2014/main" id="{2CADD9D1-78EA-419C-959A-B6896E696584}"/>
              </a:ext>
            </a:extLst>
          </p:cNvPr>
          <p:cNvSpPr/>
          <p:nvPr/>
        </p:nvSpPr>
        <p:spPr>
          <a:xfrm>
            <a:off x="458391" y="2014565"/>
            <a:ext cx="34528" cy="822325"/>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4" name="Straight Connector 35">
            <a:extLst>
              <a:ext uri="{FF2B5EF4-FFF2-40B4-BE49-F238E27FC236}">
                <a16:creationId xmlns:a16="http://schemas.microsoft.com/office/drawing/2014/main" id="{47DBEDAA-1DAA-48D4-898B-776196E8C1B7}"/>
              </a:ext>
            </a:extLst>
          </p:cNvPr>
          <p:cNvCxnSpPr/>
          <p:nvPr/>
        </p:nvCxnSpPr>
        <p:spPr>
          <a:xfrm flipV="1">
            <a:off x="275037" y="2425700"/>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5" name="Rounded Rectangle 37">
            <a:extLst>
              <a:ext uri="{FF2B5EF4-FFF2-40B4-BE49-F238E27FC236}">
                <a16:creationId xmlns:a16="http://schemas.microsoft.com/office/drawing/2014/main" id="{99BF1259-ED32-4F44-8CEF-006FFCD6AF0D}"/>
              </a:ext>
            </a:extLst>
          </p:cNvPr>
          <p:cNvSpPr/>
          <p:nvPr/>
        </p:nvSpPr>
        <p:spPr>
          <a:xfrm rot="16200000">
            <a:off x="4179306" y="-734019"/>
            <a:ext cx="822325"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6" name="Rounded Rectangle 38">
            <a:extLst>
              <a:ext uri="{FF2B5EF4-FFF2-40B4-BE49-F238E27FC236}">
                <a16:creationId xmlns:a16="http://schemas.microsoft.com/office/drawing/2014/main" id="{99753056-B846-4BCC-8EA7-AAA3E3C7B8CF}"/>
              </a:ext>
            </a:extLst>
          </p:cNvPr>
          <p:cNvSpPr/>
          <p:nvPr/>
        </p:nvSpPr>
        <p:spPr>
          <a:xfrm>
            <a:off x="458391" y="2970240"/>
            <a:ext cx="34528" cy="822325"/>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8" name="Straight Connector 39">
            <a:extLst>
              <a:ext uri="{FF2B5EF4-FFF2-40B4-BE49-F238E27FC236}">
                <a16:creationId xmlns:a16="http://schemas.microsoft.com/office/drawing/2014/main" id="{EE237BD3-96C1-43B5-839D-3CFBA412F601}"/>
              </a:ext>
            </a:extLst>
          </p:cNvPr>
          <p:cNvCxnSpPr/>
          <p:nvPr/>
        </p:nvCxnSpPr>
        <p:spPr>
          <a:xfrm flipV="1">
            <a:off x="275037" y="3379815"/>
            <a:ext cx="197644" cy="1587"/>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9" name="Rounded Rectangle 41">
            <a:extLst>
              <a:ext uri="{FF2B5EF4-FFF2-40B4-BE49-F238E27FC236}">
                <a16:creationId xmlns:a16="http://schemas.microsoft.com/office/drawing/2014/main" id="{1F8B0644-5A7E-4876-97FE-65875EE32D9E}"/>
              </a:ext>
            </a:extLst>
          </p:cNvPr>
          <p:cNvSpPr/>
          <p:nvPr/>
        </p:nvSpPr>
        <p:spPr>
          <a:xfrm rot="16200000">
            <a:off x="4179306" y="220068"/>
            <a:ext cx="822325"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20" name="Rounded Rectangle 42">
            <a:extLst>
              <a:ext uri="{FF2B5EF4-FFF2-40B4-BE49-F238E27FC236}">
                <a16:creationId xmlns:a16="http://schemas.microsoft.com/office/drawing/2014/main" id="{07629B82-F6FE-4C68-81DA-BD88795B3079}"/>
              </a:ext>
            </a:extLst>
          </p:cNvPr>
          <p:cNvSpPr/>
          <p:nvPr/>
        </p:nvSpPr>
        <p:spPr>
          <a:xfrm>
            <a:off x="458391" y="3924327"/>
            <a:ext cx="34528" cy="822325"/>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21" name="Straight Connector 43">
            <a:extLst>
              <a:ext uri="{FF2B5EF4-FFF2-40B4-BE49-F238E27FC236}">
                <a16:creationId xmlns:a16="http://schemas.microsoft.com/office/drawing/2014/main" id="{F59964F5-BA87-4419-B3BC-ECDA4FCD96E9}"/>
              </a:ext>
            </a:extLst>
          </p:cNvPr>
          <p:cNvCxnSpPr/>
          <p:nvPr/>
        </p:nvCxnSpPr>
        <p:spPr>
          <a:xfrm flipV="1">
            <a:off x="275037" y="4335463"/>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22" name="Rounded Rectangle 45">
            <a:extLst>
              <a:ext uri="{FF2B5EF4-FFF2-40B4-BE49-F238E27FC236}">
                <a16:creationId xmlns:a16="http://schemas.microsoft.com/office/drawing/2014/main" id="{563ECABE-C95A-4D26-B100-7B451435083F}"/>
              </a:ext>
            </a:extLst>
          </p:cNvPr>
          <p:cNvSpPr/>
          <p:nvPr/>
        </p:nvSpPr>
        <p:spPr>
          <a:xfrm rot="16200000">
            <a:off x="4178512" y="1173362"/>
            <a:ext cx="823913"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23" name="Rounded Rectangle 46">
            <a:extLst>
              <a:ext uri="{FF2B5EF4-FFF2-40B4-BE49-F238E27FC236}">
                <a16:creationId xmlns:a16="http://schemas.microsoft.com/office/drawing/2014/main" id="{29DBC06B-E415-43DB-9158-86DCC2A2C08C}"/>
              </a:ext>
            </a:extLst>
          </p:cNvPr>
          <p:cNvSpPr/>
          <p:nvPr/>
        </p:nvSpPr>
        <p:spPr>
          <a:xfrm>
            <a:off x="458391" y="4876827"/>
            <a:ext cx="34528" cy="823913"/>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24" name="Straight Connector 47">
            <a:extLst>
              <a:ext uri="{FF2B5EF4-FFF2-40B4-BE49-F238E27FC236}">
                <a16:creationId xmlns:a16="http://schemas.microsoft.com/office/drawing/2014/main" id="{3371DBE3-AAA2-4EB7-8CCE-EC1DA441E4CF}"/>
              </a:ext>
            </a:extLst>
          </p:cNvPr>
          <p:cNvCxnSpPr/>
          <p:nvPr/>
        </p:nvCxnSpPr>
        <p:spPr>
          <a:xfrm flipV="1">
            <a:off x="275037" y="5287990"/>
            <a:ext cx="197644" cy="1587"/>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4" name="Text Placeholder 29"/>
          <p:cNvSpPr>
            <a:spLocks noGrp="1"/>
          </p:cNvSpPr>
          <p:nvPr>
            <p:ph type="body" sz="quarter" idx="10"/>
          </p:nvPr>
        </p:nvSpPr>
        <p:spPr>
          <a:xfrm>
            <a:off x="100012" y="123854"/>
            <a:ext cx="8897684" cy="523875"/>
          </a:xfrm>
          <a:prstGeom prst="rect">
            <a:avLst/>
          </a:prstGeom>
        </p:spPr>
        <p:txBody>
          <a:bodyPr anchor="ctr" anchorCtr="0"/>
          <a:lstStyle>
            <a:lvl1pPr marL="0" indent="0" algn="l" defTabSz="685800" rtl="0" eaLnBrk="1" latinLnBrk="0" hangingPunct="1">
              <a:buNone/>
              <a:defRPr lang="en-US" sz="3200" b="1" kern="1200" dirty="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17" name="Text Placeholder 4"/>
          <p:cNvSpPr>
            <a:spLocks noGrp="1"/>
          </p:cNvSpPr>
          <p:nvPr>
            <p:ph type="body" sz="quarter" idx="27"/>
          </p:nvPr>
        </p:nvSpPr>
        <p:spPr>
          <a:xfrm>
            <a:off x="620611" y="1093331"/>
            <a:ext cx="8084852" cy="788787"/>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37" name="Text Placeholder 4"/>
          <p:cNvSpPr>
            <a:spLocks noGrp="1"/>
          </p:cNvSpPr>
          <p:nvPr>
            <p:ph type="body" sz="quarter" idx="28"/>
          </p:nvPr>
        </p:nvSpPr>
        <p:spPr>
          <a:xfrm>
            <a:off x="620611" y="2048497"/>
            <a:ext cx="8084852" cy="788787"/>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41" name="Text Placeholder 4"/>
          <p:cNvSpPr>
            <a:spLocks noGrp="1"/>
          </p:cNvSpPr>
          <p:nvPr>
            <p:ph type="body" sz="quarter" idx="29"/>
          </p:nvPr>
        </p:nvSpPr>
        <p:spPr>
          <a:xfrm>
            <a:off x="620611" y="3003661"/>
            <a:ext cx="8084852" cy="788787"/>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45" name="Text Placeholder 4"/>
          <p:cNvSpPr>
            <a:spLocks noGrp="1"/>
          </p:cNvSpPr>
          <p:nvPr>
            <p:ph type="body" sz="quarter" idx="30"/>
          </p:nvPr>
        </p:nvSpPr>
        <p:spPr>
          <a:xfrm>
            <a:off x="620611" y="3957964"/>
            <a:ext cx="8084852" cy="788787"/>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49" name="Text Placeholder 4"/>
          <p:cNvSpPr>
            <a:spLocks noGrp="1"/>
          </p:cNvSpPr>
          <p:nvPr>
            <p:ph type="body" sz="quarter" idx="31"/>
          </p:nvPr>
        </p:nvSpPr>
        <p:spPr>
          <a:xfrm>
            <a:off x="620611" y="4911406"/>
            <a:ext cx="8084852" cy="788787"/>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1345443702"/>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1_Objective">
    <p:spTree>
      <p:nvGrpSpPr>
        <p:cNvPr id="1" name=""/>
        <p:cNvGrpSpPr/>
        <p:nvPr/>
      </p:nvGrpSpPr>
      <p:grpSpPr>
        <a:xfrm>
          <a:off x="0" y="0"/>
          <a:ext cx="0" cy="0"/>
          <a:chOff x="0" y="0"/>
          <a:chExt cx="0" cy="0"/>
        </a:xfrm>
      </p:grpSpPr>
      <p:sp>
        <p:nvSpPr>
          <p:cNvPr id="8" name="Rounded Rectangle 4">
            <a:extLst>
              <a:ext uri="{FF2B5EF4-FFF2-40B4-BE49-F238E27FC236}">
                <a16:creationId xmlns:a16="http://schemas.microsoft.com/office/drawing/2014/main" id="{18FF2AC7-0D47-4E41-9EC3-FAAC334A53B5}"/>
              </a:ext>
            </a:extLst>
          </p:cNvPr>
          <p:cNvSpPr/>
          <p:nvPr/>
        </p:nvSpPr>
        <p:spPr>
          <a:xfrm>
            <a:off x="171463" y="1655763"/>
            <a:ext cx="6378179" cy="668337"/>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9" name="Straight Connector 2">
            <a:extLst>
              <a:ext uri="{FF2B5EF4-FFF2-40B4-BE49-F238E27FC236}">
                <a16:creationId xmlns:a16="http://schemas.microsoft.com/office/drawing/2014/main" id="{62899882-B7A8-4995-953F-7E4DBAA5A32B}"/>
              </a:ext>
            </a:extLst>
          </p:cNvPr>
          <p:cNvCxnSpPr/>
          <p:nvPr/>
        </p:nvCxnSpPr>
        <p:spPr>
          <a:xfrm>
            <a:off x="310754" y="2324106"/>
            <a:ext cx="0" cy="3357563"/>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0" name="Rounded Rectangle 19">
            <a:extLst>
              <a:ext uri="{FF2B5EF4-FFF2-40B4-BE49-F238E27FC236}">
                <a16:creationId xmlns:a16="http://schemas.microsoft.com/office/drawing/2014/main" id="{2C7A36E3-9B0D-411F-9932-F6BFA858FE73}"/>
              </a:ext>
            </a:extLst>
          </p:cNvPr>
          <p:cNvSpPr/>
          <p:nvPr/>
        </p:nvSpPr>
        <p:spPr>
          <a:xfrm rot="16200000">
            <a:off x="2957314" y="63302"/>
            <a:ext cx="825500" cy="5718572"/>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1" name="Rounded Rectangle 20">
            <a:extLst>
              <a:ext uri="{FF2B5EF4-FFF2-40B4-BE49-F238E27FC236}">
                <a16:creationId xmlns:a16="http://schemas.microsoft.com/office/drawing/2014/main" id="{41B9055F-E8DF-4F8D-82C4-2F29E4F01D44}"/>
              </a:ext>
            </a:extLst>
          </p:cNvPr>
          <p:cNvSpPr/>
          <p:nvPr/>
        </p:nvSpPr>
        <p:spPr>
          <a:xfrm>
            <a:off x="495301" y="2509838"/>
            <a:ext cx="33338" cy="825500"/>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2" name="Straight Connector 21">
            <a:extLst>
              <a:ext uri="{FF2B5EF4-FFF2-40B4-BE49-F238E27FC236}">
                <a16:creationId xmlns:a16="http://schemas.microsoft.com/office/drawing/2014/main" id="{E9FC9772-8E65-4D48-8F6F-BDFFC85E7149}"/>
              </a:ext>
            </a:extLst>
          </p:cNvPr>
          <p:cNvCxnSpPr/>
          <p:nvPr/>
        </p:nvCxnSpPr>
        <p:spPr>
          <a:xfrm flipV="1">
            <a:off x="310755" y="3009900"/>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3" name="Rounded Rectangle 27">
            <a:extLst>
              <a:ext uri="{FF2B5EF4-FFF2-40B4-BE49-F238E27FC236}">
                <a16:creationId xmlns:a16="http://schemas.microsoft.com/office/drawing/2014/main" id="{61F859E6-FF89-4EA1-9588-333AC72A042F}"/>
              </a:ext>
            </a:extLst>
          </p:cNvPr>
          <p:cNvSpPr/>
          <p:nvPr/>
        </p:nvSpPr>
        <p:spPr>
          <a:xfrm rot="16200000">
            <a:off x="2957314" y="1144389"/>
            <a:ext cx="825500" cy="5718572"/>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4" name="Rounded Rectangle 28">
            <a:extLst>
              <a:ext uri="{FF2B5EF4-FFF2-40B4-BE49-F238E27FC236}">
                <a16:creationId xmlns:a16="http://schemas.microsoft.com/office/drawing/2014/main" id="{DD9861D6-83E7-4682-A4DA-4DDA36DBCD9F}"/>
              </a:ext>
            </a:extLst>
          </p:cNvPr>
          <p:cNvSpPr/>
          <p:nvPr/>
        </p:nvSpPr>
        <p:spPr>
          <a:xfrm>
            <a:off x="495301" y="3590925"/>
            <a:ext cx="33338" cy="825500"/>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5" name="Straight Connector 29">
            <a:extLst>
              <a:ext uri="{FF2B5EF4-FFF2-40B4-BE49-F238E27FC236}">
                <a16:creationId xmlns:a16="http://schemas.microsoft.com/office/drawing/2014/main" id="{A7E44B40-62E4-4EA0-A8B5-7D19B95F2DB9}"/>
              </a:ext>
            </a:extLst>
          </p:cNvPr>
          <p:cNvCxnSpPr/>
          <p:nvPr/>
        </p:nvCxnSpPr>
        <p:spPr>
          <a:xfrm flipV="1">
            <a:off x="310755" y="4090988"/>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6" name="Rounded Rectangle 31">
            <a:extLst>
              <a:ext uri="{FF2B5EF4-FFF2-40B4-BE49-F238E27FC236}">
                <a16:creationId xmlns:a16="http://schemas.microsoft.com/office/drawing/2014/main" id="{899F4E42-A018-42C0-B1A5-DBF3044D3533}"/>
              </a:ext>
            </a:extLst>
          </p:cNvPr>
          <p:cNvSpPr/>
          <p:nvPr/>
        </p:nvSpPr>
        <p:spPr>
          <a:xfrm rot="16200000">
            <a:off x="2956534" y="2191359"/>
            <a:ext cx="827087" cy="5718572"/>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7" name="Rounded Rectangle 32">
            <a:extLst>
              <a:ext uri="{FF2B5EF4-FFF2-40B4-BE49-F238E27FC236}">
                <a16:creationId xmlns:a16="http://schemas.microsoft.com/office/drawing/2014/main" id="{8D760C45-593C-4573-84A8-2DEACA754E91}"/>
              </a:ext>
            </a:extLst>
          </p:cNvPr>
          <p:cNvSpPr/>
          <p:nvPr/>
        </p:nvSpPr>
        <p:spPr>
          <a:xfrm>
            <a:off x="495301" y="4637115"/>
            <a:ext cx="33338" cy="827087"/>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8" name="Straight Connector 33">
            <a:extLst>
              <a:ext uri="{FF2B5EF4-FFF2-40B4-BE49-F238E27FC236}">
                <a16:creationId xmlns:a16="http://schemas.microsoft.com/office/drawing/2014/main" id="{E1F47D0F-4DA4-44FA-A241-E38B6F38A383}"/>
              </a:ext>
            </a:extLst>
          </p:cNvPr>
          <p:cNvCxnSpPr/>
          <p:nvPr/>
        </p:nvCxnSpPr>
        <p:spPr>
          <a:xfrm flipV="1">
            <a:off x="310755" y="5137150"/>
            <a:ext cx="197644" cy="1588"/>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4" name="Text Placeholder 29"/>
          <p:cNvSpPr>
            <a:spLocks noGrp="1"/>
          </p:cNvSpPr>
          <p:nvPr>
            <p:ph type="body" sz="quarter" idx="10"/>
          </p:nvPr>
        </p:nvSpPr>
        <p:spPr>
          <a:xfrm>
            <a:off x="100012" y="123854"/>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6" name="Text Placeholder 29"/>
          <p:cNvSpPr>
            <a:spLocks noGrp="1"/>
          </p:cNvSpPr>
          <p:nvPr>
            <p:ph type="body" sz="quarter" idx="11"/>
          </p:nvPr>
        </p:nvSpPr>
        <p:spPr>
          <a:xfrm>
            <a:off x="237850" y="1728865"/>
            <a:ext cx="6311540" cy="523875"/>
          </a:xfrm>
          <a:prstGeom prst="rect">
            <a:avLst/>
          </a:prstGeom>
        </p:spPr>
        <p:txBody>
          <a:bodyPr anchor="ctr"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solidFill>
                <a:latin typeface="Calibri" panose="020F0502020204030204" pitchFamily="34" charset="0"/>
                <a:ea typeface="+mj-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7" name="Text Placeholder 10"/>
          <p:cNvSpPr>
            <a:spLocks noGrp="1"/>
          </p:cNvSpPr>
          <p:nvPr>
            <p:ph type="body" sz="quarter" idx="12"/>
          </p:nvPr>
        </p:nvSpPr>
        <p:spPr>
          <a:xfrm>
            <a:off x="120587" y="880323"/>
            <a:ext cx="8877111" cy="632034"/>
          </a:xfrm>
          <a:prstGeom prst="rect">
            <a:avLst/>
          </a:prstGeom>
        </p:spPr>
        <p:txBody>
          <a:bodyPr lIns="45720" rIns="45720" anchor="t"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
        <p:nvSpPr>
          <p:cNvPr id="23" name="Text Placeholder 4"/>
          <p:cNvSpPr>
            <a:spLocks noGrp="1"/>
          </p:cNvSpPr>
          <p:nvPr>
            <p:ph type="body" sz="quarter" idx="30"/>
          </p:nvPr>
        </p:nvSpPr>
        <p:spPr>
          <a:xfrm>
            <a:off x="656443" y="2543419"/>
            <a:ext cx="5572910" cy="792475"/>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31" name="Text Placeholder 4"/>
          <p:cNvSpPr>
            <a:spLocks noGrp="1"/>
          </p:cNvSpPr>
          <p:nvPr>
            <p:ph type="body" sz="quarter" idx="31"/>
          </p:nvPr>
        </p:nvSpPr>
        <p:spPr>
          <a:xfrm>
            <a:off x="656443" y="3624528"/>
            <a:ext cx="5572910" cy="792475"/>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35" name="Text Placeholder 4"/>
          <p:cNvSpPr>
            <a:spLocks noGrp="1"/>
          </p:cNvSpPr>
          <p:nvPr>
            <p:ph type="body" sz="quarter" idx="32"/>
          </p:nvPr>
        </p:nvSpPr>
        <p:spPr>
          <a:xfrm>
            <a:off x="656443" y="4671513"/>
            <a:ext cx="5572910" cy="792475"/>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1614785667"/>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2_Objective">
    <p:spTree>
      <p:nvGrpSpPr>
        <p:cNvPr id="1" name=""/>
        <p:cNvGrpSpPr/>
        <p:nvPr/>
      </p:nvGrpSpPr>
      <p:grpSpPr>
        <a:xfrm>
          <a:off x="0" y="0"/>
          <a:ext cx="0" cy="0"/>
          <a:chOff x="0" y="0"/>
          <a:chExt cx="0" cy="0"/>
        </a:xfrm>
      </p:grpSpPr>
      <p:sp>
        <p:nvSpPr>
          <p:cNvPr id="4" name="Text Placeholder 29"/>
          <p:cNvSpPr>
            <a:spLocks noGrp="1"/>
          </p:cNvSpPr>
          <p:nvPr>
            <p:ph type="body" sz="quarter" idx="10"/>
          </p:nvPr>
        </p:nvSpPr>
        <p:spPr>
          <a:xfrm>
            <a:off x="100012" y="123854"/>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7" name="Text Placeholder 10"/>
          <p:cNvSpPr>
            <a:spLocks noGrp="1"/>
          </p:cNvSpPr>
          <p:nvPr>
            <p:ph type="body" sz="quarter" idx="12"/>
          </p:nvPr>
        </p:nvSpPr>
        <p:spPr>
          <a:xfrm>
            <a:off x="120587" y="880323"/>
            <a:ext cx="8877111" cy="632034"/>
          </a:xfrm>
          <a:prstGeom prst="rect">
            <a:avLst/>
          </a:prstGeom>
        </p:spPr>
        <p:txBody>
          <a:bodyPr lIns="45720" rIns="45720" anchor="t"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Tree>
    <p:extLst>
      <p:ext uri="{BB962C8B-B14F-4D97-AF65-F5344CB8AC3E}">
        <p14:creationId xmlns:p14="http://schemas.microsoft.com/office/powerpoint/2010/main" val="2201001656"/>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6_Objective">
    <p:spTree>
      <p:nvGrpSpPr>
        <p:cNvPr id="1" name=""/>
        <p:cNvGrpSpPr/>
        <p:nvPr/>
      </p:nvGrpSpPr>
      <p:grpSpPr>
        <a:xfrm>
          <a:off x="0" y="0"/>
          <a:ext cx="0" cy="0"/>
          <a:chOff x="0" y="0"/>
          <a:chExt cx="0" cy="0"/>
        </a:xfrm>
      </p:grpSpPr>
      <p:grpSp>
        <p:nvGrpSpPr>
          <p:cNvPr id="6" name="Rectangle 11"/>
          <p:cNvGrpSpPr>
            <a:grpSpLocks/>
          </p:cNvGrpSpPr>
          <p:nvPr/>
        </p:nvGrpSpPr>
        <p:grpSpPr bwMode="auto">
          <a:xfrm>
            <a:off x="0" y="736600"/>
            <a:ext cx="9144000" cy="5359400"/>
            <a:chOff x="0" y="464"/>
            <a:chExt cx="7680" cy="3376"/>
          </a:xfrm>
        </p:grpSpPr>
        <p:pic>
          <p:nvPicPr>
            <p:cNvPr id="7" name="Rectangle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4"/>
              <a:ext cx="7680" cy="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a:extLst>
                <a:ext uri="{FF2B5EF4-FFF2-40B4-BE49-F238E27FC236}">
                  <a16:creationId xmlns:a16="http://schemas.microsoft.com/office/drawing/2014/main" id="{6A96DEB1-1AEE-4E90-9396-7B9280B3F8A9}"/>
                </a:ext>
              </a:extLst>
            </p:cNvPr>
            <p:cNvSpPr txBox="1">
              <a:spLocks noChangeArrowheads="1"/>
            </p:cNvSpPr>
            <p:nvPr/>
          </p:nvSpPr>
          <p:spPr bwMode="auto">
            <a:xfrm>
              <a:off x="0" y="475"/>
              <a:ext cx="7680" cy="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A2D2F0"/>
                </a:solidFill>
                <a:latin typeface="Calibri" pitchFamily="34" charset="0"/>
              </a:endParaRPr>
            </a:p>
          </p:txBody>
        </p:sp>
      </p:grpSp>
      <p:sp>
        <p:nvSpPr>
          <p:cNvPr id="10" name="TextBox 1">
            <a:extLst>
              <a:ext uri="{FF2B5EF4-FFF2-40B4-BE49-F238E27FC236}">
                <a16:creationId xmlns:a16="http://schemas.microsoft.com/office/drawing/2014/main" id="{BE64B188-E274-4B7D-8B85-59A92ABF6003}"/>
              </a:ext>
            </a:extLst>
          </p:cNvPr>
          <p:cNvSpPr txBox="1"/>
          <p:nvPr/>
        </p:nvSpPr>
        <p:spPr>
          <a:xfrm>
            <a:off x="145270" y="1511300"/>
            <a:ext cx="778669" cy="808038"/>
          </a:xfrm>
          <a:prstGeom prst="rect">
            <a:avLst/>
          </a:prstGeom>
        </p:spPr>
        <p:txBody>
          <a:bodyPr anchor="ctr"/>
          <a:lstStyle>
            <a:lvl1pPr lvl="0" indent="0">
              <a:lnSpc>
                <a:spcPts val="3800"/>
              </a:lnSpc>
              <a:spcBef>
                <a:spcPct val="20000"/>
              </a:spcBef>
              <a:buFont typeface="Arial" panose="020B0604020202020204" pitchFamily="34" charset="0"/>
              <a:buNone/>
              <a:defRPr sz="3600" b="0">
                <a:solidFill>
                  <a:schemeClr val="bg1"/>
                </a:solidFill>
                <a:latin typeface="Segoe Condensed" panose="020B0606040200020203" pitchFamily="34" charset="0"/>
                <a:ea typeface="+mj-ea"/>
                <a:cs typeface="+mj-cs"/>
              </a:defRPr>
            </a:lvl1pPr>
            <a:lvl2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2pPr>
            <a:lvl3pPr marL="0" indent="0">
              <a:lnSpc>
                <a:spcPct val="90000"/>
              </a:lnSpc>
              <a:spcBef>
                <a:spcPts val="500"/>
              </a:spcBef>
              <a:buFont typeface="Arial" panose="020B0604020202020204" pitchFamily="34" charset="0"/>
              <a:buNone/>
              <a:defRPr sz="3000" b="1">
                <a:solidFill>
                  <a:schemeClr val="bg1"/>
                </a:solidFill>
                <a:latin typeface="Segoe Condensed" panose="020B0606040200020203" pitchFamily="34" charset="0"/>
              </a:defRPr>
            </a:lvl3pPr>
            <a:lvl4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4pPr>
            <a:lvl5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eaLnBrk="0" fontAlgn="base" hangingPunct="0">
              <a:spcAft>
                <a:spcPct val="0"/>
              </a:spcAft>
              <a:defRPr/>
            </a:pPr>
            <a:r>
              <a:rPr lang="en-US" sz="6000" b="1" dirty="0">
                <a:solidFill>
                  <a:srgbClr val="1E7FB8"/>
                </a:solidFill>
                <a:latin typeface="Arial" panose="020B0604020202020204" pitchFamily="34" charset="0"/>
                <a:cs typeface="Arial" panose="020B0604020202020204" pitchFamily="34" charset="0"/>
              </a:rPr>
              <a:t>Q</a:t>
            </a:r>
          </a:p>
        </p:txBody>
      </p:sp>
      <p:sp>
        <p:nvSpPr>
          <p:cNvPr id="11" name="Oval 9">
            <a:extLst>
              <a:ext uri="{FF2B5EF4-FFF2-40B4-BE49-F238E27FC236}">
                <a16:creationId xmlns:a16="http://schemas.microsoft.com/office/drawing/2014/main" id="{96D279A8-4C4C-4088-87F8-EAE83657526E}"/>
              </a:ext>
            </a:extLst>
          </p:cNvPr>
          <p:cNvSpPr/>
          <p:nvPr/>
        </p:nvSpPr>
        <p:spPr>
          <a:xfrm>
            <a:off x="927499" y="3429000"/>
            <a:ext cx="240506" cy="320675"/>
          </a:xfrm>
          <a:prstGeom prst="ellipse">
            <a:avLst/>
          </a:prstGeom>
          <a:solidFill>
            <a:schemeClr val="bg1"/>
          </a:solidFill>
          <a:ln w="34925"/>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pic>
        <p:nvPicPr>
          <p:cNvPr id="12"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305" y="647700"/>
            <a:ext cx="2521744"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8">
            <a:extLst>
              <a:ext uri="{FF2B5EF4-FFF2-40B4-BE49-F238E27FC236}">
                <a16:creationId xmlns:a16="http://schemas.microsoft.com/office/drawing/2014/main" id="{6AAD3CCC-1CB8-4A0B-96D0-0F70D3FEFB18}"/>
              </a:ext>
            </a:extLst>
          </p:cNvPr>
          <p:cNvSpPr/>
          <p:nvPr/>
        </p:nvSpPr>
        <p:spPr>
          <a:xfrm>
            <a:off x="927499" y="4271990"/>
            <a:ext cx="240506" cy="320675"/>
          </a:xfrm>
          <a:prstGeom prst="ellipse">
            <a:avLst/>
          </a:prstGeom>
          <a:solidFill>
            <a:schemeClr val="bg1"/>
          </a:solidFill>
          <a:ln w="34925"/>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nvGrpSpPr>
          <p:cNvPr id="14" name="Rounded Rectangle 10"/>
          <p:cNvGrpSpPr>
            <a:grpSpLocks/>
          </p:cNvGrpSpPr>
          <p:nvPr/>
        </p:nvGrpSpPr>
        <p:grpSpPr bwMode="auto">
          <a:xfrm>
            <a:off x="123827" y="939800"/>
            <a:ext cx="6524625" cy="4940300"/>
            <a:chOff x="104" y="592"/>
            <a:chExt cx="5480" cy="3112"/>
          </a:xfrm>
        </p:grpSpPr>
        <p:pic>
          <p:nvPicPr>
            <p:cNvPr id="15" name="Rounded Rectangl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 y="592"/>
              <a:ext cx="5480" cy="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4">
              <a:extLst>
                <a:ext uri="{FF2B5EF4-FFF2-40B4-BE49-F238E27FC236}">
                  <a16:creationId xmlns:a16="http://schemas.microsoft.com/office/drawing/2014/main" id="{DA5870FD-EC1D-4AD4-A953-A2538ED70BCF}"/>
                </a:ext>
              </a:extLst>
            </p:cNvPr>
            <p:cNvSpPr txBox="1">
              <a:spLocks noChangeArrowheads="1"/>
            </p:cNvSpPr>
            <p:nvPr/>
          </p:nvSpPr>
          <p:spPr bwMode="auto">
            <a:xfrm>
              <a:off x="144" y="640"/>
              <a:ext cx="5406" cy="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cxnSp>
        <p:nvCxnSpPr>
          <p:cNvPr id="17" name="Straight Connector 5">
            <a:extLst>
              <a:ext uri="{FF2B5EF4-FFF2-40B4-BE49-F238E27FC236}">
                <a16:creationId xmlns:a16="http://schemas.microsoft.com/office/drawing/2014/main" id="{8DBC93B7-65A4-417D-9A4D-5284DC708C2E}"/>
              </a:ext>
            </a:extLst>
          </p:cNvPr>
          <p:cNvCxnSpPr/>
          <p:nvPr/>
        </p:nvCxnSpPr>
        <p:spPr>
          <a:xfrm>
            <a:off x="266700" y="3139281"/>
            <a:ext cx="6375400" cy="0"/>
          </a:xfrm>
          <a:prstGeom prst="line">
            <a:avLst/>
          </a:prstGeom>
          <a:ln w="12700">
            <a:gradFill>
              <a:gsLst>
                <a:gs pos="54000">
                  <a:srgbClr val="1B73A9"/>
                </a:gs>
                <a:gs pos="100000">
                  <a:srgbClr val="1B73A9">
                    <a:alpha val="0"/>
                  </a:srgbClr>
                </a:gs>
                <a:gs pos="0">
                  <a:srgbClr val="1B73A9">
                    <a:alpha val="0"/>
                  </a:srgbClr>
                </a:gs>
              </a:gsLst>
              <a:lin ang="4200000" scaled="0"/>
            </a:gradFill>
          </a:ln>
        </p:spPr>
        <p:style>
          <a:lnRef idx="3">
            <a:schemeClr val="accent1"/>
          </a:lnRef>
          <a:fillRef idx="0">
            <a:schemeClr val="accent1"/>
          </a:fillRef>
          <a:effectRef idx="2">
            <a:schemeClr val="accent1"/>
          </a:effectRef>
          <a:fontRef idx="minor">
            <a:schemeClr val="tx1"/>
          </a:fontRef>
        </p:style>
      </p:cxnSp>
      <p:sp>
        <p:nvSpPr>
          <p:cNvPr id="4" name="Text Placeholder 29"/>
          <p:cNvSpPr>
            <a:spLocks noGrp="1"/>
          </p:cNvSpPr>
          <p:nvPr>
            <p:ph type="body" sz="quarter" idx="10"/>
          </p:nvPr>
        </p:nvSpPr>
        <p:spPr>
          <a:xfrm>
            <a:off x="100012" y="123854"/>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5" name="Text Placeholder 29"/>
          <p:cNvSpPr>
            <a:spLocks noGrp="1"/>
          </p:cNvSpPr>
          <p:nvPr>
            <p:ph type="body" sz="quarter" idx="11"/>
          </p:nvPr>
        </p:nvSpPr>
        <p:spPr>
          <a:xfrm>
            <a:off x="917313" y="1038013"/>
            <a:ext cx="5807338" cy="1958314"/>
          </a:xfrm>
          <a:prstGeom prst="rect">
            <a:avLst/>
          </a:prstGeom>
        </p:spPr>
        <p:txBody>
          <a:bodyPr lIns="45720" rIns="45720" anchor="ctr" anchorCtr="0"/>
          <a:lstStyle>
            <a:lvl1pPr>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9" name="Text Placeholder 29"/>
          <p:cNvSpPr>
            <a:spLocks noGrp="1"/>
          </p:cNvSpPr>
          <p:nvPr>
            <p:ph type="body" sz="quarter" idx="12"/>
          </p:nvPr>
        </p:nvSpPr>
        <p:spPr>
          <a:xfrm>
            <a:off x="1286110" y="3254240"/>
            <a:ext cx="5438540" cy="716288"/>
          </a:xfrm>
          <a:prstGeom prst="rect">
            <a:avLst/>
          </a:prstGeom>
        </p:spPr>
        <p:txBody>
          <a:bodyPr lIns="45720" rIns="45720" anchor="ctr" anchorCtr="0"/>
          <a:lstStyle>
            <a:lvl1pPr>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18" name="Text Placeholder 29"/>
          <p:cNvSpPr>
            <a:spLocks noGrp="1"/>
          </p:cNvSpPr>
          <p:nvPr>
            <p:ph type="body" sz="quarter" idx="13"/>
          </p:nvPr>
        </p:nvSpPr>
        <p:spPr>
          <a:xfrm>
            <a:off x="1286110" y="4096579"/>
            <a:ext cx="5438540" cy="716288"/>
          </a:xfrm>
          <a:prstGeom prst="rect">
            <a:avLst/>
          </a:prstGeom>
        </p:spPr>
        <p:txBody>
          <a:bodyPr lIns="45720" rIns="45720" anchor="ctr" anchorCtr="0"/>
          <a:lstStyle>
            <a:lvl1pPr>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14638857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sp>
        <p:nvSpPr>
          <p:cNvPr id="5" name="doc id"/>
          <p:cNvSpPr txBox="1">
            <a:spLocks noChangeArrowheads="1"/>
          </p:cNvSpPr>
          <p:nvPr/>
        </p:nvSpPr>
        <p:spPr bwMode="auto">
          <a:xfrm>
            <a:off x="8614312" y="37255"/>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endParaRPr lang="en-US" sz="800" dirty="0">
              <a:solidFill>
                <a:srgbClr val="000000"/>
              </a:solidFill>
              <a:latin typeface="Arial"/>
            </a:endParaRPr>
          </a:p>
        </p:txBody>
      </p:sp>
      <p:grpSp>
        <p:nvGrpSpPr>
          <p:cNvPr id="8" name="McK Title Elements" hidden="1"/>
          <p:cNvGrpSpPr>
            <a:grpSpLocks/>
          </p:cNvGrpSpPr>
          <p:nvPr userDrawn="1"/>
        </p:nvGrpSpPr>
        <p:grpSpPr bwMode="auto">
          <a:xfrm>
            <a:off x="3578230" y="4440376"/>
            <a:ext cx="5036084" cy="494022"/>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r>
                <a:rPr lang="en-US" sz="1400" dirty="0">
                  <a:solidFill>
                    <a:srgbClr val="000000"/>
                  </a:solidFill>
                  <a:latin typeface="Arial"/>
                </a:rPr>
                <a:t>Date</a:t>
              </a:r>
            </a:p>
          </p:txBody>
        </p:sp>
      </p:grpSp>
      <p:sp>
        <p:nvSpPr>
          <p:cNvPr id="13314" name="Rectangle 1026"/>
          <p:cNvSpPr>
            <a:spLocks noGrp="1" noChangeArrowheads="1"/>
          </p:cNvSpPr>
          <p:nvPr>
            <p:ph type="ctrTitle"/>
          </p:nvPr>
        </p:nvSpPr>
        <p:spPr>
          <a:xfrm>
            <a:off x="2693796" y="1586388"/>
            <a:ext cx="5920516" cy="507831"/>
          </a:xfrm>
          <a:prstGeom prst="rect">
            <a:avLst/>
          </a:prstGeom>
        </p:spPr>
        <p:txBody>
          <a:bodyPr>
            <a:spAutoFit/>
          </a:bodyPr>
          <a:lstStyle>
            <a:lvl1pPr algn="r">
              <a:defRPr sz="3300" b="1" baseline="0">
                <a:latin typeface="+mj-lt"/>
                <a:ea typeface="Arial Unicode MS" pitchFamily="34" charset="-128"/>
                <a:cs typeface="Arial Unicode MS" pitchFamily="34" charset="-128"/>
              </a:defRPr>
            </a:lvl1pPr>
          </a:lstStyle>
          <a:p>
            <a:pPr lvl="0"/>
            <a:r>
              <a:rPr lang="en-US" noProof="0" dirty="0"/>
              <a:t>Click to edit Master title style</a:t>
            </a:r>
          </a:p>
        </p:txBody>
      </p:sp>
      <p:sp>
        <p:nvSpPr>
          <p:cNvPr id="13315" name="Rectangle 1027"/>
          <p:cNvSpPr>
            <a:spLocks noGrp="1" noChangeArrowheads="1"/>
          </p:cNvSpPr>
          <p:nvPr>
            <p:ph type="subTitle" idx="1"/>
          </p:nvPr>
        </p:nvSpPr>
        <p:spPr>
          <a:xfrm>
            <a:off x="2693796" y="3157388"/>
            <a:ext cx="5920516" cy="219820"/>
          </a:xfrm>
        </p:spPr>
        <p:txBody>
          <a:bodyPr>
            <a:spAutoFit/>
          </a:bodyPr>
          <a:lstStyle>
            <a:lvl1pPr algn="r">
              <a:defRPr sz="1400" baseline="0">
                <a:latin typeface="+mj-lt"/>
                <a:ea typeface="Arial Unicode MS" pitchFamily="34" charset="-128"/>
                <a:cs typeface="Arial Unicode MS" pitchFamily="34" charset="-128"/>
              </a:defRPr>
            </a:lvl1pPr>
          </a:lstStyle>
          <a:p>
            <a:pPr lvl="0"/>
            <a:r>
              <a:rPr lang="en-US" noProof="0" dirty="0"/>
              <a:t>Click to edit Master subtitle style</a:t>
            </a:r>
          </a:p>
        </p:txBody>
      </p:sp>
      <p:pic>
        <p:nvPicPr>
          <p:cNvPr id="19" name="Picture 12"/>
          <p:cNvPicPr>
            <a:picLocks noChangeAspect="1" noChangeArrowheads="1"/>
          </p:cNvPicPr>
          <p:nvPr userDrawn="1"/>
        </p:nvPicPr>
        <p:blipFill>
          <a:blip r:embed="rId2" cstate="print"/>
          <a:srcRect/>
          <a:stretch>
            <a:fillRect/>
          </a:stretch>
        </p:blipFill>
        <p:spPr bwMode="auto">
          <a:xfrm>
            <a:off x="0" y="5522945"/>
            <a:ext cx="9144000" cy="1335087"/>
          </a:xfrm>
          <a:prstGeom prst="rect">
            <a:avLst/>
          </a:prstGeom>
          <a:noFill/>
          <a:ln w="9525">
            <a:noFill/>
            <a:miter lim="800000"/>
            <a:headEnd/>
            <a:tailEnd/>
          </a:ln>
        </p:spPr>
      </p:pic>
    </p:spTree>
    <p:extLst>
      <p:ext uri="{BB962C8B-B14F-4D97-AF65-F5344CB8AC3E}">
        <p14:creationId xmlns:p14="http://schemas.microsoft.com/office/powerpoint/2010/main" val="16554891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8_Objective">
    <p:spTree>
      <p:nvGrpSpPr>
        <p:cNvPr id="1" name=""/>
        <p:cNvGrpSpPr/>
        <p:nvPr/>
      </p:nvGrpSpPr>
      <p:grpSpPr>
        <a:xfrm>
          <a:off x="0" y="0"/>
          <a:ext cx="0" cy="0"/>
          <a:chOff x="0" y="0"/>
          <a:chExt cx="0" cy="0"/>
        </a:xfrm>
      </p:grpSpPr>
      <p:grpSp>
        <p:nvGrpSpPr>
          <p:cNvPr id="6" name="Rectangle 11"/>
          <p:cNvGrpSpPr>
            <a:grpSpLocks/>
          </p:cNvGrpSpPr>
          <p:nvPr/>
        </p:nvGrpSpPr>
        <p:grpSpPr bwMode="auto">
          <a:xfrm>
            <a:off x="0" y="736600"/>
            <a:ext cx="9144000" cy="5359400"/>
            <a:chOff x="0" y="464"/>
            <a:chExt cx="7680" cy="3376"/>
          </a:xfrm>
        </p:grpSpPr>
        <p:pic>
          <p:nvPicPr>
            <p:cNvPr id="7" name="Rectangle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4"/>
              <a:ext cx="7680" cy="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a:extLst>
                <a:ext uri="{FF2B5EF4-FFF2-40B4-BE49-F238E27FC236}">
                  <a16:creationId xmlns:a16="http://schemas.microsoft.com/office/drawing/2014/main" id="{4EC778A1-78F4-40D6-A506-FC32D141F1C1}"/>
                </a:ext>
              </a:extLst>
            </p:cNvPr>
            <p:cNvSpPr txBox="1">
              <a:spLocks noChangeArrowheads="1"/>
            </p:cNvSpPr>
            <p:nvPr/>
          </p:nvSpPr>
          <p:spPr bwMode="auto">
            <a:xfrm>
              <a:off x="0" y="475"/>
              <a:ext cx="7680" cy="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A2D2F0"/>
                </a:solidFill>
                <a:latin typeface="Calibri" pitchFamily="34" charset="0"/>
              </a:endParaRPr>
            </a:p>
          </p:txBody>
        </p:sp>
      </p:grpSp>
      <p:sp>
        <p:nvSpPr>
          <p:cNvPr id="9" name="TextBox 1">
            <a:extLst>
              <a:ext uri="{FF2B5EF4-FFF2-40B4-BE49-F238E27FC236}">
                <a16:creationId xmlns:a16="http://schemas.microsoft.com/office/drawing/2014/main" id="{06ABC1D1-B7A6-4F60-90AD-92EFAC598CBB}"/>
              </a:ext>
            </a:extLst>
          </p:cNvPr>
          <p:cNvSpPr txBox="1"/>
          <p:nvPr/>
        </p:nvSpPr>
        <p:spPr>
          <a:xfrm>
            <a:off x="145270" y="1511300"/>
            <a:ext cx="778669" cy="808038"/>
          </a:xfrm>
          <a:prstGeom prst="rect">
            <a:avLst/>
          </a:prstGeom>
        </p:spPr>
        <p:txBody>
          <a:bodyPr anchor="ctr"/>
          <a:lstStyle>
            <a:lvl1pPr lvl="0" indent="0">
              <a:lnSpc>
                <a:spcPts val="3800"/>
              </a:lnSpc>
              <a:spcBef>
                <a:spcPct val="20000"/>
              </a:spcBef>
              <a:buFont typeface="Arial" panose="020B0604020202020204" pitchFamily="34" charset="0"/>
              <a:buNone/>
              <a:defRPr sz="3600" b="0">
                <a:solidFill>
                  <a:schemeClr val="bg1"/>
                </a:solidFill>
                <a:latin typeface="Segoe Condensed" panose="020B0606040200020203" pitchFamily="34" charset="0"/>
                <a:ea typeface="+mj-ea"/>
                <a:cs typeface="+mj-cs"/>
              </a:defRPr>
            </a:lvl1pPr>
            <a:lvl2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2pPr>
            <a:lvl3pPr marL="0" indent="0">
              <a:lnSpc>
                <a:spcPct val="90000"/>
              </a:lnSpc>
              <a:spcBef>
                <a:spcPts val="500"/>
              </a:spcBef>
              <a:buFont typeface="Arial" panose="020B0604020202020204" pitchFamily="34" charset="0"/>
              <a:buNone/>
              <a:defRPr sz="3000" b="1">
                <a:solidFill>
                  <a:schemeClr val="bg1"/>
                </a:solidFill>
                <a:latin typeface="Segoe Condensed" panose="020B0606040200020203" pitchFamily="34" charset="0"/>
              </a:defRPr>
            </a:lvl3pPr>
            <a:lvl4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4pPr>
            <a:lvl5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eaLnBrk="0" fontAlgn="base" hangingPunct="0">
              <a:spcAft>
                <a:spcPct val="0"/>
              </a:spcAft>
              <a:defRPr/>
            </a:pPr>
            <a:r>
              <a:rPr lang="en-US" sz="6000" b="1" dirty="0">
                <a:solidFill>
                  <a:srgbClr val="1E7FB8"/>
                </a:solidFill>
                <a:latin typeface="Arial" panose="020B0604020202020204" pitchFamily="34" charset="0"/>
                <a:cs typeface="Arial" panose="020B0604020202020204" pitchFamily="34" charset="0"/>
              </a:rPr>
              <a:t>Q</a:t>
            </a:r>
          </a:p>
        </p:txBody>
      </p:sp>
      <p:pic>
        <p:nvPicPr>
          <p:cNvPr id="1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305" y="647700"/>
            <a:ext cx="2521744"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Rounded Rectangle 10"/>
          <p:cNvGrpSpPr>
            <a:grpSpLocks/>
          </p:cNvGrpSpPr>
          <p:nvPr/>
        </p:nvGrpSpPr>
        <p:grpSpPr bwMode="auto">
          <a:xfrm>
            <a:off x="123827" y="939800"/>
            <a:ext cx="6524625" cy="4940300"/>
            <a:chOff x="104" y="592"/>
            <a:chExt cx="5480" cy="3112"/>
          </a:xfrm>
        </p:grpSpPr>
        <p:pic>
          <p:nvPicPr>
            <p:cNvPr id="12" name="Rounded Rectangl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 y="592"/>
              <a:ext cx="5480" cy="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2">
              <a:extLst>
                <a:ext uri="{FF2B5EF4-FFF2-40B4-BE49-F238E27FC236}">
                  <a16:creationId xmlns:a16="http://schemas.microsoft.com/office/drawing/2014/main" id="{2B0F1AC9-C3FB-48D6-BB04-894795EE2543}"/>
                </a:ext>
              </a:extLst>
            </p:cNvPr>
            <p:cNvSpPr txBox="1">
              <a:spLocks noChangeArrowheads="1"/>
            </p:cNvSpPr>
            <p:nvPr/>
          </p:nvSpPr>
          <p:spPr bwMode="auto">
            <a:xfrm>
              <a:off x="144" y="640"/>
              <a:ext cx="5406" cy="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cxnSp>
        <p:nvCxnSpPr>
          <p:cNvPr id="14" name="Straight Connector 5">
            <a:extLst>
              <a:ext uri="{FF2B5EF4-FFF2-40B4-BE49-F238E27FC236}">
                <a16:creationId xmlns:a16="http://schemas.microsoft.com/office/drawing/2014/main" id="{777E5BFA-61D0-4F16-96B0-2C9AF1C2E1EE}"/>
              </a:ext>
            </a:extLst>
          </p:cNvPr>
          <p:cNvCxnSpPr/>
          <p:nvPr/>
        </p:nvCxnSpPr>
        <p:spPr>
          <a:xfrm>
            <a:off x="266700" y="2578100"/>
            <a:ext cx="6375400" cy="0"/>
          </a:xfrm>
          <a:prstGeom prst="line">
            <a:avLst/>
          </a:prstGeom>
          <a:ln w="12700">
            <a:gradFill>
              <a:gsLst>
                <a:gs pos="54000">
                  <a:srgbClr val="1B73A9"/>
                </a:gs>
                <a:gs pos="100000">
                  <a:srgbClr val="1B73A9">
                    <a:alpha val="0"/>
                  </a:srgbClr>
                </a:gs>
                <a:gs pos="0">
                  <a:srgbClr val="1B73A9">
                    <a:alpha val="0"/>
                  </a:srgbClr>
                </a:gs>
              </a:gsLst>
              <a:lin ang="4200000" scaled="0"/>
            </a:gradFill>
          </a:ln>
        </p:spPr>
        <p:style>
          <a:lnRef idx="3">
            <a:schemeClr val="accent1"/>
          </a:lnRef>
          <a:fillRef idx="0">
            <a:schemeClr val="accent1"/>
          </a:fillRef>
          <a:effectRef idx="2">
            <a:schemeClr val="accent1"/>
          </a:effectRef>
          <a:fontRef idx="minor">
            <a:schemeClr val="tx1"/>
          </a:fontRef>
        </p:style>
      </p:cxnSp>
      <p:sp>
        <p:nvSpPr>
          <p:cNvPr id="4" name="Text Placeholder 29"/>
          <p:cNvSpPr>
            <a:spLocks noGrp="1"/>
          </p:cNvSpPr>
          <p:nvPr>
            <p:ph type="body" sz="quarter" idx="10"/>
          </p:nvPr>
        </p:nvSpPr>
        <p:spPr>
          <a:xfrm>
            <a:off x="100012" y="123854"/>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5" name="Text Placeholder 29"/>
          <p:cNvSpPr>
            <a:spLocks noGrp="1"/>
          </p:cNvSpPr>
          <p:nvPr>
            <p:ph type="body" sz="quarter" idx="11"/>
          </p:nvPr>
        </p:nvSpPr>
        <p:spPr>
          <a:xfrm>
            <a:off x="917313" y="1038014"/>
            <a:ext cx="5807338" cy="1425432"/>
          </a:xfrm>
          <a:prstGeom prst="rect">
            <a:avLst/>
          </a:prstGeom>
        </p:spPr>
        <p:txBody>
          <a:bodyPr lIns="45720" rIns="45720" anchor="ctr" anchorCtr="0"/>
          <a:lstStyle>
            <a:lvl1pPr>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2408004265"/>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3_Objective">
    <p:spTree>
      <p:nvGrpSpPr>
        <p:cNvPr id="1" name=""/>
        <p:cNvGrpSpPr/>
        <p:nvPr/>
      </p:nvGrpSpPr>
      <p:grpSpPr>
        <a:xfrm>
          <a:off x="0" y="0"/>
          <a:ext cx="0" cy="0"/>
          <a:chOff x="0" y="0"/>
          <a:chExt cx="0" cy="0"/>
        </a:xfrm>
      </p:grpSpPr>
      <p:grpSp>
        <p:nvGrpSpPr>
          <p:cNvPr id="6" name="Rectangle 11"/>
          <p:cNvGrpSpPr>
            <a:grpSpLocks/>
          </p:cNvGrpSpPr>
          <p:nvPr/>
        </p:nvGrpSpPr>
        <p:grpSpPr bwMode="auto">
          <a:xfrm>
            <a:off x="0" y="736600"/>
            <a:ext cx="9144000" cy="5359400"/>
            <a:chOff x="0" y="464"/>
            <a:chExt cx="7680" cy="3376"/>
          </a:xfrm>
        </p:grpSpPr>
        <p:pic>
          <p:nvPicPr>
            <p:cNvPr id="7" name="Rectangle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4"/>
              <a:ext cx="7680" cy="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a:extLst>
                <a:ext uri="{FF2B5EF4-FFF2-40B4-BE49-F238E27FC236}">
                  <a16:creationId xmlns:a16="http://schemas.microsoft.com/office/drawing/2014/main" id="{0D5788A2-54F9-485B-9D38-64924F7A74D6}"/>
                </a:ext>
              </a:extLst>
            </p:cNvPr>
            <p:cNvSpPr txBox="1">
              <a:spLocks noChangeArrowheads="1"/>
            </p:cNvSpPr>
            <p:nvPr/>
          </p:nvSpPr>
          <p:spPr bwMode="auto">
            <a:xfrm>
              <a:off x="0" y="475"/>
              <a:ext cx="7680" cy="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A2D2F0"/>
                </a:solidFill>
                <a:latin typeface="Calibri" pitchFamily="34" charset="0"/>
              </a:endParaRPr>
            </a:p>
          </p:txBody>
        </p:sp>
      </p:grpSp>
      <p:sp>
        <p:nvSpPr>
          <p:cNvPr id="9" name="TextBox 1">
            <a:extLst>
              <a:ext uri="{FF2B5EF4-FFF2-40B4-BE49-F238E27FC236}">
                <a16:creationId xmlns:a16="http://schemas.microsoft.com/office/drawing/2014/main" id="{6B5609C1-17D6-42C9-85C7-316016137AE1}"/>
              </a:ext>
            </a:extLst>
          </p:cNvPr>
          <p:cNvSpPr txBox="1"/>
          <p:nvPr/>
        </p:nvSpPr>
        <p:spPr>
          <a:xfrm>
            <a:off x="145270" y="1328740"/>
            <a:ext cx="778669" cy="808037"/>
          </a:xfrm>
          <a:prstGeom prst="rect">
            <a:avLst/>
          </a:prstGeom>
        </p:spPr>
        <p:txBody>
          <a:bodyPr anchor="ctr"/>
          <a:lstStyle>
            <a:lvl1pPr lvl="0" indent="0">
              <a:lnSpc>
                <a:spcPts val="3800"/>
              </a:lnSpc>
              <a:spcBef>
                <a:spcPct val="20000"/>
              </a:spcBef>
              <a:buFont typeface="Arial" panose="020B0604020202020204" pitchFamily="34" charset="0"/>
              <a:buNone/>
              <a:defRPr sz="3600" b="0">
                <a:solidFill>
                  <a:schemeClr val="bg1"/>
                </a:solidFill>
                <a:latin typeface="Segoe Condensed" panose="020B0606040200020203" pitchFamily="34" charset="0"/>
                <a:ea typeface="+mj-ea"/>
                <a:cs typeface="+mj-cs"/>
              </a:defRPr>
            </a:lvl1pPr>
            <a:lvl2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2pPr>
            <a:lvl3pPr marL="0" indent="0">
              <a:lnSpc>
                <a:spcPct val="90000"/>
              </a:lnSpc>
              <a:spcBef>
                <a:spcPts val="500"/>
              </a:spcBef>
              <a:buFont typeface="Arial" panose="020B0604020202020204" pitchFamily="34" charset="0"/>
              <a:buNone/>
              <a:defRPr sz="3000" b="1">
                <a:solidFill>
                  <a:schemeClr val="bg1"/>
                </a:solidFill>
                <a:latin typeface="Segoe Condensed" panose="020B0606040200020203" pitchFamily="34" charset="0"/>
              </a:defRPr>
            </a:lvl3pPr>
            <a:lvl4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4pPr>
            <a:lvl5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eaLnBrk="0" fontAlgn="base" hangingPunct="0">
              <a:spcAft>
                <a:spcPct val="0"/>
              </a:spcAft>
              <a:defRPr/>
            </a:pPr>
            <a:r>
              <a:rPr lang="en-US" sz="6000" b="1" dirty="0">
                <a:solidFill>
                  <a:srgbClr val="1E7FB8"/>
                </a:solidFill>
                <a:latin typeface="Arial" panose="020B0604020202020204" pitchFamily="34" charset="0"/>
                <a:cs typeface="Arial" panose="020B0604020202020204" pitchFamily="34" charset="0"/>
              </a:rPr>
              <a:t>Q</a:t>
            </a:r>
          </a:p>
        </p:txBody>
      </p:sp>
      <p:pic>
        <p:nvPicPr>
          <p:cNvPr id="1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305" y="647700"/>
            <a:ext cx="2521744"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Rounded Rectangle 10"/>
          <p:cNvGrpSpPr>
            <a:grpSpLocks/>
          </p:cNvGrpSpPr>
          <p:nvPr/>
        </p:nvGrpSpPr>
        <p:grpSpPr bwMode="auto">
          <a:xfrm>
            <a:off x="123827" y="939800"/>
            <a:ext cx="6524625" cy="4940300"/>
            <a:chOff x="104" y="592"/>
            <a:chExt cx="5480" cy="3112"/>
          </a:xfrm>
        </p:grpSpPr>
        <p:pic>
          <p:nvPicPr>
            <p:cNvPr id="12" name="Rounded Rectangl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 y="592"/>
              <a:ext cx="5480" cy="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2">
              <a:extLst>
                <a:ext uri="{FF2B5EF4-FFF2-40B4-BE49-F238E27FC236}">
                  <a16:creationId xmlns:a16="http://schemas.microsoft.com/office/drawing/2014/main" id="{45CFCCEA-63C6-4062-863E-961B74B3B8ED}"/>
                </a:ext>
              </a:extLst>
            </p:cNvPr>
            <p:cNvSpPr txBox="1">
              <a:spLocks noChangeArrowheads="1"/>
            </p:cNvSpPr>
            <p:nvPr/>
          </p:nvSpPr>
          <p:spPr bwMode="auto">
            <a:xfrm>
              <a:off x="144" y="640"/>
              <a:ext cx="5406" cy="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cxnSp>
        <p:nvCxnSpPr>
          <p:cNvPr id="14" name="Straight Connector 5">
            <a:extLst>
              <a:ext uri="{FF2B5EF4-FFF2-40B4-BE49-F238E27FC236}">
                <a16:creationId xmlns:a16="http://schemas.microsoft.com/office/drawing/2014/main" id="{C941A8B3-D6DA-40A3-AE6A-3C16BECCACD4}"/>
              </a:ext>
            </a:extLst>
          </p:cNvPr>
          <p:cNvCxnSpPr/>
          <p:nvPr/>
        </p:nvCxnSpPr>
        <p:spPr>
          <a:xfrm>
            <a:off x="266700" y="2108994"/>
            <a:ext cx="6375400" cy="0"/>
          </a:xfrm>
          <a:prstGeom prst="line">
            <a:avLst/>
          </a:prstGeom>
          <a:ln w="12700">
            <a:gradFill>
              <a:gsLst>
                <a:gs pos="54000">
                  <a:srgbClr val="1B73A9"/>
                </a:gs>
                <a:gs pos="100000">
                  <a:srgbClr val="1B73A9">
                    <a:alpha val="0"/>
                  </a:srgbClr>
                </a:gs>
                <a:gs pos="0">
                  <a:srgbClr val="1B73A9">
                    <a:alpha val="0"/>
                  </a:srgbClr>
                </a:gs>
              </a:gsLst>
              <a:lin ang="4200000" scaled="0"/>
            </a:gradFill>
          </a:ln>
        </p:spPr>
        <p:style>
          <a:lnRef idx="3">
            <a:schemeClr val="accent1"/>
          </a:lnRef>
          <a:fillRef idx="0">
            <a:schemeClr val="accent1"/>
          </a:fillRef>
          <a:effectRef idx="2">
            <a:schemeClr val="accent1"/>
          </a:effectRef>
          <a:fontRef idx="minor">
            <a:schemeClr val="tx1"/>
          </a:fontRef>
        </p:style>
      </p:cxnSp>
      <p:sp>
        <p:nvSpPr>
          <p:cNvPr id="4" name="Text Placeholder 29"/>
          <p:cNvSpPr>
            <a:spLocks noGrp="1"/>
          </p:cNvSpPr>
          <p:nvPr>
            <p:ph type="body" sz="quarter" idx="10"/>
          </p:nvPr>
        </p:nvSpPr>
        <p:spPr>
          <a:xfrm>
            <a:off x="100012" y="123854"/>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5" name="Text Placeholder 29"/>
          <p:cNvSpPr>
            <a:spLocks noGrp="1"/>
          </p:cNvSpPr>
          <p:nvPr>
            <p:ph type="body" sz="quarter" idx="11"/>
          </p:nvPr>
        </p:nvSpPr>
        <p:spPr>
          <a:xfrm>
            <a:off x="917313" y="1038014"/>
            <a:ext cx="5807338" cy="1047570"/>
          </a:xfrm>
          <a:prstGeom prst="rect">
            <a:avLst/>
          </a:prstGeom>
        </p:spPr>
        <p:txBody>
          <a:bodyPr lIns="45720" rIns="45720" anchor="ctr" anchorCtr="0"/>
          <a:lstStyle>
            <a:lvl1pPr>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1319690942"/>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5_Objective">
    <p:spTree>
      <p:nvGrpSpPr>
        <p:cNvPr id="1" name=""/>
        <p:cNvGrpSpPr/>
        <p:nvPr/>
      </p:nvGrpSpPr>
      <p:grpSpPr>
        <a:xfrm>
          <a:off x="0" y="0"/>
          <a:ext cx="0" cy="0"/>
          <a:chOff x="0" y="0"/>
          <a:chExt cx="0" cy="0"/>
        </a:xfrm>
      </p:grpSpPr>
      <p:grpSp>
        <p:nvGrpSpPr>
          <p:cNvPr id="7" name="Group 2"/>
          <p:cNvGrpSpPr>
            <a:grpSpLocks/>
          </p:cNvGrpSpPr>
          <p:nvPr/>
        </p:nvGrpSpPr>
        <p:grpSpPr bwMode="auto">
          <a:xfrm>
            <a:off x="3283744" y="1544638"/>
            <a:ext cx="547688" cy="658812"/>
            <a:chOff x="4335851" y="1604077"/>
            <a:chExt cx="478223" cy="658851"/>
          </a:xfrm>
        </p:grpSpPr>
        <p:cxnSp>
          <p:nvCxnSpPr>
            <p:cNvPr id="8" name="Straight Connector 4">
              <a:extLst>
                <a:ext uri="{FF2B5EF4-FFF2-40B4-BE49-F238E27FC236}">
                  <a16:creationId xmlns:a16="http://schemas.microsoft.com/office/drawing/2014/main" id="{2365A0F5-63BF-4A06-B348-03A04CB017F9}"/>
                </a:ext>
              </a:extLst>
            </p:cNvPr>
            <p:cNvCxnSpPr/>
            <p:nvPr/>
          </p:nvCxnSpPr>
          <p:spPr>
            <a:xfrm flipH="1">
              <a:off x="4562487" y="1604077"/>
              <a:ext cx="251587"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5">
              <a:extLst>
                <a:ext uri="{FF2B5EF4-FFF2-40B4-BE49-F238E27FC236}">
                  <a16:creationId xmlns:a16="http://schemas.microsoft.com/office/drawing/2014/main" id="{31630D5C-A92B-431D-84AB-F8EFDDDAF166}"/>
                </a:ext>
              </a:extLst>
            </p:cNvPr>
            <p:cNvCxnSpPr/>
            <p:nvPr/>
          </p:nvCxnSpPr>
          <p:spPr>
            <a:xfrm flipH="1">
              <a:off x="4335851" y="1604077"/>
              <a:ext cx="226636" cy="65885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6"/>
          <p:cNvGrpSpPr>
            <a:grpSpLocks/>
          </p:cNvGrpSpPr>
          <p:nvPr/>
        </p:nvGrpSpPr>
        <p:grpSpPr bwMode="auto">
          <a:xfrm>
            <a:off x="3838575" y="1035077"/>
            <a:ext cx="57150" cy="1020763"/>
            <a:chOff x="3935802" y="1109335"/>
            <a:chExt cx="76196" cy="1020457"/>
          </a:xfrm>
        </p:grpSpPr>
        <p:cxnSp>
          <p:nvCxnSpPr>
            <p:cNvPr id="11" name="Straight Connector 7">
              <a:extLst>
                <a:ext uri="{FF2B5EF4-FFF2-40B4-BE49-F238E27FC236}">
                  <a16:creationId xmlns:a16="http://schemas.microsoft.com/office/drawing/2014/main" id="{21169E2E-DF83-4C36-8302-B6FA08E60504}"/>
                </a:ext>
              </a:extLst>
            </p:cNvPr>
            <p:cNvCxnSpPr/>
            <p:nvPr/>
          </p:nvCxnSpPr>
          <p:spPr>
            <a:xfrm flipV="1">
              <a:off x="3935802" y="1109335"/>
              <a:ext cx="0" cy="1020457"/>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463672" y="1581465"/>
              <a:ext cx="1020455" cy="7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5"/>
          <p:cNvGrpSpPr>
            <a:grpSpLocks/>
          </p:cNvGrpSpPr>
          <p:nvPr/>
        </p:nvGrpSpPr>
        <p:grpSpPr bwMode="auto">
          <a:xfrm>
            <a:off x="3838575" y="2265390"/>
            <a:ext cx="57150" cy="1019175"/>
            <a:chOff x="3935802" y="1109335"/>
            <a:chExt cx="76196" cy="1020457"/>
          </a:xfrm>
        </p:grpSpPr>
        <p:cxnSp>
          <p:nvCxnSpPr>
            <p:cNvPr id="14" name="Straight Connector 16">
              <a:extLst>
                <a:ext uri="{FF2B5EF4-FFF2-40B4-BE49-F238E27FC236}">
                  <a16:creationId xmlns:a16="http://schemas.microsoft.com/office/drawing/2014/main" id="{44FE0AF9-19BF-4C9D-9E58-34F9317044B7}"/>
                </a:ext>
              </a:extLst>
            </p:cNvPr>
            <p:cNvCxnSpPr/>
            <p:nvPr/>
          </p:nvCxnSpPr>
          <p:spPr>
            <a:xfrm flipV="1">
              <a:off x="3935802" y="1109335"/>
              <a:ext cx="0" cy="1020457"/>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463672" y="1581465"/>
              <a:ext cx="1020455" cy="7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8"/>
          <p:cNvGrpSpPr>
            <a:grpSpLocks/>
          </p:cNvGrpSpPr>
          <p:nvPr/>
        </p:nvGrpSpPr>
        <p:grpSpPr bwMode="auto">
          <a:xfrm>
            <a:off x="3838575" y="3589338"/>
            <a:ext cx="57150" cy="1020762"/>
            <a:chOff x="3935802" y="1109335"/>
            <a:chExt cx="76196" cy="1020457"/>
          </a:xfrm>
        </p:grpSpPr>
        <p:cxnSp>
          <p:nvCxnSpPr>
            <p:cNvPr id="17" name="Straight Connector 19">
              <a:extLst>
                <a:ext uri="{FF2B5EF4-FFF2-40B4-BE49-F238E27FC236}">
                  <a16:creationId xmlns:a16="http://schemas.microsoft.com/office/drawing/2014/main" id="{7CF52ACB-B0FF-4384-9297-8B0A3DF3D330}"/>
                </a:ext>
              </a:extLst>
            </p:cNvPr>
            <p:cNvCxnSpPr/>
            <p:nvPr/>
          </p:nvCxnSpPr>
          <p:spPr>
            <a:xfrm flipV="1">
              <a:off x="3935802" y="1109335"/>
              <a:ext cx="0" cy="1020457"/>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463672" y="1581465"/>
              <a:ext cx="1020455" cy="7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21"/>
          <p:cNvGrpSpPr>
            <a:grpSpLocks/>
          </p:cNvGrpSpPr>
          <p:nvPr/>
        </p:nvGrpSpPr>
        <p:grpSpPr bwMode="auto">
          <a:xfrm>
            <a:off x="3838575" y="4818063"/>
            <a:ext cx="57150" cy="1020762"/>
            <a:chOff x="3935802" y="1109335"/>
            <a:chExt cx="76196" cy="1020457"/>
          </a:xfrm>
        </p:grpSpPr>
        <p:cxnSp>
          <p:nvCxnSpPr>
            <p:cNvPr id="20" name="Straight Connector 22">
              <a:extLst>
                <a:ext uri="{FF2B5EF4-FFF2-40B4-BE49-F238E27FC236}">
                  <a16:creationId xmlns:a16="http://schemas.microsoft.com/office/drawing/2014/main" id="{793B1083-D807-43E2-AFD8-71D059C1EE18}"/>
                </a:ext>
              </a:extLst>
            </p:cNvPr>
            <p:cNvCxnSpPr/>
            <p:nvPr/>
          </p:nvCxnSpPr>
          <p:spPr>
            <a:xfrm flipV="1">
              <a:off x="3935802" y="1109335"/>
              <a:ext cx="0" cy="1020457"/>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463672" y="1581465"/>
              <a:ext cx="1020455" cy="7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24"/>
          <p:cNvGrpSpPr>
            <a:grpSpLocks/>
          </p:cNvGrpSpPr>
          <p:nvPr/>
        </p:nvGrpSpPr>
        <p:grpSpPr bwMode="auto">
          <a:xfrm flipV="1">
            <a:off x="3283744" y="4700588"/>
            <a:ext cx="547688" cy="658812"/>
            <a:chOff x="4335851" y="1604077"/>
            <a:chExt cx="478223" cy="658851"/>
          </a:xfrm>
        </p:grpSpPr>
        <p:cxnSp>
          <p:nvCxnSpPr>
            <p:cNvPr id="23" name="Straight Connector 25">
              <a:extLst>
                <a:ext uri="{FF2B5EF4-FFF2-40B4-BE49-F238E27FC236}">
                  <a16:creationId xmlns:a16="http://schemas.microsoft.com/office/drawing/2014/main" id="{D71DC5C6-C409-446D-8600-FD27DC3BDB2E}"/>
                </a:ext>
              </a:extLst>
            </p:cNvPr>
            <p:cNvCxnSpPr/>
            <p:nvPr/>
          </p:nvCxnSpPr>
          <p:spPr>
            <a:xfrm flipH="1">
              <a:off x="4562487" y="1604077"/>
              <a:ext cx="251587"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6">
              <a:extLst>
                <a:ext uri="{FF2B5EF4-FFF2-40B4-BE49-F238E27FC236}">
                  <a16:creationId xmlns:a16="http://schemas.microsoft.com/office/drawing/2014/main" id="{F6F26281-8503-4746-9F77-825944DA710E}"/>
                </a:ext>
              </a:extLst>
            </p:cNvPr>
            <p:cNvCxnSpPr/>
            <p:nvPr/>
          </p:nvCxnSpPr>
          <p:spPr>
            <a:xfrm flipH="1">
              <a:off x="4335851" y="1604077"/>
              <a:ext cx="226636" cy="65885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7"/>
          <p:cNvGrpSpPr>
            <a:grpSpLocks/>
          </p:cNvGrpSpPr>
          <p:nvPr/>
        </p:nvGrpSpPr>
        <p:grpSpPr bwMode="auto">
          <a:xfrm>
            <a:off x="3283744" y="2774977"/>
            <a:ext cx="547688" cy="658813"/>
            <a:chOff x="4335851" y="1604077"/>
            <a:chExt cx="478223" cy="658851"/>
          </a:xfrm>
        </p:grpSpPr>
        <p:cxnSp>
          <p:nvCxnSpPr>
            <p:cNvPr id="26" name="Straight Connector 28">
              <a:extLst>
                <a:ext uri="{FF2B5EF4-FFF2-40B4-BE49-F238E27FC236}">
                  <a16:creationId xmlns:a16="http://schemas.microsoft.com/office/drawing/2014/main" id="{FB4BF635-FBC7-4BAB-9308-7455255AB7CD}"/>
                </a:ext>
              </a:extLst>
            </p:cNvPr>
            <p:cNvCxnSpPr/>
            <p:nvPr/>
          </p:nvCxnSpPr>
          <p:spPr>
            <a:xfrm flipH="1">
              <a:off x="4562487" y="1604077"/>
              <a:ext cx="251587"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9">
              <a:extLst>
                <a:ext uri="{FF2B5EF4-FFF2-40B4-BE49-F238E27FC236}">
                  <a16:creationId xmlns:a16="http://schemas.microsoft.com/office/drawing/2014/main" id="{B21FEB17-CE16-42EF-8BCE-1B4907407551}"/>
                </a:ext>
              </a:extLst>
            </p:cNvPr>
            <p:cNvCxnSpPr/>
            <p:nvPr/>
          </p:nvCxnSpPr>
          <p:spPr>
            <a:xfrm flipH="1">
              <a:off x="4335851" y="1604077"/>
              <a:ext cx="226636" cy="65885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30"/>
          <p:cNvGrpSpPr>
            <a:grpSpLocks/>
          </p:cNvGrpSpPr>
          <p:nvPr/>
        </p:nvGrpSpPr>
        <p:grpSpPr bwMode="auto">
          <a:xfrm flipV="1">
            <a:off x="3283744" y="3565533"/>
            <a:ext cx="547688" cy="658813"/>
            <a:chOff x="4335851" y="1604077"/>
            <a:chExt cx="478223" cy="658851"/>
          </a:xfrm>
        </p:grpSpPr>
        <p:cxnSp>
          <p:nvCxnSpPr>
            <p:cNvPr id="29" name="Straight Connector 31">
              <a:extLst>
                <a:ext uri="{FF2B5EF4-FFF2-40B4-BE49-F238E27FC236}">
                  <a16:creationId xmlns:a16="http://schemas.microsoft.com/office/drawing/2014/main" id="{70BE758C-A7DF-470B-AD59-8C4F3660798C}"/>
                </a:ext>
              </a:extLst>
            </p:cNvPr>
            <p:cNvCxnSpPr/>
            <p:nvPr/>
          </p:nvCxnSpPr>
          <p:spPr>
            <a:xfrm flipH="1">
              <a:off x="4562487" y="1604077"/>
              <a:ext cx="251587"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32">
              <a:extLst>
                <a:ext uri="{FF2B5EF4-FFF2-40B4-BE49-F238E27FC236}">
                  <a16:creationId xmlns:a16="http://schemas.microsoft.com/office/drawing/2014/main" id="{53F16A47-0203-47A1-9C0D-831ED7052B5D}"/>
                </a:ext>
              </a:extLst>
            </p:cNvPr>
            <p:cNvCxnSpPr/>
            <p:nvPr/>
          </p:nvCxnSpPr>
          <p:spPr>
            <a:xfrm flipH="1">
              <a:off x="4335851" y="1604077"/>
              <a:ext cx="226636" cy="65885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 name="Text Placeholder 29"/>
          <p:cNvSpPr>
            <a:spLocks noGrp="1"/>
          </p:cNvSpPr>
          <p:nvPr>
            <p:ph type="body" sz="quarter" idx="10"/>
          </p:nvPr>
        </p:nvSpPr>
        <p:spPr>
          <a:xfrm>
            <a:off x="100012" y="123854"/>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34" name="Text Placeholder 4"/>
          <p:cNvSpPr>
            <a:spLocks noGrp="1"/>
          </p:cNvSpPr>
          <p:nvPr>
            <p:ph type="body" sz="quarter" idx="27"/>
          </p:nvPr>
        </p:nvSpPr>
        <p:spPr>
          <a:xfrm>
            <a:off x="4005166" y="1034579"/>
            <a:ext cx="4992530" cy="1020456"/>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35" name="Text Placeholder 4"/>
          <p:cNvSpPr>
            <a:spLocks noGrp="1"/>
          </p:cNvSpPr>
          <p:nvPr>
            <p:ph type="body" sz="quarter" idx="28"/>
          </p:nvPr>
        </p:nvSpPr>
        <p:spPr>
          <a:xfrm>
            <a:off x="4005166" y="2245994"/>
            <a:ext cx="4992530" cy="1020456"/>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36" name="Text Placeholder 4"/>
          <p:cNvSpPr>
            <a:spLocks noGrp="1"/>
          </p:cNvSpPr>
          <p:nvPr>
            <p:ph type="body" sz="quarter" idx="29"/>
          </p:nvPr>
        </p:nvSpPr>
        <p:spPr>
          <a:xfrm>
            <a:off x="4005166" y="3565410"/>
            <a:ext cx="4992530" cy="1020456"/>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37" name="Text Placeholder 4"/>
          <p:cNvSpPr>
            <a:spLocks noGrp="1"/>
          </p:cNvSpPr>
          <p:nvPr>
            <p:ph type="body" sz="quarter" idx="30"/>
          </p:nvPr>
        </p:nvSpPr>
        <p:spPr>
          <a:xfrm>
            <a:off x="4005167" y="4818776"/>
            <a:ext cx="4992531" cy="1020456"/>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501665343"/>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7_Objective">
    <p:spTree>
      <p:nvGrpSpPr>
        <p:cNvPr id="1" name=""/>
        <p:cNvGrpSpPr/>
        <p:nvPr/>
      </p:nvGrpSpPr>
      <p:grpSpPr>
        <a:xfrm>
          <a:off x="0" y="0"/>
          <a:ext cx="0" cy="0"/>
          <a:chOff x="0" y="0"/>
          <a:chExt cx="0" cy="0"/>
        </a:xfrm>
      </p:grpSpPr>
      <p:sp>
        <p:nvSpPr>
          <p:cNvPr id="4" name="Text Placeholder 29"/>
          <p:cNvSpPr>
            <a:spLocks noGrp="1"/>
          </p:cNvSpPr>
          <p:nvPr>
            <p:ph type="body" sz="quarter" idx="10"/>
          </p:nvPr>
        </p:nvSpPr>
        <p:spPr>
          <a:xfrm>
            <a:off x="100012" y="123854"/>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Tree>
    <p:extLst>
      <p:ext uri="{BB962C8B-B14F-4D97-AF65-F5344CB8AC3E}">
        <p14:creationId xmlns:p14="http://schemas.microsoft.com/office/powerpoint/2010/main" val="1066188820"/>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hank_yo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32F950-78F0-4338-BB4F-15A6BA696BC5}"/>
              </a:ext>
            </a:extLst>
          </p:cNvPr>
          <p:cNvSpPr/>
          <p:nvPr/>
        </p:nvSpPr>
        <p:spPr>
          <a:xfrm>
            <a:off x="0" y="27"/>
            <a:ext cx="4572000" cy="6124575"/>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GB" altLang="en-US">
              <a:solidFill>
                <a:srgbClr val="FFFFFF"/>
              </a:solidFill>
              <a:latin typeface="Calibri" pitchFamily="34" charset="0"/>
            </a:endParaRPr>
          </a:p>
        </p:txBody>
      </p:sp>
      <p:sp>
        <p:nvSpPr>
          <p:cNvPr id="8" name="Picture Placeholder 7"/>
          <p:cNvSpPr>
            <a:spLocks noGrp="1"/>
          </p:cNvSpPr>
          <p:nvPr>
            <p:ph type="pic" sz="quarter" idx="10"/>
          </p:nvPr>
        </p:nvSpPr>
        <p:spPr>
          <a:xfrm>
            <a:off x="4572014" y="0"/>
            <a:ext cx="4572001" cy="6096000"/>
          </a:xfrm>
          <a:prstGeom prst="rect">
            <a:avLst/>
          </a:prstGeom>
          <a:solidFill>
            <a:schemeClr val="bg1">
              <a:lumMod val="85000"/>
            </a:schemeClr>
          </a:solidFill>
        </p:spPr>
        <p:txBody>
          <a:bodyPr/>
          <a:lstStyle>
            <a:lvl1pPr>
              <a:defRPr>
                <a:latin typeface="Arial" panose="020B0604020202020204" pitchFamily="34" charset="0"/>
                <a:cs typeface="Arial" panose="020B0604020202020204" pitchFamily="34" charset="0"/>
              </a:defRPr>
            </a:lvl1pPr>
          </a:lstStyle>
          <a:p>
            <a:pPr lvl="0"/>
            <a:r>
              <a:rPr lang="fr-FR" noProof="0"/>
              <a:t>Cliquez sur l’icône pour ajouter une image</a:t>
            </a:r>
            <a:endParaRPr lang="en-US" noProof="0" dirty="0"/>
          </a:p>
        </p:txBody>
      </p:sp>
      <p:sp>
        <p:nvSpPr>
          <p:cNvPr id="7" name="Text Placeholder 4"/>
          <p:cNvSpPr>
            <a:spLocks noGrp="1"/>
          </p:cNvSpPr>
          <p:nvPr>
            <p:ph type="body" sz="quarter" idx="27"/>
          </p:nvPr>
        </p:nvSpPr>
        <p:spPr>
          <a:xfrm>
            <a:off x="357188" y="2491845"/>
            <a:ext cx="3857625" cy="1140882"/>
          </a:xfrm>
          <a:prstGeom prst="rect">
            <a:avLst/>
          </a:prstGeom>
          <a:effectLst>
            <a:reflection blurRad="6350" stA="50000" endA="300" endPos="55000" dir="5400000" sy="-100000" algn="bl" rotWithShape="0"/>
          </a:effectLst>
        </p:spPr>
        <p:txBody>
          <a:bodyPr lIns="45720" rIns="45720" anchor="ctr" anchorCtr="0"/>
          <a:lstStyle>
            <a:lvl1pPr marL="0" indent="0" algn="ctr">
              <a:buClr>
                <a:srgbClr val="397BCE"/>
              </a:buClr>
              <a:buFont typeface="Wingdings" panose="05000000000000000000" pitchFamily="2" charset="2"/>
              <a:buNone/>
              <a:defRPr lang="fr-FR" sz="3200" b="0" kern="1200" dirty="0" smtClean="0">
                <a:solidFill>
                  <a:schemeClr val="bg1"/>
                </a:solidFill>
                <a:latin typeface="Calibri" panose="020F0502020204030204" pitchFamily="34" charset="0"/>
                <a:ea typeface="+mn-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3843836195"/>
      </p:ext>
    </p:extLst>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1_Thank_you">
    <p:spTree>
      <p:nvGrpSpPr>
        <p:cNvPr id="1" name=""/>
        <p:cNvGrpSpPr/>
        <p:nvPr/>
      </p:nvGrpSpPr>
      <p:grpSpPr>
        <a:xfrm>
          <a:off x="0" y="0"/>
          <a:ext cx="0" cy="0"/>
          <a:chOff x="0" y="0"/>
          <a:chExt cx="0" cy="0"/>
        </a:xfrm>
      </p:grpSpPr>
      <p:sp>
        <p:nvSpPr>
          <p:cNvPr id="7" name="Text Placeholder 4"/>
          <p:cNvSpPr>
            <a:spLocks noGrp="1"/>
          </p:cNvSpPr>
          <p:nvPr>
            <p:ph type="body" sz="quarter" idx="27"/>
          </p:nvPr>
        </p:nvSpPr>
        <p:spPr>
          <a:xfrm>
            <a:off x="1793083" y="2152647"/>
            <a:ext cx="5557838" cy="1819278"/>
          </a:xfrm>
          <a:prstGeom prst="rect">
            <a:avLst/>
          </a:prstGeom>
          <a:effectLst>
            <a:reflection blurRad="6350" stA="50000" endA="300" endPos="55000" dir="5400000" sy="-100000" algn="bl" rotWithShape="0"/>
          </a:effectLst>
        </p:spPr>
        <p:txBody>
          <a:bodyPr lIns="45720" rIns="45720" anchor="ctr" anchorCtr="0"/>
          <a:lstStyle>
            <a:lvl1pPr marL="0" indent="0" algn="ctr">
              <a:buClr>
                <a:srgbClr val="397BCE"/>
              </a:buClr>
              <a:buFont typeface="Wingdings" panose="05000000000000000000" pitchFamily="2" charset="2"/>
              <a:buNone/>
              <a:defRPr lang="en-US" sz="9000" b="1" kern="1200" dirty="0" smtClean="0">
                <a:solidFill>
                  <a:srgbClr val="1B73A9"/>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2060602601"/>
      </p:ext>
    </p:extLst>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14348" y="3214689"/>
            <a:ext cx="7772400" cy="1362075"/>
          </a:xfrm>
        </p:spPr>
        <p:txBody>
          <a:bodyPr anchor="t"/>
          <a:lstStyle>
            <a:lvl1pPr algn="l">
              <a:defRPr sz="4000" b="1" cap="all">
                <a:solidFill>
                  <a:srgbClr val="0070C0"/>
                </a:solidFill>
                <a:latin typeface="+mn-lt"/>
              </a:defRPr>
            </a:lvl1pPr>
          </a:lstStyle>
          <a:p>
            <a:r>
              <a:rPr lang="fr-FR"/>
              <a:t>Modifiez le style du titre</a:t>
            </a:r>
            <a:endParaRPr lang="en-GB" dirty="0"/>
          </a:p>
        </p:txBody>
      </p:sp>
      <p:sp>
        <p:nvSpPr>
          <p:cNvPr id="3" name="Text Placeholder 2"/>
          <p:cNvSpPr>
            <a:spLocks noGrp="1"/>
          </p:cNvSpPr>
          <p:nvPr>
            <p:ph type="body" idx="1"/>
          </p:nvPr>
        </p:nvSpPr>
        <p:spPr>
          <a:xfrm>
            <a:off x="714348" y="17145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Slide Number Placeholder 5">
            <a:extLst>
              <a:ext uri="{FF2B5EF4-FFF2-40B4-BE49-F238E27FC236}">
                <a16:creationId xmlns:a16="http://schemas.microsoft.com/office/drawing/2014/main" id="{01A3BE5C-B3D5-4609-BB48-078CDBEC96EB}"/>
              </a:ext>
            </a:extLst>
          </p:cNvPr>
          <p:cNvSpPr>
            <a:spLocks noGrp="1"/>
          </p:cNvSpPr>
          <p:nvPr>
            <p:ph type="sldNum" sz="quarter" idx="10"/>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FB697D9A-8739-4663-A2FD-E2D96C588CF4}" type="slidenum">
              <a:rPr lang="fr-FR" altLang="fr-FR" smtClean="0">
                <a:solidFill>
                  <a:prstClr val="black"/>
                </a:solidFill>
                <a:latin typeface="Arial" pitchFamily="34" charset="0"/>
                <a:cs typeface="Arial" pitchFamily="34" charset="0"/>
              </a:rPr>
              <a:pPr eaLnBrk="0" fontAlgn="base" hangingPunct="0">
                <a:spcBef>
                  <a:spcPct val="0"/>
                </a:spcBef>
                <a:spcAft>
                  <a:spcPct val="0"/>
                </a:spcAft>
              </a:pPr>
              <a:t>‹#›</a:t>
            </a:fld>
            <a:endParaRPr lang="fr-FR" altLang="fr-FR">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1002886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vl2pPr>
              <a:defRPr/>
            </a:lvl2pPr>
          </a:lstStyle>
          <a:p>
            <a:pPr lvl="0"/>
            <a:r>
              <a:rPr lang="fr-FR"/>
              <a:t>Modifier les styles du texte du masque</a:t>
            </a:r>
          </a:p>
        </p:txBody>
      </p:sp>
      <p:sp>
        <p:nvSpPr>
          <p:cNvPr id="7" name="Titre 6">
            <a:extLst>
              <a:ext uri="{FF2B5EF4-FFF2-40B4-BE49-F238E27FC236}">
                <a16:creationId xmlns:a16="http://schemas.microsoft.com/office/drawing/2014/main" id="{43A7611E-08B0-2642-B3A2-CEF8BDDA5F1C}"/>
              </a:ext>
            </a:extLst>
          </p:cNvPr>
          <p:cNvSpPr>
            <a:spLocks noGrp="1"/>
          </p:cNvSpPr>
          <p:nvPr>
            <p:ph type="title"/>
          </p:nvPr>
        </p:nvSpPr>
        <p:spPr>
          <a:xfrm>
            <a:off x="359532" y="49188"/>
            <a:ext cx="7886700" cy="648246"/>
          </a:xfrm>
          <a:prstGeom prst="rect">
            <a:avLst/>
          </a:prstGeom>
        </p:spPr>
        <p:txBody>
          <a:bodyPr anchor="ctr"/>
          <a:lstStyle>
            <a:lvl1pPr>
              <a:defRPr lang="fr-FR" sz="3200" b="1" kern="1200" dirty="0" smtClean="0">
                <a:solidFill>
                  <a:schemeClr val="bg1"/>
                </a:solidFill>
                <a:latin typeface="Calibri" panose="020F0502020204030204" pitchFamily="34" charset="0"/>
                <a:ea typeface="+mn-ea"/>
                <a:cs typeface="Calibri" panose="020F0502020204030204" pitchFamily="34" charset="0"/>
              </a:defRPr>
            </a:lvl1pPr>
          </a:lstStyle>
          <a:p>
            <a:r>
              <a:rPr lang="fr-FR" dirty="0"/>
              <a:t>Modifiez le style du titre</a:t>
            </a:r>
          </a:p>
        </p:txBody>
      </p:sp>
      <p:sp>
        <p:nvSpPr>
          <p:cNvPr id="4" name="Slide Number Placeholder 5">
            <a:extLst>
              <a:ext uri="{FF2B5EF4-FFF2-40B4-BE49-F238E27FC236}">
                <a16:creationId xmlns:a16="http://schemas.microsoft.com/office/drawing/2014/main" id="{19A1BA69-DA80-4798-8AA2-D5410B2F6738}"/>
              </a:ext>
            </a:extLst>
          </p:cNvPr>
          <p:cNvSpPr>
            <a:spLocks noGrp="1"/>
          </p:cNvSpPr>
          <p:nvPr>
            <p:ph type="sldNum" sz="quarter" idx="10"/>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479E223F-8A84-4B69-A484-CD8BE8F200C0}" type="slidenum">
              <a:rPr lang="fr-FR" altLang="fr-FR" smtClean="0">
                <a:solidFill>
                  <a:prstClr val="black"/>
                </a:solidFill>
                <a:latin typeface="Arial" pitchFamily="34" charset="0"/>
                <a:cs typeface="Arial" pitchFamily="34" charset="0"/>
              </a:rPr>
              <a:pPr eaLnBrk="0" fontAlgn="base" hangingPunct="0">
                <a:spcBef>
                  <a:spcPct val="0"/>
                </a:spcBef>
                <a:spcAft>
                  <a:spcPct val="0"/>
                </a:spcAft>
              </a:pPr>
              <a:t>‹#›</a:t>
            </a:fld>
            <a:endParaRPr lang="fr-FR" altLang="fr-FR">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477547773"/>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E14BC56-F75B-4AD6-8199-8456F20384D5}"/>
              </a:ext>
            </a:extLst>
          </p:cNvPr>
          <p:cNvSpPr>
            <a:spLocks noGrp="1"/>
          </p:cNvSpPr>
          <p:nvPr>
            <p:ph type="sldNum" sz="quarter" idx="10"/>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1E3FFDD2-6064-46CE-9D42-734ED597A37A}" type="slidenum">
              <a:rPr lang="fr-FR" altLang="fr-FR" smtClean="0">
                <a:solidFill>
                  <a:prstClr val="black"/>
                </a:solidFill>
                <a:latin typeface="Arial" pitchFamily="34" charset="0"/>
                <a:cs typeface="Arial" pitchFamily="34" charset="0"/>
              </a:rPr>
              <a:pPr eaLnBrk="0" fontAlgn="base" hangingPunct="0">
                <a:spcBef>
                  <a:spcPct val="0"/>
                </a:spcBef>
                <a:spcAft>
                  <a:spcPct val="0"/>
                </a:spcAft>
              </a:pPr>
              <a:t>‹#›</a:t>
            </a:fld>
            <a:endParaRPr lang="fr-FR" altLang="fr-FR">
              <a:solidFill>
                <a:prstClr val="black"/>
              </a:solidFill>
              <a:latin typeface="Arial" pitchFamily="34" charset="0"/>
              <a:cs typeface="Arial" pitchFamily="34" charset="0"/>
            </a:endParaRPr>
          </a:p>
        </p:txBody>
      </p:sp>
      <p:sp>
        <p:nvSpPr>
          <p:cNvPr id="3" name="Date Placeholder 17">
            <a:extLst>
              <a:ext uri="{FF2B5EF4-FFF2-40B4-BE49-F238E27FC236}">
                <a16:creationId xmlns:a16="http://schemas.microsoft.com/office/drawing/2014/main" id="{32EE239A-0ABC-4BC1-BE07-25FD84AAB6DC}"/>
              </a:ext>
            </a:extLst>
          </p:cNvPr>
          <p:cNvSpPr>
            <a:spLocks noGrp="1"/>
          </p:cNvSpPr>
          <p:nvPr>
            <p:ph type="dt" sz="half" idx="11"/>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endParaRPr lang="en-US" altLang="en-US">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5033718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lIns="972000" tIns="792000" rIns="0" anchor="ctr">
            <a:spAutoFit/>
          </a:bodyPr>
          <a:lstStyle>
            <a:lvl1pPr>
              <a:defRPr lang="fr-FR" sz="3200" b="1" kern="1200" dirty="0">
                <a:solidFill>
                  <a:schemeClr val="bg1"/>
                </a:solidFill>
                <a:latin typeface="Calibri" panose="020F0502020204030204" pitchFamily="34" charset="0"/>
                <a:ea typeface="+mn-ea"/>
                <a:cs typeface="Calibri" panose="020F0502020204030204" pitchFamily="34" charset="0"/>
              </a:defRPr>
            </a:lvl1pPr>
          </a:lstStyle>
          <a:p>
            <a:r>
              <a:rPr lang="fr-FR"/>
              <a:t>Modifiez le style du titre</a:t>
            </a:r>
            <a:endParaRPr lang="en-GB" dirty="0"/>
          </a:p>
        </p:txBody>
      </p:sp>
      <p:sp>
        <p:nvSpPr>
          <p:cNvPr id="3" name="Content Placeholder 2"/>
          <p:cNvSpPr>
            <a:spLocks noGrp="1"/>
          </p:cNvSpPr>
          <p:nvPr>
            <p:ph sz="half" idx="1"/>
          </p:nvPr>
        </p:nvSpPr>
        <p:spPr>
          <a:xfrm>
            <a:off x="457200" y="1600206"/>
            <a:ext cx="4038600" cy="4525963"/>
          </a:xfrm>
        </p:spPr>
        <p:txBody>
          <a:bodyPr/>
          <a:lstStyle>
            <a:lvl1pPr>
              <a:defRPr sz="30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4" name="Content Placeholder 3"/>
          <p:cNvSpPr>
            <a:spLocks noGrp="1"/>
          </p:cNvSpPr>
          <p:nvPr>
            <p:ph sz="half" idx="2"/>
          </p:nvPr>
        </p:nvSpPr>
        <p:spPr>
          <a:xfrm>
            <a:off x="4648200" y="1600206"/>
            <a:ext cx="4038600" cy="4525963"/>
          </a:xfrm>
        </p:spPr>
        <p:txBody>
          <a:bodyPr/>
          <a:lstStyle>
            <a:lvl1pPr marL="171450" indent="-171450">
              <a:defRPr lang="fr-FR" sz="3000" kern="1200" dirty="0">
                <a:solidFill>
                  <a:schemeClr val="tx1"/>
                </a:solidFill>
                <a:latin typeface="Calibri" panose="020F0502020204030204" pitchFamily="34" charset="0"/>
                <a:ea typeface="+mn-ea"/>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5" name="Slide Number Placeholder 5">
            <a:extLst>
              <a:ext uri="{FF2B5EF4-FFF2-40B4-BE49-F238E27FC236}">
                <a16:creationId xmlns:a16="http://schemas.microsoft.com/office/drawing/2014/main" id="{E2517B7C-2A62-4553-A964-332036BC5088}"/>
              </a:ext>
            </a:extLst>
          </p:cNvPr>
          <p:cNvSpPr>
            <a:spLocks noGrp="1"/>
          </p:cNvSpPr>
          <p:nvPr>
            <p:ph type="sldNum" sz="quarter" idx="10"/>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D3AD9D50-CA3E-462E-8E89-C9C8E7F99A57}" type="slidenum">
              <a:rPr lang="fr-FR" altLang="fr-FR" smtClean="0">
                <a:solidFill>
                  <a:prstClr val="black"/>
                </a:solidFill>
                <a:latin typeface="Arial" pitchFamily="34" charset="0"/>
                <a:cs typeface="Arial" pitchFamily="34" charset="0"/>
              </a:rPr>
              <a:pPr eaLnBrk="0" fontAlgn="base" hangingPunct="0">
                <a:spcBef>
                  <a:spcPct val="0"/>
                </a:spcBef>
                <a:spcAft>
                  <a:spcPct val="0"/>
                </a:spcAft>
              </a:pPr>
              <a:t>‹#›</a:t>
            </a:fld>
            <a:endParaRPr lang="fr-FR" altLang="fr-FR">
              <a:solidFill>
                <a:prstClr val="black"/>
              </a:solidFill>
              <a:latin typeface="Arial" pitchFamily="34" charset="0"/>
              <a:cs typeface="Arial" pitchFamily="34" charset="0"/>
            </a:endParaRPr>
          </a:p>
        </p:txBody>
      </p:sp>
      <p:sp>
        <p:nvSpPr>
          <p:cNvPr id="6" name="Date Placeholder 17">
            <a:extLst>
              <a:ext uri="{FF2B5EF4-FFF2-40B4-BE49-F238E27FC236}">
                <a16:creationId xmlns:a16="http://schemas.microsoft.com/office/drawing/2014/main" id="{F7869245-0ADE-49A9-B413-15254ECACDAD}"/>
              </a:ext>
            </a:extLst>
          </p:cNvPr>
          <p:cNvSpPr>
            <a:spLocks noGrp="1"/>
          </p:cNvSpPr>
          <p:nvPr>
            <p:ph type="dt" sz="half" idx="11"/>
          </p:nvPr>
        </p:nvSpPr>
        <p:spPr>
          <a:xfrm>
            <a:off x="0" y="0"/>
            <a:ext cx="0" cy="0"/>
          </a:xfrm>
        </p:spPr>
        <p:txBody>
          <a:bodyPr vert="horz" wrap="square" lIns="91440" tIns="45720" rIns="91440" bIns="45720" numCol="1" anchor="t" anchorCtr="0" compatLnSpc="1">
            <a:prstTxWarp prst="textNoShape">
              <a:avLst/>
            </a:prstTxWarp>
          </a:bodyPr>
          <a:lstStyle>
            <a:lvl1pPr marL="179388">
              <a:defRPr/>
            </a:lvl1pPr>
          </a:lstStyle>
          <a:p>
            <a:pPr eaLnBrk="0" fontAlgn="base" hangingPunct="0">
              <a:spcBef>
                <a:spcPct val="0"/>
              </a:spcBef>
              <a:spcAft>
                <a:spcPct val="0"/>
              </a:spcAft>
            </a:pPr>
            <a:endParaRPr lang="en-US" altLang="en-US">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799174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cNvSpPr txBox="1">
            <a:spLocks/>
          </p:cNvSpPr>
          <p:nvPr userDrawn="1"/>
        </p:nvSpPr>
        <p:spPr>
          <a:xfrm>
            <a:off x="8865630" y="6650684"/>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ctr" fontAlgn="base">
              <a:spcBef>
                <a:spcPct val="0"/>
              </a:spcBef>
              <a:spcAft>
                <a:spcPct val="0"/>
              </a:spcAft>
            </a:pPr>
            <a:fld id="{42C328C1-A84F-4A39-A664-DBA00541A8C6}" type="slidenum">
              <a:rPr lang="en-US" smtClean="0">
                <a:solidFill>
                  <a:srgbClr val="FFFFFF"/>
                </a:solidFill>
              </a:rPr>
              <a:pPr algn="ctr" fontAlgn="base">
                <a:spcBef>
                  <a:spcPct val="0"/>
                </a:spcBef>
                <a:spcAft>
                  <a:spcPct val="0"/>
                </a:spcAft>
              </a:pPr>
              <a:t>‹#›</a:t>
            </a:fld>
            <a:endParaRPr lang="en-US" dirty="0">
              <a:solidFill>
                <a:srgbClr val="FFFFFF"/>
              </a:solidFill>
            </a:endParaRPr>
          </a:p>
        </p:txBody>
      </p:sp>
      <p:sp>
        <p:nvSpPr>
          <p:cNvPr id="3" name="Title 2"/>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5866994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Title + 2 columns">
    <p:spTree>
      <p:nvGrpSpPr>
        <p:cNvPr id="1" name="Shape 40"/>
        <p:cNvGrpSpPr/>
        <p:nvPr/>
      </p:nvGrpSpPr>
      <p:grpSpPr>
        <a:xfrm>
          <a:off x="0" y="0"/>
          <a:ext cx="0" cy="0"/>
          <a:chOff x="0" y="0"/>
          <a:chExt cx="0" cy="0"/>
        </a:xfrm>
      </p:grpSpPr>
      <p:sp>
        <p:nvSpPr>
          <p:cNvPr id="48" name="Shape 48"/>
          <p:cNvSpPr txBox="1">
            <a:spLocks noGrp="1"/>
          </p:cNvSpPr>
          <p:nvPr>
            <p:ph type="body" idx="1"/>
          </p:nvPr>
        </p:nvSpPr>
        <p:spPr>
          <a:xfrm>
            <a:off x="1146025" y="2356396"/>
            <a:ext cx="3660300" cy="4211599"/>
          </a:xfrm>
          <a:prstGeom prst="rect">
            <a:avLst/>
          </a:prstGeom>
        </p:spPr>
        <p:txBody>
          <a:bodyPr/>
          <a:lstStyle>
            <a:lvl1pPr lvl="0">
              <a:spcBef>
                <a:spcPts val="0"/>
              </a:spcBef>
              <a:buSzPct val="100000"/>
              <a:defRPr sz="3000">
                <a:latin typeface="Calibri" panose="020F0502020204030204" pitchFamily="34" charset="0"/>
                <a:cs typeface="Calibri" panose="020F0502020204030204" pitchFamily="34" charset="0"/>
              </a:defRPr>
            </a:lvl1pPr>
            <a:lvl2pPr lvl="1">
              <a:spcBef>
                <a:spcPts val="0"/>
              </a:spcBef>
              <a:buSzPct val="100000"/>
              <a:defRPr sz="2700"/>
            </a:lvl2pPr>
            <a:lvl3pPr lvl="2">
              <a:spcBef>
                <a:spcPts val="0"/>
              </a:spcBef>
              <a:buSzPct val="100000"/>
              <a:defRPr sz="2700"/>
            </a:lvl3pPr>
            <a:lvl4pPr lvl="3">
              <a:spcBef>
                <a:spcPts val="0"/>
              </a:spcBef>
              <a:buSzPct val="100000"/>
              <a:defRPr sz="2700"/>
            </a:lvl4pPr>
            <a:lvl5pPr lvl="4">
              <a:spcBef>
                <a:spcPts val="0"/>
              </a:spcBef>
              <a:buSzPct val="100000"/>
              <a:defRPr sz="2700"/>
            </a:lvl5pPr>
            <a:lvl6pPr lvl="5">
              <a:spcBef>
                <a:spcPts val="0"/>
              </a:spcBef>
              <a:buSzPct val="100000"/>
              <a:defRPr sz="2700"/>
            </a:lvl6pPr>
            <a:lvl7pPr lvl="6">
              <a:spcBef>
                <a:spcPts val="0"/>
              </a:spcBef>
              <a:buSzPct val="100000"/>
              <a:defRPr sz="2700"/>
            </a:lvl7pPr>
            <a:lvl8pPr lvl="7">
              <a:spcBef>
                <a:spcPts val="0"/>
              </a:spcBef>
              <a:buSzPct val="100000"/>
              <a:defRPr sz="2700"/>
            </a:lvl8pPr>
            <a:lvl9pPr lvl="8">
              <a:spcBef>
                <a:spcPts val="0"/>
              </a:spcBef>
              <a:buSzPct val="100000"/>
              <a:defRPr sz="2700"/>
            </a:lvl9pPr>
          </a:lstStyle>
          <a:p>
            <a:pPr lvl="0"/>
            <a:r>
              <a:rPr lang="fr-FR"/>
              <a:t>Modifier les styles du texte du masque</a:t>
            </a:r>
          </a:p>
        </p:txBody>
      </p:sp>
      <p:sp>
        <p:nvSpPr>
          <p:cNvPr id="49" name="Shape 49"/>
          <p:cNvSpPr txBox="1">
            <a:spLocks noGrp="1"/>
          </p:cNvSpPr>
          <p:nvPr>
            <p:ph type="body" idx="2"/>
          </p:nvPr>
        </p:nvSpPr>
        <p:spPr>
          <a:xfrm>
            <a:off x="5026623" y="2356396"/>
            <a:ext cx="3660300" cy="4211599"/>
          </a:xfrm>
          <a:prstGeom prst="rect">
            <a:avLst/>
          </a:prstGeom>
        </p:spPr>
        <p:txBody>
          <a:bodyPr/>
          <a:lstStyle>
            <a:lvl1pPr lvl="0">
              <a:spcBef>
                <a:spcPts val="0"/>
              </a:spcBef>
              <a:buSzPct val="100000"/>
              <a:defRPr lang="fr-FR" sz="3000" kern="1200" dirty="0">
                <a:solidFill>
                  <a:schemeClr val="tx1"/>
                </a:solidFill>
                <a:latin typeface="Calibri" panose="020F0502020204030204" pitchFamily="34" charset="0"/>
                <a:ea typeface="+mn-ea"/>
                <a:cs typeface="Calibri" panose="020F0502020204030204" pitchFamily="34" charset="0"/>
              </a:defRPr>
            </a:lvl1pPr>
            <a:lvl2pPr lvl="1">
              <a:spcBef>
                <a:spcPts val="0"/>
              </a:spcBef>
              <a:buSzPct val="100000"/>
              <a:defRPr sz="2700"/>
            </a:lvl2pPr>
            <a:lvl3pPr lvl="2">
              <a:spcBef>
                <a:spcPts val="0"/>
              </a:spcBef>
              <a:buSzPct val="100000"/>
              <a:defRPr sz="2700"/>
            </a:lvl3pPr>
            <a:lvl4pPr lvl="3">
              <a:spcBef>
                <a:spcPts val="0"/>
              </a:spcBef>
              <a:buSzPct val="100000"/>
              <a:defRPr sz="2700"/>
            </a:lvl4pPr>
            <a:lvl5pPr lvl="4">
              <a:spcBef>
                <a:spcPts val="0"/>
              </a:spcBef>
              <a:buSzPct val="100000"/>
              <a:defRPr sz="2700"/>
            </a:lvl5pPr>
            <a:lvl6pPr lvl="5">
              <a:spcBef>
                <a:spcPts val="0"/>
              </a:spcBef>
              <a:buSzPct val="100000"/>
              <a:defRPr sz="2700"/>
            </a:lvl6pPr>
            <a:lvl7pPr lvl="6">
              <a:spcBef>
                <a:spcPts val="0"/>
              </a:spcBef>
              <a:buSzPct val="100000"/>
              <a:defRPr sz="2700"/>
            </a:lvl7pPr>
            <a:lvl8pPr lvl="7">
              <a:spcBef>
                <a:spcPts val="0"/>
              </a:spcBef>
              <a:buSzPct val="100000"/>
              <a:defRPr sz="2700"/>
            </a:lvl8pPr>
            <a:lvl9pPr lvl="8">
              <a:spcBef>
                <a:spcPts val="0"/>
              </a:spcBef>
              <a:buSzPct val="100000"/>
              <a:defRPr sz="2700"/>
            </a:lvl9pPr>
          </a:lstStyle>
          <a:p>
            <a:pPr lvl="0"/>
            <a:r>
              <a:rPr lang="fr-FR"/>
              <a:t>Modifier les styles du texte du masque</a:t>
            </a:r>
          </a:p>
        </p:txBody>
      </p:sp>
      <p:sp>
        <p:nvSpPr>
          <p:cNvPr id="5" name="Titre 6">
            <a:extLst>
              <a:ext uri="{FF2B5EF4-FFF2-40B4-BE49-F238E27FC236}">
                <a16:creationId xmlns:a16="http://schemas.microsoft.com/office/drawing/2014/main" id="{FC0A3901-0981-4A45-A5BB-180B58CC5745}"/>
              </a:ext>
            </a:extLst>
          </p:cNvPr>
          <p:cNvSpPr>
            <a:spLocks noGrp="1"/>
          </p:cNvSpPr>
          <p:nvPr>
            <p:ph type="title"/>
          </p:nvPr>
        </p:nvSpPr>
        <p:spPr>
          <a:xfrm>
            <a:off x="359532" y="49188"/>
            <a:ext cx="7886700" cy="648246"/>
          </a:xfrm>
          <a:prstGeom prst="rect">
            <a:avLst/>
          </a:prstGeom>
        </p:spPr>
        <p:txBody>
          <a:bodyPr anchor="ctr"/>
          <a:lstStyle>
            <a:lvl1pPr>
              <a:defRPr lang="fr-FR" sz="3200" b="1" kern="1200" dirty="0" smtClean="0">
                <a:solidFill>
                  <a:schemeClr val="bg1"/>
                </a:solidFill>
                <a:latin typeface="Calibri" panose="020F0502020204030204" pitchFamily="34" charset="0"/>
                <a:ea typeface="+mn-ea"/>
                <a:cs typeface="Calibri" panose="020F0502020204030204" pitchFamily="34" charset="0"/>
              </a:defRPr>
            </a:lvl1pPr>
          </a:lstStyle>
          <a:p>
            <a:r>
              <a:rPr lang="fr-FR"/>
              <a:t>Modifiez le style du titre</a:t>
            </a:r>
            <a:endParaRPr lang="fr-FR" dirty="0"/>
          </a:p>
        </p:txBody>
      </p:sp>
    </p:spTree>
    <p:extLst>
      <p:ext uri="{BB962C8B-B14F-4D97-AF65-F5344CB8AC3E}">
        <p14:creationId xmlns:p14="http://schemas.microsoft.com/office/powerpoint/2010/main" val="3880996618"/>
      </p:ext>
    </p:extLst>
  </p:cSld>
  <p:clrMapOvr>
    <a:masterClrMapping/>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over_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69695F-DDA7-444B-A8AA-13A5E2927CBF}"/>
              </a:ext>
            </a:extLst>
          </p:cNvPr>
          <p:cNvSpPr/>
          <p:nvPr/>
        </p:nvSpPr>
        <p:spPr>
          <a:xfrm>
            <a:off x="0" y="5948363"/>
            <a:ext cx="9144000" cy="914400"/>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GB" altLang="en-US">
              <a:solidFill>
                <a:srgbClr val="FFFFFF"/>
              </a:solidFill>
              <a:latin typeface="Calibri" pitchFamily="34" charset="0"/>
            </a:endParaRPr>
          </a:p>
        </p:txBody>
      </p:sp>
      <p:pic>
        <p:nvPicPr>
          <p:cNvPr id="5"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38" y="6059515"/>
            <a:ext cx="1577579"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1"/>
          <p:cNvGrpSpPr>
            <a:grpSpLocks/>
          </p:cNvGrpSpPr>
          <p:nvPr/>
        </p:nvGrpSpPr>
        <p:grpSpPr bwMode="auto">
          <a:xfrm>
            <a:off x="7672400" y="6097588"/>
            <a:ext cx="1414463" cy="527050"/>
            <a:chOff x="5525840" y="3530278"/>
            <a:chExt cx="1886657" cy="527387"/>
          </a:xfrm>
        </p:grpSpPr>
        <p:sp>
          <p:nvSpPr>
            <p:cNvPr id="7" name="TextBox 12">
              <a:extLst>
                <a:ext uri="{FF2B5EF4-FFF2-40B4-BE49-F238E27FC236}">
                  <a16:creationId xmlns:a16="http://schemas.microsoft.com/office/drawing/2014/main" id="{377312A1-1CEA-4156-86C4-BE6A2B50B04A}"/>
                </a:ext>
              </a:extLst>
            </p:cNvPr>
            <p:cNvSpPr txBox="1"/>
            <p:nvPr/>
          </p:nvSpPr>
          <p:spPr>
            <a:xfrm>
              <a:off x="5540133" y="3530278"/>
              <a:ext cx="1872364" cy="208095"/>
            </a:xfrm>
            <a:prstGeom prst="rect">
              <a:avLst/>
            </a:prstGeom>
            <a:noFill/>
          </p:spPr>
          <p:txBody>
            <a:bodyPr>
              <a:spAutoFit/>
            </a:bodyPr>
            <a:lstStyle/>
            <a:p>
              <a:pPr eaLnBrk="0" fontAlgn="base" hangingPunct="0">
                <a:spcBef>
                  <a:spcPct val="0"/>
                </a:spcBef>
                <a:spcAft>
                  <a:spcPct val="0"/>
                </a:spcAft>
                <a:defRPr/>
              </a:pPr>
              <a:r>
                <a:rPr lang="en-GB" sz="750" cap="all" dirty="0">
                  <a:solidFill>
                    <a:prstClr val="white"/>
                  </a:solidFill>
                  <a:latin typeface="Corbel" panose="020B0503020204020204" pitchFamily="34" charset="0"/>
                  <a:cs typeface="Arial" pitchFamily="34" charset="0"/>
                </a:rPr>
                <a:t>Health</a:t>
              </a:r>
            </a:p>
          </p:txBody>
        </p:sp>
        <p:grpSp>
          <p:nvGrpSpPr>
            <p:cNvPr id="9" name="Group 13"/>
            <p:cNvGrpSpPr>
              <a:grpSpLocks/>
            </p:cNvGrpSpPr>
            <p:nvPr/>
          </p:nvGrpSpPr>
          <p:grpSpPr bwMode="auto">
            <a:xfrm>
              <a:off x="5525840" y="3618320"/>
              <a:ext cx="1879457" cy="439345"/>
              <a:chOff x="5525840" y="3618320"/>
              <a:chExt cx="1879457" cy="439345"/>
            </a:xfrm>
          </p:grpSpPr>
          <p:sp>
            <p:nvSpPr>
              <p:cNvPr id="10" name="TextBox 14">
                <a:extLst>
                  <a:ext uri="{FF2B5EF4-FFF2-40B4-BE49-F238E27FC236}">
                    <a16:creationId xmlns:a16="http://schemas.microsoft.com/office/drawing/2014/main" id="{964D3964-4BC1-4083-A9CB-67577C1527D4}"/>
                  </a:ext>
                </a:extLst>
              </p:cNvPr>
              <p:cNvSpPr txBox="1"/>
              <p:nvPr/>
            </p:nvSpPr>
            <p:spPr>
              <a:xfrm>
                <a:off x="6494578" y="3838450"/>
                <a:ext cx="887746" cy="219215"/>
              </a:xfrm>
              <a:prstGeom prst="rect">
                <a:avLst/>
              </a:prstGeom>
              <a:noFill/>
            </p:spPr>
            <p:txBody>
              <a:bodyPr>
                <a:spAutoFit/>
              </a:bodyPr>
              <a:lstStyle/>
              <a:p>
                <a:pPr eaLnBrk="0" fontAlgn="base" hangingPunct="0">
                  <a:spcBef>
                    <a:spcPct val="0"/>
                  </a:spcBef>
                  <a:spcAft>
                    <a:spcPct val="0"/>
                  </a:spcAft>
                  <a:defRPr/>
                </a:pPr>
                <a:r>
                  <a:rPr lang="en-GB" sz="825" spc="-60" dirty="0">
                    <a:solidFill>
                      <a:prstClr val="white"/>
                    </a:solidFill>
                    <a:latin typeface="Corbel" panose="020B0503020204020204" pitchFamily="34" charset="0"/>
                    <a:cs typeface="Arial" pitchFamily="34" charset="0"/>
                  </a:rPr>
                  <a:t>programme</a:t>
                </a:r>
              </a:p>
            </p:txBody>
          </p:sp>
          <p:sp>
            <p:nvSpPr>
              <p:cNvPr id="11" name="TextBox 15">
                <a:extLst>
                  <a:ext uri="{FF2B5EF4-FFF2-40B4-BE49-F238E27FC236}">
                    <a16:creationId xmlns:a16="http://schemas.microsoft.com/office/drawing/2014/main" id="{72AE55A9-3578-498E-ACC9-622E499982B6}"/>
                  </a:ext>
                </a:extLst>
              </p:cNvPr>
              <p:cNvSpPr txBox="1"/>
              <p:nvPr/>
            </p:nvSpPr>
            <p:spPr>
              <a:xfrm>
                <a:off x="5525840" y="3617646"/>
                <a:ext cx="1878717" cy="324057"/>
              </a:xfrm>
              <a:prstGeom prst="rect">
                <a:avLst/>
              </a:prstGeom>
              <a:noFill/>
            </p:spPr>
            <p:txBody>
              <a:bodyPr>
                <a:spAutoFit/>
              </a:bodyPr>
              <a:lstStyle/>
              <a:p>
                <a:pPr eaLnBrk="0" fontAlgn="base" hangingPunct="0">
                  <a:spcBef>
                    <a:spcPct val="0"/>
                  </a:spcBef>
                  <a:spcAft>
                    <a:spcPct val="0"/>
                  </a:spcAft>
                  <a:defRPr/>
                </a:pPr>
                <a:r>
                  <a:rPr lang="en-GB" sz="1500" b="1" cap="all" spc="-60" dirty="0">
                    <a:solidFill>
                      <a:prstClr val="white"/>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8" name="Picture Placeholder 7"/>
          <p:cNvSpPr>
            <a:spLocks noGrp="1"/>
          </p:cNvSpPr>
          <p:nvPr>
            <p:ph type="pic" sz="quarter" idx="10"/>
          </p:nvPr>
        </p:nvSpPr>
        <p:spPr>
          <a:xfrm>
            <a:off x="0" y="762028"/>
            <a:ext cx="9144000" cy="5186307"/>
          </a:xfrm>
          <a:prstGeom prst="rect">
            <a:avLst/>
          </a:prstGeom>
          <a:solidFill>
            <a:schemeClr val="bg1">
              <a:lumMod val="85000"/>
            </a:schemeClr>
          </a:solidFill>
        </p:spPr>
        <p:txBody>
          <a:bodyPr/>
          <a:lstStyle>
            <a:lvl1pPr>
              <a:defRPr>
                <a:latin typeface="Arial" panose="020B0604020202020204" pitchFamily="34" charset="0"/>
                <a:cs typeface="Arial" panose="020B0604020202020204" pitchFamily="34" charset="0"/>
              </a:defRPr>
            </a:lvl1pPr>
          </a:lstStyle>
          <a:p>
            <a:pPr lvl="0"/>
            <a:r>
              <a:rPr lang="fr-FR" noProof="0"/>
              <a:t>Cliquez sur l’icône pour ajouter une image</a:t>
            </a:r>
            <a:endParaRPr lang="en-US" noProof="0" dirty="0"/>
          </a:p>
        </p:txBody>
      </p:sp>
      <p:sp>
        <p:nvSpPr>
          <p:cNvPr id="19" name="Text Placeholder 18"/>
          <p:cNvSpPr>
            <a:spLocks noGrp="1"/>
          </p:cNvSpPr>
          <p:nvPr>
            <p:ph type="body" sz="quarter" idx="11"/>
          </p:nvPr>
        </p:nvSpPr>
        <p:spPr>
          <a:xfrm>
            <a:off x="1277648" y="2895600"/>
            <a:ext cx="7702061" cy="1333500"/>
          </a:xfrm>
          <a:prstGeom prst="rect">
            <a:avLst/>
          </a:prstGeom>
        </p:spPr>
        <p:txBody>
          <a:bodyPr anchor="ctr" anchorCtr="0"/>
          <a:lstStyle>
            <a:lvl1pPr marL="0" indent="0">
              <a:buNone/>
              <a:defRPr sz="4000" b="1">
                <a:solidFill>
                  <a:srgbClr val="1E7FB8"/>
                </a:solidFill>
                <a:latin typeface="Calibri" panose="020F0502020204030204" pitchFamily="34" charset="0"/>
                <a:cs typeface="Calibri" panose="020F0502020204030204" pitchFamily="34" charset="0"/>
              </a:defRPr>
            </a:lvl1pPr>
            <a:lvl2pPr>
              <a:defRPr>
                <a:latin typeface="Segoe" panose="020B0502040200020203" pitchFamily="34" charset="0"/>
              </a:defRPr>
            </a:lvl2pPr>
            <a:lvl3pPr>
              <a:defRPr>
                <a:latin typeface="Segoe" panose="020B0502040200020203" pitchFamily="34" charset="0"/>
              </a:defRPr>
            </a:lvl3pPr>
            <a:lvl4pPr>
              <a:defRPr>
                <a:latin typeface="Segoe" panose="020B0502040200020203" pitchFamily="34" charset="0"/>
              </a:defRPr>
            </a:lvl4pPr>
            <a:lvl5pPr>
              <a:defRPr>
                <a:latin typeface="Segoe" panose="020B0502040200020203" pitchFamily="34" charset="0"/>
              </a:defRPr>
            </a:lvl5pPr>
          </a:lstStyle>
          <a:p>
            <a:pPr lvl="0"/>
            <a:r>
              <a:rPr lang="fr-FR"/>
              <a:t>Modifier les styles du texte du masque</a:t>
            </a:r>
          </a:p>
        </p:txBody>
      </p:sp>
    </p:spTree>
    <p:extLst>
      <p:ext uri="{BB962C8B-B14F-4D97-AF65-F5344CB8AC3E}">
        <p14:creationId xmlns:p14="http://schemas.microsoft.com/office/powerpoint/2010/main" val="675171661"/>
      </p:ext>
    </p:extLst>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ourse_outline">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63" y="2043116"/>
            <a:ext cx="2378869"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30">
            <a:extLst>
              <a:ext uri="{FF2B5EF4-FFF2-40B4-BE49-F238E27FC236}">
                <a16:creationId xmlns:a16="http://schemas.microsoft.com/office/drawing/2014/main" id="{F6959BA2-ABB6-42F4-A36C-313DA5D0491F}"/>
              </a:ext>
            </a:extLst>
          </p:cNvPr>
          <p:cNvCxnSpPr/>
          <p:nvPr/>
        </p:nvCxnSpPr>
        <p:spPr>
          <a:xfrm>
            <a:off x="310754" y="1782790"/>
            <a:ext cx="0" cy="3113087"/>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8" name="Rounded Rectangle 31">
            <a:extLst>
              <a:ext uri="{FF2B5EF4-FFF2-40B4-BE49-F238E27FC236}">
                <a16:creationId xmlns:a16="http://schemas.microsoft.com/office/drawing/2014/main" id="{DF0A0F98-BCC6-4F2C-8107-BFD6D17C3C4D}"/>
              </a:ext>
            </a:extLst>
          </p:cNvPr>
          <p:cNvSpPr/>
          <p:nvPr/>
        </p:nvSpPr>
        <p:spPr>
          <a:xfrm rot="16200000">
            <a:off x="2502893" y="150230"/>
            <a:ext cx="1731962" cy="5720953"/>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9" name="Rounded Rectangle 32">
            <a:extLst>
              <a:ext uri="{FF2B5EF4-FFF2-40B4-BE49-F238E27FC236}">
                <a16:creationId xmlns:a16="http://schemas.microsoft.com/office/drawing/2014/main" id="{11106BCF-681D-4B77-A65D-B817E33B6671}"/>
              </a:ext>
            </a:extLst>
          </p:cNvPr>
          <p:cNvSpPr/>
          <p:nvPr/>
        </p:nvSpPr>
        <p:spPr>
          <a:xfrm>
            <a:off x="492932" y="2144713"/>
            <a:ext cx="34529" cy="1733550"/>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0" name="Straight Connector 33">
            <a:extLst>
              <a:ext uri="{FF2B5EF4-FFF2-40B4-BE49-F238E27FC236}">
                <a16:creationId xmlns:a16="http://schemas.microsoft.com/office/drawing/2014/main" id="{119DC130-7417-46E4-9A1C-BDFE859FC61C}"/>
              </a:ext>
            </a:extLst>
          </p:cNvPr>
          <p:cNvCxnSpPr/>
          <p:nvPr/>
        </p:nvCxnSpPr>
        <p:spPr>
          <a:xfrm flipV="1">
            <a:off x="309564" y="3009900"/>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1" name="Rounded Rectangle 34">
            <a:extLst>
              <a:ext uri="{FF2B5EF4-FFF2-40B4-BE49-F238E27FC236}">
                <a16:creationId xmlns:a16="http://schemas.microsoft.com/office/drawing/2014/main" id="{7E7B286B-AEDC-411C-BAD0-FD9D99081AB1}"/>
              </a:ext>
            </a:extLst>
          </p:cNvPr>
          <p:cNvSpPr/>
          <p:nvPr/>
        </p:nvSpPr>
        <p:spPr>
          <a:xfrm>
            <a:off x="171450" y="1114425"/>
            <a:ext cx="6057900" cy="668338"/>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2" name="Rounded Rectangle 37">
            <a:extLst>
              <a:ext uri="{FF2B5EF4-FFF2-40B4-BE49-F238E27FC236}">
                <a16:creationId xmlns:a16="http://schemas.microsoft.com/office/drawing/2014/main" id="{B3DBB940-C44E-4B36-B19A-E0CBAD00DA72}"/>
              </a:ext>
            </a:extLst>
          </p:cNvPr>
          <p:cNvSpPr/>
          <p:nvPr/>
        </p:nvSpPr>
        <p:spPr>
          <a:xfrm rot="16200000">
            <a:off x="2502893" y="2036194"/>
            <a:ext cx="1731962" cy="5720953"/>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3" name="Rounded Rectangle 38">
            <a:extLst>
              <a:ext uri="{FF2B5EF4-FFF2-40B4-BE49-F238E27FC236}">
                <a16:creationId xmlns:a16="http://schemas.microsoft.com/office/drawing/2014/main" id="{394E9CE6-1447-4A47-B620-1A83DDF00F00}"/>
              </a:ext>
            </a:extLst>
          </p:cNvPr>
          <p:cNvSpPr/>
          <p:nvPr/>
        </p:nvSpPr>
        <p:spPr>
          <a:xfrm>
            <a:off x="492932" y="4030663"/>
            <a:ext cx="34529" cy="1733550"/>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4" name="Straight Connector 39">
            <a:extLst>
              <a:ext uri="{FF2B5EF4-FFF2-40B4-BE49-F238E27FC236}">
                <a16:creationId xmlns:a16="http://schemas.microsoft.com/office/drawing/2014/main" id="{984AF1EF-3DA5-4FCE-B603-F4F2F04B9E45}"/>
              </a:ext>
            </a:extLst>
          </p:cNvPr>
          <p:cNvCxnSpPr/>
          <p:nvPr/>
        </p:nvCxnSpPr>
        <p:spPr>
          <a:xfrm flipV="1">
            <a:off x="309564" y="4895850"/>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30" name="Text Placeholder 29"/>
          <p:cNvSpPr>
            <a:spLocks noGrp="1"/>
          </p:cNvSpPr>
          <p:nvPr>
            <p:ph type="body" sz="quarter" idx="10"/>
          </p:nvPr>
        </p:nvSpPr>
        <p:spPr>
          <a:xfrm>
            <a:off x="100012" y="123854"/>
            <a:ext cx="8904542"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42" name="Text Placeholder 29"/>
          <p:cNvSpPr>
            <a:spLocks noGrp="1"/>
          </p:cNvSpPr>
          <p:nvPr>
            <p:ph type="body" sz="quarter" idx="11"/>
          </p:nvPr>
        </p:nvSpPr>
        <p:spPr>
          <a:xfrm>
            <a:off x="237850" y="1187020"/>
            <a:ext cx="5862914" cy="523875"/>
          </a:xfrm>
          <a:prstGeom prst="rect">
            <a:avLst/>
          </a:prstGeom>
        </p:spPr>
        <p:txBody>
          <a:bodyPr anchor="ctr" anchorCtr="0"/>
          <a:lstStyle>
            <a:lvl1pPr marL="0" indent="0" algn="l" defTabSz="685800" rtl="0" eaLnBrk="1" latinLnBrk="0" hangingPunct="1">
              <a:lnSpc>
                <a:spcPts val="2850"/>
              </a:lnSpc>
              <a:spcBef>
                <a:spcPct val="20000"/>
              </a:spcBef>
              <a:buFont typeface="Arial" panose="020B0604020202020204" pitchFamily="34" charset="0"/>
              <a:buNone/>
              <a:defRPr lang="en-US" sz="3000" b="0" kern="1200" dirty="0" smtClean="0">
                <a:solidFill>
                  <a:schemeClr val="bg1"/>
                </a:solidFill>
                <a:latin typeface="Calibri" panose="020F0502020204030204" pitchFamily="34" charset="0"/>
                <a:ea typeface="+mj-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43" name="Text Placeholder 29"/>
          <p:cNvSpPr>
            <a:spLocks noGrp="1"/>
          </p:cNvSpPr>
          <p:nvPr>
            <p:ph type="body" sz="quarter" idx="12"/>
          </p:nvPr>
        </p:nvSpPr>
        <p:spPr>
          <a:xfrm>
            <a:off x="629482" y="2253281"/>
            <a:ext cx="5471282" cy="1514048"/>
          </a:xfrm>
          <a:prstGeom prst="rect">
            <a:avLst/>
          </a:prstGeom>
        </p:spPr>
        <p:txBody>
          <a:bodyPr anchor="ctr" anchorCtr="0"/>
          <a:lstStyle>
            <a:lvl1pPr marL="0" indent="0" algn="l" defTabSz="685800" rtl="0" eaLnBrk="1" latinLnBrk="0" hangingPunct="1">
              <a:lnSpc>
                <a:spcPts val="2850"/>
              </a:lnSpc>
              <a:spcBef>
                <a:spcPct val="20000"/>
              </a:spcBef>
              <a:buFont typeface="Arial" panose="020B0604020202020204" pitchFamily="34" charset="0"/>
              <a:buNone/>
              <a:defRPr lang="en-US"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44" name="Text Placeholder 29"/>
          <p:cNvSpPr>
            <a:spLocks noGrp="1"/>
          </p:cNvSpPr>
          <p:nvPr>
            <p:ph type="body" sz="quarter" idx="13"/>
          </p:nvPr>
        </p:nvSpPr>
        <p:spPr>
          <a:xfrm>
            <a:off x="629482" y="4138519"/>
            <a:ext cx="5471282" cy="1514048"/>
          </a:xfrm>
          <a:prstGeom prst="rect">
            <a:avLst/>
          </a:prstGeom>
        </p:spPr>
        <p:txBody>
          <a:bodyPr anchor="ctr"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Tree>
    <p:extLst>
      <p:ext uri="{BB962C8B-B14F-4D97-AF65-F5344CB8AC3E}">
        <p14:creationId xmlns:p14="http://schemas.microsoft.com/office/powerpoint/2010/main" val="4269598801"/>
      </p:ext>
    </p:extLst>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1_Objective">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7857" y="952500"/>
            <a:ext cx="83344"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Rounded Rectangle 9"/>
          <p:cNvGrpSpPr>
            <a:grpSpLocks/>
          </p:cNvGrpSpPr>
          <p:nvPr/>
        </p:nvGrpSpPr>
        <p:grpSpPr bwMode="auto">
          <a:xfrm>
            <a:off x="314325" y="2247900"/>
            <a:ext cx="5048250" cy="1676400"/>
            <a:chOff x="264" y="1416"/>
            <a:chExt cx="4240" cy="1056"/>
          </a:xfrm>
        </p:grpSpPr>
        <p:pic>
          <p:nvPicPr>
            <p:cNvPr id="9" name="Rounded Rectangl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 y="1416"/>
              <a:ext cx="4240"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8">
              <a:extLst>
                <a:ext uri="{FF2B5EF4-FFF2-40B4-BE49-F238E27FC236}">
                  <a16:creationId xmlns:a16="http://schemas.microsoft.com/office/drawing/2014/main" id="{CD36E851-29D7-4B7C-B4AA-24F34B66ED01}"/>
                </a:ext>
              </a:extLst>
            </p:cNvPr>
            <p:cNvSpPr txBox="1">
              <a:spLocks noChangeArrowheads="1"/>
            </p:cNvSpPr>
            <p:nvPr/>
          </p:nvSpPr>
          <p:spPr bwMode="auto">
            <a:xfrm>
              <a:off x="315" y="1465"/>
              <a:ext cx="4145" cy="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sp>
        <p:nvSpPr>
          <p:cNvPr id="11" name="Oval 10">
            <a:extLst>
              <a:ext uri="{FF2B5EF4-FFF2-40B4-BE49-F238E27FC236}">
                <a16:creationId xmlns:a16="http://schemas.microsoft.com/office/drawing/2014/main" id="{AE82A038-E42B-4ACA-BF23-A232C02D446B}"/>
              </a:ext>
            </a:extLst>
          </p:cNvPr>
          <p:cNvSpPr/>
          <p:nvPr/>
        </p:nvSpPr>
        <p:spPr>
          <a:xfrm>
            <a:off x="171463" y="2079625"/>
            <a:ext cx="394097" cy="527050"/>
          </a:xfrm>
          <a:prstGeom prst="ellipse">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700" b="1" dirty="0">
                <a:solidFill>
                  <a:prstClr val="white"/>
                </a:solidFill>
                <a:latin typeface="Segoe Condensed" panose="020B0606040200020203" pitchFamily="34" charset="0"/>
              </a:rPr>
              <a:t>1</a:t>
            </a:r>
          </a:p>
        </p:txBody>
      </p:sp>
      <p:grpSp>
        <p:nvGrpSpPr>
          <p:cNvPr id="13" name="Rounded Rectangle 18"/>
          <p:cNvGrpSpPr>
            <a:grpSpLocks/>
          </p:cNvGrpSpPr>
          <p:nvPr/>
        </p:nvGrpSpPr>
        <p:grpSpPr bwMode="auto">
          <a:xfrm>
            <a:off x="314325" y="4178300"/>
            <a:ext cx="5048250" cy="1676400"/>
            <a:chOff x="264" y="2632"/>
            <a:chExt cx="4240" cy="1056"/>
          </a:xfrm>
        </p:grpSpPr>
        <p:pic>
          <p:nvPicPr>
            <p:cNvPr id="14" name="Rounded Rectangle 1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 y="2632"/>
              <a:ext cx="4240"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2">
              <a:extLst>
                <a:ext uri="{FF2B5EF4-FFF2-40B4-BE49-F238E27FC236}">
                  <a16:creationId xmlns:a16="http://schemas.microsoft.com/office/drawing/2014/main" id="{F56E6117-07D0-437F-A06A-E1CC32F381CE}"/>
                </a:ext>
              </a:extLst>
            </p:cNvPr>
            <p:cNvSpPr txBox="1">
              <a:spLocks noChangeArrowheads="1"/>
            </p:cNvSpPr>
            <p:nvPr/>
          </p:nvSpPr>
          <p:spPr bwMode="auto">
            <a:xfrm>
              <a:off x="315" y="2682"/>
              <a:ext cx="4145" cy="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sp>
        <p:nvSpPr>
          <p:cNvPr id="16" name="Oval 19">
            <a:extLst>
              <a:ext uri="{FF2B5EF4-FFF2-40B4-BE49-F238E27FC236}">
                <a16:creationId xmlns:a16="http://schemas.microsoft.com/office/drawing/2014/main" id="{3F82309A-9F10-4628-B382-1CD52E2B0EC8}"/>
              </a:ext>
            </a:extLst>
          </p:cNvPr>
          <p:cNvSpPr/>
          <p:nvPr/>
        </p:nvSpPr>
        <p:spPr>
          <a:xfrm>
            <a:off x="171463" y="4011613"/>
            <a:ext cx="394097" cy="525462"/>
          </a:xfrm>
          <a:prstGeom prst="ellipse">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700" b="1" dirty="0">
                <a:solidFill>
                  <a:prstClr val="white"/>
                </a:solidFill>
                <a:latin typeface="Segoe Condensed" panose="020B0606040200020203" pitchFamily="34" charset="0"/>
              </a:rPr>
              <a:t>2</a:t>
            </a:r>
          </a:p>
        </p:txBody>
      </p: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9369" y="1801813"/>
            <a:ext cx="2416969"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29"/>
          <p:cNvSpPr>
            <a:spLocks noGrp="1"/>
          </p:cNvSpPr>
          <p:nvPr>
            <p:ph type="body" sz="quarter" idx="10"/>
          </p:nvPr>
        </p:nvSpPr>
        <p:spPr>
          <a:xfrm>
            <a:off x="100012" y="123854"/>
            <a:ext cx="8890826"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6" name="Text Placeholder 10"/>
          <p:cNvSpPr>
            <a:spLocks noGrp="1"/>
          </p:cNvSpPr>
          <p:nvPr>
            <p:ph type="body" sz="quarter" idx="11"/>
          </p:nvPr>
        </p:nvSpPr>
        <p:spPr>
          <a:xfrm>
            <a:off x="120586" y="880351"/>
            <a:ext cx="5352098" cy="1195365"/>
          </a:xfrm>
          <a:prstGeom prst="rect">
            <a:avLst/>
          </a:prstGeom>
        </p:spPr>
        <p:txBody>
          <a:bodyPr lIns="45720" rIns="45720" anchor="t"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
        <p:nvSpPr>
          <p:cNvPr id="12" name="Text Placeholder 10"/>
          <p:cNvSpPr>
            <a:spLocks noGrp="1"/>
          </p:cNvSpPr>
          <p:nvPr>
            <p:ph type="body" sz="quarter" idx="13"/>
          </p:nvPr>
        </p:nvSpPr>
        <p:spPr>
          <a:xfrm>
            <a:off x="565760" y="2371647"/>
            <a:ext cx="4906927" cy="1463781"/>
          </a:xfrm>
          <a:prstGeom prst="rect">
            <a:avLst/>
          </a:prstGeom>
        </p:spPr>
        <p:txBody>
          <a:bodyPr lIns="45720" rIns="45720" anchor="ctr"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
        <p:nvSpPr>
          <p:cNvPr id="21" name="Text Placeholder 10"/>
          <p:cNvSpPr>
            <a:spLocks noGrp="1"/>
          </p:cNvSpPr>
          <p:nvPr>
            <p:ph type="body" sz="quarter" idx="14"/>
          </p:nvPr>
        </p:nvSpPr>
        <p:spPr>
          <a:xfrm>
            <a:off x="565760" y="4303018"/>
            <a:ext cx="4906927" cy="1505118"/>
          </a:xfrm>
          <a:prstGeom prst="rect">
            <a:avLst/>
          </a:prstGeom>
        </p:spPr>
        <p:txBody>
          <a:bodyPr lIns="45720" rIns="45720" anchor="ctr"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Tree>
    <p:extLst>
      <p:ext uri="{BB962C8B-B14F-4D97-AF65-F5344CB8AC3E}">
        <p14:creationId xmlns:p14="http://schemas.microsoft.com/office/powerpoint/2010/main" val="3357791418"/>
      </p:ext>
    </p:extLst>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9_Objective">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7857" y="952500"/>
            <a:ext cx="83344"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9369" y="1801813"/>
            <a:ext cx="2416969"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Rounded Rectangle 13"/>
          <p:cNvGrpSpPr>
            <a:grpSpLocks/>
          </p:cNvGrpSpPr>
          <p:nvPr/>
        </p:nvGrpSpPr>
        <p:grpSpPr bwMode="auto">
          <a:xfrm>
            <a:off x="314325" y="2247900"/>
            <a:ext cx="5048250" cy="1308100"/>
            <a:chOff x="264" y="1416"/>
            <a:chExt cx="4240" cy="824"/>
          </a:xfrm>
        </p:grpSpPr>
        <p:pic>
          <p:nvPicPr>
            <p:cNvPr id="8" name="Rounded Rectangl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 y="1416"/>
              <a:ext cx="4240"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9">
              <a:extLst>
                <a:ext uri="{FF2B5EF4-FFF2-40B4-BE49-F238E27FC236}">
                  <a16:creationId xmlns:a16="http://schemas.microsoft.com/office/drawing/2014/main" id="{A5518814-BFA8-4CE2-B85B-1577BB4B5348}"/>
                </a:ext>
              </a:extLst>
            </p:cNvPr>
            <p:cNvSpPr txBox="1">
              <a:spLocks noChangeArrowheads="1"/>
            </p:cNvSpPr>
            <p:nvPr/>
          </p:nvSpPr>
          <p:spPr bwMode="auto">
            <a:xfrm>
              <a:off x="307" y="1457"/>
              <a:ext cx="4161" cy="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sp>
        <p:nvSpPr>
          <p:cNvPr id="10" name="Oval 14">
            <a:extLst>
              <a:ext uri="{FF2B5EF4-FFF2-40B4-BE49-F238E27FC236}">
                <a16:creationId xmlns:a16="http://schemas.microsoft.com/office/drawing/2014/main" id="{A5B710A1-B0D8-439D-B693-1B7E0F099662}"/>
              </a:ext>
            </a:extLst>
          </p:cNvPr>
          <p:cNvSpPr/>
          <p:nvPr/>
        </p:nvSpPr>
        <p:spPr>
          <a:xfrm>
            <a:off x="171463" y="2079625"/>
            <a:ext cx="394097" cy="527050"/>
          </a:xfrm>
          <a:prstGeom prst="ellipse">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700" b="1" dirty="0">
                <a:solidFill>
                  <a:prstClr val="white"/>
                </a:solidFill>
                <a:latin typeface="Segoe Condensed" panose="020B0606040200020203" pitchFamily="34" charset="0"/>
              </a:rPr>
              <a:t>3</a:t>
            </a:r>
          </a:p>
        </p:txBody>
      </p:sp>
      <p:sp>
        <p:nvSpPr>
          <p:cNvPr id="4" name="Text Placeholder 29"/>
          <p:cNvSpPr>
            <a:spLocks noGrp="1"/>
          </p:cNvSpPr>
          <p:nvPr>
            <p:ph type="body" sz="quarter" idx="10"/>
          </p:nvPr>
        </p:nvSpPr>
        <p:spPr>
          <a:xfrm>
            <a:off x="100012" y="123854"/>
            <a:ext cx="8890826"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13" name="Text Placeholder 10"/>
          <p:cNvSpPr>
            <a:spLocks noGrp="1"/>
          </p:cNvSpPr>
          <p:nvPr>
            <p:ph type="body" sz="quarter" idx="11"/>
          </p:nvPr>
        </p:nvSpPr>
        <p:spPr>
          <a:xfrm>
            <a:off x="120586" y="880351"/>
            <a:ext cx="5352098" cy="1195365"/>
          </a:xfrm>
          <a:prstGeom prst="rect">
            <a:avLst/>
          </a:prstGeom>
        </p:spPr>
        <p:txBody>
          <a:bodyPr lIns="45720" rIns="45720" anchor="t"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
        <p:nvSpPr>
          <p:cNvPr id="16" name="Text Placeholder 10"/>
          <p:cNvSpPr>
            <a:spLocks noGrp="1"/>
          </p:cNvSpPr>
          <p:nvPr>
            <p:ph type="body" sz="quarter" idx="13"/>
          </p:nvPr>
        </p:nvSpPr>
        <p:spPr>
          <a:xfrm>
            <a:off x="565760" y="2371619"/>
            <a:ext cx="4906927" cy="1074314"/>
          </a:xfrm>
          <a:prstGeom prst="rect">
            <a:avLst/>
          </a:prstGeom>
        </p:spPr>
        <p:txBody>
          <a:bodyPr lIns="45720" rIns="45720" anchor="ctr"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Tree>
    <p:extLst>
      <p:ext uri="{BB962C8B-B14F-4D97-AF65-F5344CB8AC3E}">
        <p14:creationId xmlns:p14="http://schemas.microsoft.com/office/powerpoint/2010/main" val="2103887089"/>
      </p:ext>
    </p:extLst>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2_Objective">
    <p:spTree>
      <p:nvGrpSpPr>
        <p:cNvPr id="1" name=""/>
        <p:cNvGrpSpPr/>
        <p:nvPr/>
      </p:nvGrpSpPr>
      <p:grpSpPr>
        <a:xfrm>
          <a:off x="0" y="0"/>
          <a:ext cx="0" cy="0"/>
          <a:chOff x="0" y="0"/>
          <a:chExt cx="0" cy="0"/>
        </a:xfrm>
      </p:grpSpPr>
      <p:sp>
        <p:nvSpPr>
          <p:cNvPr id="6" name="Rounded Rectangle 12">
            <a:extLst>
              <a:ext uri="{FF2B5EF4-FFF2-40B4-BE49-F238E27FC236}">
                <a16:creationId xmlns:a16="http://schemas.microsoft.com/office/drawing/2014/main" id="{0CBE35D3-ED95-4C21-AAA5-EE94E8E25C50}"/>
              </a:ext>
            </a:extLst>
          </p:cNvPr>
          <p:cNvSpPr/>
          <p:nvPr/>
        </p:nvSpPr>
        <p:spPr>
          <a:xfrm rot="16200000">
            <a:off x="3744331" y="-2099269"/>
            <a:ext cx="1692275"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7" name="Straight Connector 6">
            <a:extLst>
              <a:ext uri="{FF2B5EF4-FFF2-40B4-BE49-F238E27FC236}">
                <a16:creationId xmlns:a16="http://schemas.microsoft.com/office/drawing/2014/main" id="{088BAA90-27E0-4EA6-8637-9D1A5039C55E}"/>
              </a:ext>
            </a:extLst>
          </p:cNvPr>
          <p:cNvCxnSpPr/>
          <p:nvPr/>
        </p:nvCxnSpPr>
        <p:spPr>
          <a:xfrm flipH="1">
            <a:off x="275035" y="752501"/>
            <a:ext cx="1190" cy="4589463"/>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9FCC0F5C-332C-443B-B359-045A5748397A}"/>
              </a:ext>
            </a:extLst>
          </p:cNvPr>
          <p:cNvSpPr/>
          <p:nvPr/>
        </p:nvSpPr>
        <p:spPr>
          <a:xfrm>
            <a:off x="458391" y="1169988"/>
            <a:ext cx="34528" cy="1693862"/>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9" name="Straight Connector 8">
            <a:extLst>
              <a:ext uri="{FF2B5EF4-FFF2-40B4-BE49-F238E27FC236}">
                <a16:creationId xmlns:a16="http://schemas.microsoft.com/office/drawing/2014/main" id="{141D1C9C-AFBB-4FBD-9FA1-C34EE91186B0}"/>
              </a:ext>
            </a:extLst>
          </p:cNvPr>
          <p:cNvCxnSpPr/>
          <p:nvPr/>
        </p:nvCxnSpPr>
        <p:spPr>
          <a:xfrm flipV="1">
            <a:off x="275037" y="2014539"/>
            <a:ext cx="197644" cy="1587"/>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0AA7CD63-B608-43A4-9BD6-CCF129441D87}"/>
              </a:ext>
            </a:extLst>
          </p:cNvPr>
          <p:cNvSpPr/>
          <p:nvPr/>
        </p:nvSpPr>
        <p:spPr>
          <a:xfrm rot="16200000">
            <a:off x="4197549" y="-571301"/>
            <a:ext cx="785812"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1" name="Rounded Rectangle 21">
            <a:extLst>
              <a:ext uri="{FF2B5EF4-FFF2-40B4-BE49-F238E27FC236}">
                <a16:creationId xmlns:a16="http://schemas.microsoft.com/office/drawing/2014/main" id="{3166A18C-BBBA-4CCF-B1BC-53D95CFB41B6}"/>
              </a:ext>
            </a:extLst>
          </p:cNvPr>
          <p:cNvSpPr/>
          <p:nvPr/>
        </p:nvSpPr>
        <p:spPr>
          <a:xfrm>
            <a:off x="458391" y="3151188"/>
            <a:ext cx="34528" cy="787400"/>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2" name="Straight Connector 22">
            <a:extLst>
              <a:ext uri="{FF2B5EF4-FFF2-40B4-BE49-F238E27FC236}">
                <a16:creationId xmlns:a16="http://schemas.microsoft.com/office/drawing/2014/main" id="{01666FB3-FADC-4A7A-A642-DE9640275CFE}"/>
              </a:ext>
            </a:extLst>
          </p:cNvPr>
          <p:cNvCxnSpPr/>
          <p:nvPr/>
        </p:nvCxnSpPr>
        <p:spPr>
          <a:xfrm flipV="1">
            <a:off x="275037" y="3543300"/>
            <a:ext cx="197644" cy="1588"/>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3" name="Rounded Rectangle 18">
            <a:extLst>
              <a:ext uri="{FF2B5EF4-FFF2-40B4-BE49-F238E27FC236}">
                <a16:creationId xmlns:a16="http://schemas.microsoft.com/office/drawing/2014/main" id="{4CDB6B75-B6F9-41AB-A1EF-E0996AD50452}"/>
              </a:ext>
            </a:extLst>
          </p:cNvPr>
          <p:cNvSpPr/>
          <p:nvPr/>
        </p:nvSpPr>
        <p:spPr>
          <a:xfrm rot="16200000">
            <a:off x="4197562" y="509787"/>
            <a:ext cx="785813"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4" name="Rounded Rectangle 19">
            <a:extLst>
              <a:ext uri="{FF2B5EF4-FFF2-40B4-BE49-F238E27FC236}">
                <a16:creationId xmlns:a16="http://schemas.microsoft.com/office/drawing/2014/main" id="{E599B2DE-1305-4993-8E09-ED6BEDCF9501}"/>
              </a:ext>
            </a:extLst>
          </p:cNvPr>
          <p:cNvSpPr/>
          <p:nvPr/>
        </p:nvSpPr>
        <p:spPr>
          <a:xfrm>
            <a:off x="458391" y="4232275"/>
            <a:ext cx="34528" cy="787400"/>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5" name="Straight Connector 20">
            <a:extLst>
              <a:ext uri="{FF2B5EF4-FFF2-40B4-BE49-F238E27FC236}">
                <a16:creationId xmlns:a16="http://schemas.microsoft.com/office/drawing/2014/main" id="{A19F1E97-597A-422B-B113-E0DAA8E6647E}"/>
              </a:ext>
            </a:extLst>
          </p:cNvPr>
          <p:cNvCxnSpPr/>
          <p:nvPr/>
        </p:nvCxnSpPr>
        <p:spPr>
          <a:xfrm flipV="1">
            <a:off x="275037" y="4625975"/>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4" name="Text Placeholder 29"/>
          <p:cNvSpPr>
            <a:spLocks noGrp="1"/>
          </p:cNvSpPr>
          <p:nvPr>
            <p:ph type="body" sz="quarter" idx="10"/>
          </p:nvPr>
        </p:nvSpPr>
        <p:spPr>
          <a:xfrm>
            <a:off x="100012" y="123854"/>
            <a:ext cx="8897684" cy="523875"/>
          </a:xfrm>
          <a:prstGeom prst="rect">
            <a:avLst/>
          </a:prstGeom>
        </p:spPr>
        <p:txBody>
          <a:bodyPr anchor="ctr" anchorCtr="0"/>
          <a:lstStyle>
            <a:lvl1pPr marL="0" indent="0" algn="l" defTabSz="685800" rtl="0" eaLnBrk="1" latinLnBrk="0" hangingPunct="1">
              <a:buNone/>
              <a:defRPr lang="en-US" sz="3200" b="1" kern="1200" dirty="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17" name="Text Placeholder 4"/>
          <p:cNvSpPr>
            <a:spLocks noGrp="1"/>
          </p:cNvSpPr>
          <p:nvPr>
            <p:ph type="body" sz="quarter" idx="27"/>
          </p:nvPr>
        </p:nvSpPr>
        <p:spPr>
          <a:xfrm>
            <a:off x="620611" y="1245704"/>
            <a:ext cx="8084852" cy="1514431"/>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24" name="Text Placeholder 4"/>
          <p:cNvSpPr>
            <a:spLocks noGrp="1"/>
          </p:cNvSpPr>
          <p:nvPr>
            <p:ph type="body" sz="quarter" idx="28"/>
          </p:nvPr>
        </p:nvSpPr>
        <p:spPr>
          <a:xfrm>
            <a:off x="620611" y="3227083"/>
            <a:ext cx="8084852" cy="642184"/>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29" name="Text Placeholder 4"/>
          <p:cNvSpPr>
            <a:spLocks noGrp="1"/>
          </p:cNvSpPr>
          <p:nvPr>
            <p:ph type="body" sz="quarter" idx="30"/>
          </p:nvPr>
        </p:nvSpPr>
        <p:spPr>
          <a:xfrm>
            <a:off x="620611" y="4308861"/>
            <a:ext cx="8084852" cy="642184"/>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1785387241"/>
      </p:ext>
    </p:extLst>
  </p:cSld>
  <p:clrMapOvr>
    <a:masterClrMapping/>
  </p:clrMapOvr>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3_Objective">
    <p:spTree>
      <p:nvGrpSpPr>
        <p:cNvPr id="1" name=""/>
        <p:cNvGrpSpPr/>
        <p:nvPr/>
      </p:nvGrpSpPr>
      <p:grpSpPr>
        <a:xfrm>
          <a:off x="0" y="0"/>
          <a:ext cx="0" cy="0"/>
          <a:chOff x="0" y="0"/>
          <a:chExt cx="0" cy="0"/>
        </a:xfrm>
      </p:grpSpPr>
      <p:sp>
        <p:nvSpPr>
          <p:cNvPr id="4" name="Text Placeholder 29"/>
          <p:cNvSpPr>
            <a:spLocks noGrp="1"/>
          </p:cNvSpPr>
          <p:nvPr>
            <p:ph type="body" sz="quarter" idx="10"/>
          </p:nvPr>
        </p:nvSpPr>
        <p:spPr>
          <a:xfrm>
            <a:off x="100012" y="123854"/>
            <a:ext cx="8897684" cy="523875"/>
          </a:xfrm>
          <a:prstGeom prst="rect">
            <a:avLst/>
          </a:prstGeom>
        </p:spPr>
        <p:txBody>
          <a:bodyPr anchor="ctr" anchorCtr="0"/>
          <a:lstStyle>
            <a:lvl1pPr marL="0" indent="0" algn="l" defTabSz="685800" rtl="0" eaLnBrk="1" latinLnBrk="0" hangingPunct="1">
              <a:buNone/>
              <a:defRPr lang="en-US" sz="3200" b="1" kern="1200" dirty="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Tree>
    <p:extLst>
      <p:ext uri="{BB962C8B-B14F-4D97-AF65-F5344CB8AC3E}">
        <p14:creationId xmlns:p14="http://schemas.microsoft.com/office/powerpoint/2010/main" val="4097441971"/>
      </p:ext>
    </p:extLst>
  </p:cSld>
  <p:clrMapOvr>
    <a:masterClrMapping/>
  </p:clrMapOvr>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4_Objective">
    <p:spTree>
      <p:nvGrpSpPr>
        <p:cNvPr id="1" name=""/>
        <p:cNvGrpSpPr/>
        <p:nvPr/>
      </p:nvGrpSpPr>
      <p:grpSpPr>
        <a:xfrm>
          <a:off x="0" y="0"/>
          <a:ext cx="0" cy="0"/>
          <a:chOff x="0" y="0"/>
          <a:chExt cx="0" cy="0"/>
        </a:xfrm>
      </p:grpSpPr>
      <p:sp>
        <p:nvSpPr>
          <p:cNvPr id="8" name="Rounded Rectangle 12">
            <a:extLst>
              <a:ext uri="{FF2B5EF4-FFF2-40B4-BE49-F238E27FC236}">
                <a16:creationId xmlns:a16="http://schemas.microsoft.com/office/drawing/2014/main" id="{D7D67063-E552-4ECB-B4F1-A399CDEE58D8}"/>
              </a:ext>
            </a:extLst>
          </p:cNvPr>
          <p:cNvSpPr/>
          <p:nvPr/>
        </p:nvSpPr>
        <p:spPr>
          <a:xfrm rot="16200000">
            <a:off x="4178499" y="-2644576"/>
            <a:ext cx="823912"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9" name="Straight Connector 8">
            <a:extLst>
              <a:ext uri="{FF2B5EF4-FFF2-40B4-BE49-F238E27FC236}">
                <a16:creationId xmlns:a16="http://schemas.microsoft.com/office/drawing/2014/main" id="{DC11676F-0AD8-4BE0-AED4-B24B3CFE8615}"/>
              </a:ext>
            </a:extLst>
          </p:cNvPr>
          <p:cNvCxnSpPr/>
          <p:nvPr/>
        </p:nvCxnSpPr>
        <p:spPr>
          <a:xfrm>
            <a:off x="276225" y="752475"/>
            <a:ext cx="0" cy="502920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12F330F1-2014-4F35-82D2-727F59B272B0}"/>
              </a:ext>
            </a:extLst>
          </p:cNvPr>
          <p:cNvSpPr/>
          <p:nvPr/>
        </p:nvSpPr>
        <p:spPr>
          <a:xfrm>
            <a:off x="458391" y="1058863"/>
            <a:ext cx="34528" cy="823912"/>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1" name="Straight Connector 10">
            <a:extLst>
              <a:ext uri="{FF2B5EF4-FFF2-40B4-BE49-F238E27FC236}">
                <a16:creationId xmlns:a16="http://schemas.microsoft.com/office/drawing/2014/main" id="{3CEA4385-0BCB-4078-844D-F89962FDA4C7}"/>
              </a:ext>
            </a:extLst>
          </p:cNvPr>
          <p:cNvCxnSpPr/>
          <p:nvPr/>
        </p:nvCxnSpPr>
        <p:spPr>
          <a:xfrm flipV="1">
            <a:off x="275037" y="1470025"/>
            <a:ext cx="197644" cy="1588"/>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2" name="Rounded Rectangle 33">
            <a:extLst>
              <a:ext uri="{FF2B5EF4-FFF2-40B4-BE49-F238E27FC236}">
                <a16:creationId xmlns:a16="http://schemas.microsoft.com/office/drawing/2014/main" id="{6698E8BE-9A50-4A78-9775-CF0683CCB084}"/>
              </a:ext>
            </a:extLst>
          </p:cNvPr>
          <p:cNvSpPr/>
          <p:nvPr/>
        </p:nvSpPr>
        <p:spPr>
          <a:xfrm rot="16200000">
            <a:off x="4179306" y="-1689694"/>
            <a:ext cx="822325"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3" name="Rounded Rectangle 34">
            <a:extLst>
              <a:ext uri="{FF2B5EF4-FFF2-40B4-BE49-F238E27FC236}">
                <a16:creationId xmlns:a16="http://schemas.microsoft.com/office/drawing/2014/main" id="{2CADD9D1-78EA-419C-959A-B6896E696584}"/>
              </a:ext>
            </a:extLst>
          </p:cNvPr>
          <p:cNvSpPr/>
          <p:nvPr/>
        </p:nvSpPr>
        <p:spPr>
          <a:xfrm>
            <a:off x="458391" y="2014565"/>
            <a:ext cx="34528" cy="822325"/>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4" name="Straight Connector 35">
            <a:extLst>
              <a:ext uri="{FF2B5EF4-FFF2-40B4-BE49-F238E27FC236}">
                <a16:creationId xmlns:a16="http://schemas.microsoft.com/office/drawing/2014/main" id="{47DBEDAA-1DAA-48D4-898B-776196E8C1B7}"/>
              </a:ext>
            </a:extLst>
          </p:cNvPr>
          <p:cNvCxnSpPr/>
          <p:nvPr/>
        </p:nvCxnSpPr>
        <p:spPr>
          <a:xfrm flipV="1">
            <a:off x="275037" y="2425700"/>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5" name="Rounded Rectangle 37">
            <a:extLst>
              <a:ext uri="{FF2B5EF4-FFF2-40B4-BE49-F238E27FC236}">
                <a16:creationId xmlns:a16="http://schemas.microsoft.com/office/drawing/2014/main" id="{99BF1259-ED32-4F44-8CEF-006FFCD6AF0D}"/>
              </a:ext>
            </a:extLst>
          </p:cNvPr>
          <p:cNvSpPr/>
          <p:nvPr/>
        </p:nvSpPr>
        <p:spPr>
          <a:xfrm rot="16200000">
            <a:off x="4179306" y="-734019"/>
            <a:ext cx="822325"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6" name="Rounded Rectangle 38">
            <a:extLst>
              <a:ext uri="{FF2B5EF4-FFF2-40B4-BE49-F238E27FC236}">
                <a16:creationId xmlns:a16="http://schemas.microsoft.com/office/drawing/2014/main" id="{99753056-B846-4BCC-8EA7-AAA3E3C7B8CF}"/>
              </a:ext>
            </a:extLst>
          </p:cNvPr>
          <p:cNvSpPr/>
          <p:nvPr/>
        </p:nvSpPr>
        <p:spPr>
          <a:xfrm>
            <a:off x="458391" y="2970240"/>
            <a:ext cx="34528" cy="822325"/>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8" name="Straight Connector 39">
            <a:extLst>
              <a:ext uri="{FF2B5EF4-FFF2-40B4-BE49-F238E27FC236}">
                <a16:creationId xmlns:a16="http://schemas.microsoft.com/office/drawing/2014/main" id="{EE237BD3-96C1-43B5-839D-3CFBA412F601}"/>
              </a:ext>
            </a:extLst>
          </p:cNvPr>
          <p:cNvCxnSpPr/>
          <p:nvPr/>
        </p:nvCxnSpPr>
        <p:spPr>
          <a:xfrm flipV="1">
            <a:off x="275037" y="3379815"/>
            <a:ext cx="197644" cy="1587"/>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9" name="Rounded Rectangle 41">
            <a:extLst>
              <a:ext uri="{FF2B5EF4-FFF2-40B4-BE49-F238E27FC236}">
                <a16:creationId xmlns:a16="http://schemas.microsoft.com/office/drawing/2014/main" id="{1F8B0644-5A7E-4876-97FE-65875EE32D9E}"/>
              </a:ext>
            </a:extLst>
          </p:cNvPr>
          <p:cNvSpPr/>
          <p:nvPr/>
        </p:nvSpPr>
        <p:spPr>
          <a:xfrm rot="16200000">
            <a:off x="4179306" y="220068"/>
            <a:ext cx="822325"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20" name="Rounded Rectangle 42">
            <a:extLst>
              <a:ext uri="{FF2B5EF4-FFF2-40B4-BE49-F238E27FC236}">
                <a16:creationId xmlns:a16="http://schemas.microsoft.com/office/drawing/2014/main" id="{07629B82-F6FE-4C68-81DA-BD88795B3079}"/>
              </a:ext>
            </a:extLst>
          </p:cNvPr>
          <p:cNvSpPr/>
          <p:nvPr/>
        </p:nvSpPr>
        <p:spPr>
          <a:xfrm>
            <a:off x="458391" y="3924327"/>
            <a:ext cx="34528" cy="822325"/>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21" name="Straight Connector 43">
            <a:extLst>
              <a:ext uri="{FF2B5EF4-FFF2-40B4-BE49-F238E27FC236}">
                <a16:creationId xmlns:a16="http://schemas.microsoft.com/office/drawing/2014/main" id="{F59964F5-BA87-4419-B3BC-ECDA4FCD96E9}"/>
              </a:ext>
            </a:extLst>
          </p:cNvPr>
          <p:cNvCxnSpPr/>
          <p:nvPr/>
        </p:nvCxnSpPr>
        <p:spPr>
          <a:xfrm flipV="1">
            <a:off x="275037" y="4335463"/>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22" name="Rounded Rectangle 45">
            <a:extLst>
              <a:ext uri="{FF2B5EF4-FFF2-40B4-BE49-F238E27FC236}">
                <a16:creationId xmlns:a16="http://schemas.microsoft.com/office/drawing/2014/main" id="{563ECABE-C95A-4D26-B100-7B451435083F}"/>
              </a:ext>
            </a:extLst>
          </p:cNvPr>
          <p:cNvSpPr/>
          <p:nvPr/>
        </p:nvSpPr>
        <p:spPr>
          <a:xfrm rot="16200000">
            <a:off x="4178512" y="1173362"/>
            <a:ext cx="823913" cy="8230790"/>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23" name="Rounded Rectangle 46">
            <a:extLst>
              <a:ext uri="{FF2B5EF4-FFF2-40B4-BE49-F238E27FC236}">
                <a16:creationId xmlns:a16="http://schemas.microsoft.com/office/drawing/2014/main" id="{29DBC06B-E415-43DB-9158-86DCC2A2C08C}"/>
              </a:ext>
            </a:extLst>
          </p:cNvPr>
          <p:cNvSpPr/>
          <p:nvPr/>
        </p:nvSpPr>
        <p:spPr>
          <a:xfrm>
            <a:off x="458391" y="4876827"/>
            <a:ext cx="34528" cy="823913"/>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24" name="Straight Connector 47">
            <a:extLst>
              <a:ext uri="{FF2B5EF4-FFF2-40B4-BE49-F238E27FC236}">
                <a16:creationId xmlns:a16="http://schemas.microsoft.com/office/drawing/2014/main" id="{3371DBE3-AAA2-4EB7-8CCE-EC1DA441E4CF}"/>
              </a:ext>
            </a:extLst>
          </p:cNvPr>
          <p:cNvCxnSpPr/>
          <p:nvPr/>
        </p:nvCxnSpPr>
        <p:spPr>
          <a:xfrm flipV="1">
            <a:off x="275037" y="5287990"/>
            <a:ext cx="197644" cy="1587"/>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4" name="Text Placeholder 29"/>
          <p:cNvSpPr>
            <a:spLocks noGrp="1"/>
          </p:cNvSpPr>
          <p:nvPr>
            <p:ph type="body" sz="quarter" idx="10"/>
          </p:nvPr>
        </p:nvSpPr>
        <p:spPr>
          <a:xfrm>
            <a:off x="100012" y="123854"/>
            <a:ext cx="8897684" cy="523875"/>
          </a:xfrm>
          <a:prstGeom prst="rect">
            <a:avLst/>
          </a:prstGeom>
        </p:spPr>
        <p:txBody>
          <a:bodyPr anchor="ctr" anchorCtr="0"/>
          <a:lstStyle>
            <a:lvl1pPr marL="0" indent="0" algn="l" defTabSz="685800" rtl="0" eaLnBrk="1" latinLnBrk="0" hangingPunct="1">
              <a:buNone/>
              <a:defRPr lang="en-US" sz="3200" b="1" kern="1200" dirty="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17" name="Text Placeholder 4"/>
          <p:cNvSpPr>
            <a:spLocks noGrp="1"/>
          </p:cNvSpPr>
          <p:nvPr>
            <p:ph type="body" sz="quarter" idx="27"/>
          </p:nvPr>
        </p:nvSpPr>
        <p:spPr>
          <a:xfrm>
            <a:off x="620611" y="1093331"/>
            <a:ext cx="8084852" cy="788787"/>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37" name="Text Placeholder 4"/>
          <p:cNvSpPr>
            <a:spLocks noGrp="1"/>
          </p:cNvSpPr>
          <p:nvPr>
            <p:ph type="body" sz="quarter" idx="28"/>
          </p:nvPr>
        </p:nvSpPr>
        <p:spPr>
          <a:xfrm>
            <a:off x="620611" y="2048497"/>
            <a:ext cx="8084852" cy="788787"/>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41" name="Text Placeholder 4"/>
          <p:cNvSpPr>
            <a:spLocks noGrp="1"/>
          </p:cNvSpPr>
          <p:nvPr>
            <p:ph type="body" sz="quarter" idx="29"/>
          </p:nvPr>
        </p:nvSpPr>
        <p:spPr>
          <a:xfrm>
            <a:off x="620611" y="3003661"/>
            <a:ext cx="8084852" cy="788787"/>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45" name="Text Placeholder 4"/>
          <p:cNvSpPr>
            <a:spLocks noGrp="1"/>
          </p:cNvSpPr>
          <p:nvPr>
            <p:ph type="body" sz="quarter" idx="30"/>
          </p:nvPr>
        </p:nvSpPr>
        <p:spPr>
          <a:xfrm>
            <a:off x="620611" y="3957964"/>
            <a:ext cx="8084852" cy="788787"/>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49" name="Text Placeholder 4"/>
          <p:cNvSpPr>
            <a:spLocks noGrp="1"/>
          </p:cNvSpPr>
          <p:nvPr>
            <p:ph type="body" sz="quarter" idx="31"/>
          </p:nvPr>
        </p:nvSpPr>
        <p:spPr>
          <a:xfrm>
            <a:off x="620611" y="4911406"/>
            <a:ext cx="8084852" cy="788787"/>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3372291179"/>
      </p:ext>
    </p:extLst>
  </p:cSld>
  <p:clrMapOvr>
    <a:masterClrMapping/>
  </p:clrMapOvr>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11_Objective">
    <p:spTree>
      <p:nvGrpSpPr>
        <p:cNvPr id="1" name=""/>
        <p:cNvGrpSpPr/>
        <p:nvPr/>
      </p:nvGrpSpPr>
      <p:grpSpPr>
        <a:xfrm>
          <a:off x="0" y="0"/>
          <a:ext cx="0" cy="0"/>
          <a:chOff x="0" y="0"/>
          <a:chExt cx="0" cy="0"/>
        </a:xfrm>
      </p:grpSpPr>
      <p:sp>
        <p:nvSpPr>
          <p:cNvPr id="8" name="Rounded Rectangle 4">
            <a:extLst>
              <a:ext uri="{FF2B5EF4-FFF2-40B4-BE49-F238E27FC236}">
                <a16:creationId xmlns:a16="http://schemas.microsoft.com/office/drawing/2014/main" id="{18FF2AC7-0D47-4E41-9EC3-FAAC334A53B5}"/>
              </a:ext>
            </a:extLst>
          </p:cNvPr>
          <p:cNvSpPr/>
          <p:nvPr/>
        </p:nvSpPr>
        <p:spPr>
          <a:xfrm>
            <a:off x="171463" y="1655763"/>
            <a:ext cx="6378179" cy="668337"/>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9" name="Straight Connector 2">
            <a:extLst>
              <a:ext uri="{FF2B5EF4-FFF2-40B4-BE49-F238E27FC236}">
                <a16:creationId xmlns:a16="http://schemas.microsoft.com/office/drawing/2014/main" id="{62899882-B7A8-4995-953F-7E4DBAA5A32B}"/>
              </a:ext>
            </a:extLst>
          </p:cNvPr>
          <p:cNvCxnSpPr/>
          <p:nvPr/>
        </p:nvCxnSpPr>
        <p:spPr>
          <a:xfrm>
            <a:off x="310754" y="2324106"/>
            <a:ext cx="0" cy="3357563"/>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0" name="Rounded Rectangle 19">
            <a:extLst>
              <a:ext uri="{FF2B5EF4-FFF2-40B4-BE49-F238E27FC236}">
                <a16:creationId xmlns:a16="http://schemas.microsoft.com/office/drawing/2014/main" id="{2C7A36E3-9B0D-411F-9932-F6BFA858FE73}"/>
              </a:ext>
            </a:extLst>
          </p:cNvPr>
          <p:cNvSpPr/>
          <p:nvPr/>
        </p:nvSpPr>
        <p:spPr>
          <a:xfrm rot="16200000">
            <a:off x="2957314" y="63302"/>
            <a:ext cx="825500" cy="5718572"/>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1" name="Rounded Rectangle 20">
            <a:extLst>
              <a:ext uri="{FF2B5EF4-FFF2-40B4-BE49-F238E27FC236}">
                <a16:creationId xmlns:a16="http://schemas.microsoft.com/office/drawing/2014/main" id="{41B9055F-E8DF-4F8D-82C4-2F29E4F01D44}"/>
              </a:ext>
            </a:extLst>
          </p:cNvPr>
          <p:cNvSpPr/>
          <p:nvPr/>
        </p:nvSpPr>
        <p:spPr>
          <a:xfrm>
            <a:off x="495301" y="2509838"/>
            <a:ext cx="33338" cy="825500"/>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2" name="Straight Connector 21">
            <a:extLst>
              <a:ext uri="{FF2B5EF4-FFF2-40B4-BE49-F238E27FC236}">
                <a16:creationId xmlns:a16="http://schemas.microsoft.com/office/drawing/2014/main" id="{E9FC9772-8E65-4D48-8F6F-BDFFC85E7149}"/>
              </a:ext>
            </a:extLst>
          </p:cNvPr>
          <p:cNvCxnSpPr/>
          <p:nvPr/>
        </p:nvCxnSpPr>
        <p:spPr>
          <a:xfrm flipV="1">
            <a:off x="310755" y="3009900"/>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3" name="Rounded Rectangle 27">
            <a:extLst>
              <a:ext uri="{FF2B5EF4-FFF2-40B4-BE49-F238E27FC236}">
                <a16:creationId xmlns:a16="http://schemas.microsoft.com/office/drawing/2014/main" id="{61F859E6-FF89-4EA1-9588-333AC72A042F}"/>
              </a:ext>
            </a:extLst>
          </p:cNvPr>
          <p:cNvSpPr/>
          <p:nvPr/>
        </p:nvSpPr>
        <p:spPr>
          <a:xfrm rot="16200000">
            <a:off x="2957314" y="1144389"/>
            <a:ext cx="825500" cy="5718572"/>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4" name="Rounded Rectangle 28">
            <a:extLst>
              <a:ext uri="{FF2B5EF4-FFF2-40B4-BE49-F238E27FC236}">
                <a16:creationId xmlns:a16="http://schemas.microsoft.com/office/drawing/2014/main" id="{DD9861D6-83E7-4682-A4DA-4DDA36DBCD9F}"/>
              </a:ext>
            </a:extLst>
          </p:cNvPr>
          <p:cNvSpPr/>
          <p:nvPr/>
        </p:nvSpPr>
        <p:spPr>
          <a:xfrm>
            <a:off x="495301" y="3590925"/>
            <a:ext cx="33338" cy="825500"/>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5" name="Straight Connector 29">
            <a:extLst>
              <a:ext uri="{FF2B5EF4-FFF2-40B4-BE49-F238E27FC236}">
                <a16:creationId xmlns:a16="http://schemas.microsoft.com/office/drawing/2014/main" id="{A7E44B40-62E4-4EA0-A8B5-7D19B95F2DB9}"/>
              </a:ext>
            </a:extLst>
          </p:cNvPr>
          <p:cNvCxnSpPr/>
          <p:nvPr/>
        </p:nvCxnSpPr>
        <p:spPr>
          <a:xfrm flipV="1">
            <a:off x="310755" y="4090988"/>
            <a:ext cx="197644" cy="0"/>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16" name="Rounded Rectangle 31">
            <a:extLst>
              <a:ext uri="{FF2B5EF4-FFF2-40B4-BE49-F238E27FC236}">
                <a16:creationId xmlns:a16="http://schemas.microsoft.com/office/drawing/2014/main" id="{899F4E42-A018-42C0-B1A5-DBF3044D3533}"/>
              </a:ext>
            </a:extLst>
          </p:cNvPr>
          <p:cNvSpPr/>
          <p:nvPr/>
        </p:nvSpPr>
        <p:spPr>
          <a:xfrm rot="16200000">
            <a:off x="2956534" y="2191359"/>
            <a:ext cx="827087" cy="5718572"/>
          </a:xfrm>
          <a:prstGeom prst="roundRect">
            <a:avLst>
              <a:gd name="adj" fmla="val 0"/>
            </a:avLst>
          </a:prstGeom>
          <a:gradFill>
            <a:gsLst>
              <a:gs pos="0">
                <a:srgbClr val="EEF7FC"/>
              </a:gs>
              <a:gs pos="100000">
                <a:srgbClr val="EEF7F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sp>
        <p:nvSpPr>
          <p:cNvPr id="17" name="Rounded Rectangle 32">
            <a:extLst>
              <a:ext uri="{FF2B5EF4-FFF2-40B4-BE49-F238E27FC236}">
                <a16:creationId xmlns:a16="http://schemas.microsoft.com/office/drawing/2014/main" id="{8D760C45-593C-4573-84A8-2DEACA754E91}"/>
              </a:ext>
            </a:extLst>
          </p:cNvPr>
          <p:cNvSpPr/>
          <p:nvPr/>
        </p:nvSpPr>
        <p:spPr>
          <a:xfrm>
            <a:off x="495301" y="4637115"/>
            <a:ext cx="33338" cy="827087"/>
          </a:xfrm>
          <a:prstGeom prst="roundRect">
            <a:avLst>
              <a:gd name="adj" fmla="val 0"/>
            </a:avLst>
          </a:prstGeom>
          <a:solidFill>
            <a:srgbClr val="1B73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cxnSp>
        <p:nvCxnSpPr>
          <p:cNvPr id="18" name="Straight Connector 33">
            <a:extLst>
              <a:ext uri="{FF2B5EF4-FFF2-40B4-BE49-F238E27FC236}">
                <a16:creationId xmlns:a16="http://schemas.microsoft.com/office/drawing/2014/main" id="{E1F47D0F-4DA4-44FA-A241-E38B6F38A383}"/>
              </a:ext>
            </a:extLst>
          </p:cNvPr>
          <p:cNvCxnSpPr/>
          <p:nvPr/>
        </p:nvCxnSpPr>
        <p:spPr>
          <a:xfrm flipV="1">
            <a:off x="310755" y="5137150"/>
            <a:ext cx="197644" cy="1588"/>
          </a:xfrm>
          <a:prstGeom prst="line">
            <a:avLst/>
          </a:prstGeom>
          <a:ln w="19050">
            <a:solidFill>
              <a:srgbClr val="1B73A9"/>
            </a:solidFill>
          </a:ln>
        </p:spPr>
        <p:style>
          <a:lnRef idx="1">
            <a:schemeClr val="accent1"/>
          </a:lnRef>
          <a:fillRef idx="0">
            <a:schemeClr val="accent1"/>
          </a:fillRef>
          <a:effectRef idx="0">
            <a:schemeClr val="accent1"/>
          </a:effectRef>
          <a:fontRef idx="minor">
            <a:schemeClr val="tx1"/>
          </a:fontRef>
        </p:style>
      </p:cxnSp>
      <p:sp>
        <p:nvSpPr>
          <p:cNvPr id="4" name="Text Placeholder 29"/>
          <p:cNvSpPr>
            <a:spLocks noGrp="1"/>
          </p:cNvSpPr>
          <p:nvPr>
            <p:ph type="body" sz="quarter" idx="10"/>
          </p:nvPr>
        </p:nvSpPr>
        <p:spPr>
          <a:xfrm>
            <a:off x="100012" y="123854"/>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6" name="Text Placeholder 29"/>
          <p:cNvSpPr>
            <a:spLocks noGrp="1"/>
          </p:cNvSpPr>
          <p:nvPr>
            <p:ph type="body" sz="quarter" idx="11"/>
          </p:nvPr>
        </p:nvSpPr>
        <p:spPr>
          <a:xfrm>
            <a:off x="237850" y="1728865"/>
            <a:ext cx="6311540" cy="523875"/>
          </a:xfrm>
          <a:prstGeom prst="rect">
            <a:avLst/>
          </a:prstGeom>
        </p:spPr>
        <p:txBody>
          <a:bodyPr anchor="ctr"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solidFill>
                <a:latin typeface="Calibri" panose="020F0502020204030204" pitchFamily="34" charset="0"/>
                <a:ea typeface="+mj-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7" name="Text Placeholder 10"/>
          <p:cNvSpPr>
            <a:spLocks noGrp="1"/>
          </p:cNvSpPr>
          <p:nvPr>
            <p:ph type="body" sz="quarter" idx="12"/>
          </p:nvPr>
        </p:nvSpPr>
        <p:spPr>
          <a:xfrm>
            <a:off x="120587" y="880323"/>
            <a:ext cx="8877111" cy="632034"/>
          </a:xfrm>
          <a:prstGeom prst="rect">
            <a:avLst/>
          </a:prstGeom>
        </p:spPr>
        <p:txBody>
          <a:bodyPr lIns="45720" rIns="45720" anchor="t"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
        <p:nvSpPr>
          <p:cNvPr id="23" name="Text Placeholder 4"/>
          <p:cNvSpPr>
            <a:spLocks noGrp="1"/>
          </p:cNvSpPr>
          <p:nvPr>
            <p:ph type="body" sz="quarter" idx="30"/>
          </p:nvPr>
        </p:nvSpPr>
        <p:spPr>
          <a:xfrm>
            <a:off x="656443" y="2543419"/>
            <a:ext cx="5572910" cy="792475"/>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31" name="Text Placeholder 4"/>
          <p:cNvSpPr>
            <a:spLocks noGrp="1"/>
          </p:cNvSpPr>
          <p:nvPr>
            <p:ph type="body" sz="quarter" idx="31"/>
          </p:nvPr>
        </p:nvSpPr>
        <p:spPr>
          <a:xfrm>
            <a:off x="656443" y="3624528"/>
            <a:ext cx="5572910" cy="792475"/>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35" name="Text Placeholder 4"/>
          <p:cNvSpPr>
            <a:spLocks noGrp="1"/>
          </p:cNvSpPr>
          <p:nvPr>
            <p:ph type="body" sz="quarter" idx="32"/>
          </p:nvPr>
        </p:nvSpPr>
        <p:spPr>
          <a:xfrm>
            <a:off x="656443" y="4671513"/>
            <a:ext cx="5572910" cy="792475"/>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900202133"/>
      </p:ext>
    </p:extLst>
  </p:cSld>
  <p:clrMapOvr>
    <a:masterClrMapping/>
  </p:clrMapOvr>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2_Objective">
    <p:spTree>
      <p:nvGrpSpPr>
        <p:cNvPr id="1" name=""/>
        <p:cNvGrpSpPr/>
        <p:nvPr/>
      </p:nvGrpSpPr>
      <p:grpSpPr>
        <a:xfrm>
          <a:off x="0" y="0"/>
          <a:ext cx="0" cy="0"/>
          <a:chOff x="0" y="0"/>
          <a:chExt cx="0" cy="0"/>
        </a:xfrm>
      </p:grpSpPr>
      <p:sp>
        <p:nvSpPr>
          <p:cNvPr id="4" name="Text Placeholder 29"/>
          <p:cNvSpPr>
            <a:spLocks noGrp="1"/>
          </p:cNvSpPr>
          <p:nvPr>
            <p:ph type="body" sz="quarter" idx="10"/>
          </p:nvPr>
        </p:nvSpPr>
        <p:spPr>
          <a:xfrm>
            <a:off x="100012" y="123854"/>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7" name="Text Placeholder 10"/>
          <p:cNvSpPr>
            <a:spLocks noGrp="1"/>
          </p:cNvSpPr>
          <p:nvPr>
            <p:ph type="body" sz="quarter" idx="12"/>
          </p:nvPr>
        </p:nvSpPr>
        <p:spPr>
          <a:xfrm>
            <a:off x="120587" y="880323"/>
            <a:ext cx="8877111" cy="632034"/>
          </a:xfrm>
          <a:prstGeom prst="rect">
            <a:avLst/>
          </a:prstGeom>
        </p:spPr>
        <p:txBody>
          <a:bodyPr lIns="45720" rIns="45720" anchor="t" anchorCtr="0"/>
          <a:lstStyle>
            <a:lvl1pPr marL="0" indent="0" algn="l" defTabSz="685800" rtl="0" eaLnBrk="1" latinLnBrk="0" hangingPunct="1">
              <a:lnSpc>
                <a:spcPts val="2850"/>
              </a:lnSpc>
              <a:spcBef>
                <a:spcPct val="20000"/>
              </a:spcBef>
              <a:buFont typeface="Arial" panose="020B0604020202020204" pitchFamily="34" charset="0"/>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vl2pPr>
              <a:defRPr sz="2700">
                <a:latin typeface="Segoe Condensed" panose="020B0606040200020203" pitchFamily="34" charset="0"/>
              </a:defRPr>
            </a:lvl2pPr>
            <a:lvl3pPr>
              <a:defRPr sz="2700">
                <a:latin typeface="Segoe Condensed" panose="020B0606040200020203" pitchFamily="34" charset="0"/>
              </a:defRPr>
            </a:lvl3pPr>
            <a:lvl4pPr>
              <a:defRPr sz="2700">
                <a:latin typeface="Segoe Condensed" panose="020B0606040200020203" pitchFamily="34" charset="0"/>
              </a:defRPr>
            </a:lvl4pPr>
            <a:lvl5pPr>
              <a:defRPr sz="2700">
                <a:latin typeface="Segoe Condensed" panose="020B0606040200020203" pitchFamily="34" charset="0"/>
              </a:defRPr>
            </a:lvl5pPr>
          </a:lstStyle>
          <a:p>
            <a:pPr lvl="0"/>
            <a:r>
              <a:rPr lang="fr-FR"/>
              <a:t>Modifier les styles du texte du masque</a:t>
            </a:r>
          </a:p>
        </p:txBody>
      </p:sp>
    </p:spTree>
    <p:extLst>
      <p:ext uri="{BB962C8B-B14F-4D97-AF65-F5344CB8AC3E}">
        <p14:creationId xmlns:p14="http://schemas.microsoft.com/office/powerpoint/2010/main" val="287279769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1097413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6_Objective">
    <p:spTree>
      <p:nvGrpSpPr>
        <p:cNvPr id="1" name=""/>
        <p:cNvGrpSpPr/>
        <p:nvPr/>
      </p:nvGrpSpPr>
      <p:grpSpPr>
        <a:xfrm>
          <a:off x="0" y="0"/>
          <a:ext cx="0" cy="0"/>
          <a:chOff x="0" y="0"/>
          <a:chExt cx="0" cy="0"/>
        </a:xfrm>
      </p:grpSpPr>
      <p:grpSp>
        <p:nvGrpSpPr>
          <p:cNvPr id="6" name="Rectangle 11"/>
          <p:cNvGrpSpPr>
            <a:grpSpLocks/>
          </p:cNvGrpSpPr>
          <p:nvPr/>
        </p:nvGrpSpPr>
        <p:grpSpPr bwMode="auto">
          <a:xfrm>
            <a:off x="0" y="736600"/>
            <a:ext cx="9144000" cy="5359400"/>
            <a:chOff x="0" y="464"/>
            <a:chExt cx="7680" cy="3376"/>
          </a:xfrm>
        </p:grpSpPr>
        <p:pic>
          <p:nvPicPr>
            <p:cNvPr id="7" name="Rectangle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4"/>
              <a:ext cx="7680" cy="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a:extLst>
                <a:ext uri="{FF2B5EF4-FFF2-40B4-BE49-F238E27FC236}">
                  <a16:creationId xmlns:a16="http://schemas.microsoft.com/office/drawing/2014/main" id="{6A96DEB1-1AEE-4E90-9396-7B9280B3F8A9}"/>
                </a:ext>
              </a:extLst>
            </p:cNvPr>
            <p:cNvSpPr txBox="1">
              <a:spLocks noChangeArrowheads="1"/>
            </p:cNvSpPr>
            <p:nvPr/>
          </p:nvSpPr>
          <p:spPr bwMode="auto">
            <a:xfrm>
              <a:off x="0" y="475"/>
              <a:ext cx="7680" cy="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A2D2F0"/>
                </a:solidFill>
                <a:latin typeface="Calibri" pitchFamily="34" charset="0"/>
              </a:endParaRPr>
            </a:p>
          </p:txBody>
        </p:sp>
      </p:grpSp>
      <p:sp>
        <p:nvSpPr>
          <p:cNvPr id="10" name="TextBox 1">
            <a:extLst>
              <a:ext uri="{FF2B5EF4-FFF2-40B4-BE49-F238E27FC236}">
                <a16:creationId xmlns:a16="http://schemas.microsoft.com/office/drawing/2014/main" id="{BE64B188-E274-4B7D-8B85-59A92ABF6003}"/>
              </a:ext>
            </a:extLst>
          </p:cNvPr>
          <p:cNvSpPr txBox="1"/>
          <p:nvPr/>
        </p:nvSpPr>
        <p:spPr>
          <a:xfrm>
            <a:off x="145269" y="1511300"/>
            <a:ext cx="778669" cy="808038"/>
          </a:xfrm>
          <a:prstGeom prst="rect">
            <a:avLst/>
          </a:prstGeom>
        </p:spPr>
        <p:txBody>
          <a:bodyPr anchor="ctr"/>
          <a:lstStyle>
            <a:lvl1pPr lvl="0" indent="0">
              <a:lnSpc>
                <a:spcPts val="3800"/>
              </a:lnSpc>
              <a:spcBef>
                <a:spcPct val="20000"/>
              </a:spcBef>
              <a:buFont typeface="Arial" panose="020B0604020202020204" pitchFamily="34" charset="0"/>
              <a:buNone/>
              <a:defRPr sz="3600" b="0">
                <a:solidFill>
                  <a:schemeClr val="bg1"/>
                </a:solidFill>
                <a:latin typeface="Segoe Condensed" panose="020B0606040200020203" pitchFamily="34" charset="0"/>
                <a:ea typeface="+mj-ea"/>
                <a:cs typeface="+mj-cs"/>
              </a:defRPr>
            </a:lvl1pPr>
            <a:lvl2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2pPr>
            <a:lvl3pPr marL="0" indent="0">
              <a:lnSpc>
                <a:spcPct val="90000"/>
              </a:lnSpc>
              <a:spcBef>
                <a:spcPts val="500"/>
              </a:spcBef>
              <a:buFont typeface="Arial" panose="020B0604020202020204" pitchFamily="34" charset="0"/>
              <a:buNone/>
              <a:defRPr sz="3000" b="1">
                <a:solidFill>
                  <a:schemeClr val="bg1"/>
                </a:solidFill>
                <a:latin typeface="Segoe Condensed" panose="020B0606040200020203" pitchFamily="34" charset="0"/>
              </a:defRPr>
            </a:lvl3pPr>
            <a:lvl4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4pPr>
            <a:lvl5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eaLnBrk="0" fontAlgn="base" hangingPunct="0">
              <a:spcAft>
                <a:spcPct val="0"/>
              </a:spcAft>
              <a:defRPr/>
            </a:pPr>
            <a:r>
              <a:rPr lang="en-US" sz="6000" b="1" dirty="0">
                <a:solidFill>
                  <a:srgbClr val="1E7FB8"/>
                </a:solidFill>
                <a:latin typeface="Arial" panose="020B0604020202020204" pitchFamily="34" charset="0"/>
                <a:cs typeface="Arial" panose="020B0604020202020204" pitchFamily="34" charset="0"/>
              </a:rPr>
              <a:t>Q</a:t>
            </a:r>
          </a:p>
        </p:txBody>
      </p:sp>
      <p:sp>
        <p:nvSpPr>
          <p:cNvPr id="11" name="Oval 9">
            <a:extLst>
              <a:ext uri="{FF2B5EF4-FFF2-40B4-BE49-F238E27FC236}">
                <a16:creationId xmlns:a16="http://schemas.microsoft.com/office/drawing/2014/main" id="{96D279A8-4C4C-4088-87F8-EAE83657526E}"/>
              </a:ext>
            </a:extLst>
          </p:cNvPr>
          <p:cNvSpPr/>
          <p:nvPr/>
        </p:nvSpPr>
        <p:spPr>
          <a:xfrm>
            <a:off x="927499" y="3429000"/>
            <a:ext cx="240506" cy="320675"/>
          </a:xfrm>
          <a:prstGeom prst="ellipse">
            <a:avLst/>
          </a:prstGeom>
          <a:solidFill>
            <a:schemeClr val="bg1"/>
          </a:solidFill>
          <a:ln w="34925"/>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pic>
        <p:nvPicPr>
          <p:cNvPr id="12"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305" y="647700"/>
            <a:ext cx="2521744"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8">
            <a:extLst>
              <a:ext uri="{FF2B5EF4-FFF2-40B4-BE49-F238E27FC236}">
                <a16:creationId xmlns:a16="http://schemas.microsoft.com/office/drawing/2014/main" id="{6AAD3CCC-1CB8-4A0B-96D0-0F70D3FEFB18}"/>
              </a:ext>
            </a:extLst>
          </p:cNvPr>
          <p:cNvSpPr/>
          <p:nvPr/>
        </p:nvSpPr>
        <p:spPr>
          <a:xfrm>
            <a:off x="927499" y="4271990"/>
            <a:ext cx="240506" cy="320675"/>
          </a:xfrm>
          <a:prstGeom prst="ellipse">
            <a:avLst/>
          </a:prstGeom>
          <a:solidFill>
            <a:schemeClr val="bg1"/>
          </a:solidFill>
          <a:ln w="34925"/>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nvGrpSpPr>
          <p:cNvPr id="14" name="Rounded Rectangle 10"/>
          <p:cNvGrpSpPr>
            <a:grpSpLocks/>
          </p:cNvGrpSpPr>
          <p:nvPr/>
        </p:nvGrpSpPr>
        <p:grpSpPr bwMode="auto">
          <a:xfrm>
            <a:off x="123827" y="939800"/>
            <a:ext cx="6524625" cy="4940300"/>
            <a:chOff x="104" y="592"/>
            <a:chExt cx="5480" cy="3112"/>
          </a:xfrm>
        </p:grpSpPr>
        <p:pic>
          <p:nvPicPr>
            <p:cNvPr id="15" name="Rounded Rectangl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 y="592"/>
              <a:ext cx="5480" cy="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4">
              <a:extLst>
                <a:ext uri="{FF2B5EF4-FFF2-40B4-BE49-F238E27FC236}">
                  <a16:creationId xmlns:a16="http://schemas.microsoft.com/office/drawing/2014/main" id="{DA5870FD-EC1D-4AD4-A953-A2538ED70BCF}"/>
                </a:ext>
              </a:extLst>
            </p:cNvPr>
            <p:cNvSpPr txBox="1">
              <a:spLocks noChangeArrowheads="1"/>
            </p:cNvSpPr>
            <p:nvPr/>
          </p:nvSpPr>
          <p:spPr bwMode="auto">
            <a:xfrm>
              <a:off x="144" y="640"/>
              <a:ext cx="5406" cy="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cxnSp>
        <p:nvCxnSpPr>
          <p:cNvPr id="17" name="Straight Connector 5">
            <a:extLst>
              <a:ext uri="{FF2B5EF4-FFF2-40B4-BE49-F238E27FC236}">
                <a16:creationId xmlns:a16="http://schemas.microsoft.com/office/drawing/2014/main" id="{8DBC93B7-65A4-417D-9A4D-5284DC708C2E}"/>
              </a:ext>
            </a:extLst>
          </p:cNvPr>
          <p:cNvCxnSpPr/>
          <p:nvPr/>
        </p:nvCxnSpPr>
        <p:spPr>
          <a:xfrm>
            <a:off x="266700" y="3139281"/>
            <a:ext cx="6375400" cy="0"/>
          </a:xfrm>
          <a:prstGeom prst="line">
            <a:avLst/>
          </a:prstGeom>
          <a:ln w="12700">
            <a:gradFill>
              <a:gsLst>
                <a:gs pos="54000">
                  <a:srgbClr val="1B73A9"/>
                </a:gs>
                <a:gs pos="100000">
                  <a:srgbClr val="1B73A9">
                    <a:alpha val="0"/>
                  </a:srgbClr>
                </a:gs>
                <a:gs pos="0">
                  <a:srgbClr val="1B73A9">
                    <a:alpha val="0"/>
                  </a:srgbClr>
                </a:gs>
              </a:gsLst>
              <a:lin ang="4200000" scaled="0"/>
            </a:gradFill>
          </a:ln>
        </p:spPr>
        <p:style>
          <a:lnRef idx="3">
            <a:schemeClr val="accent1"/>
          </a:lnRef>
          <a:fillRef idx="0">
            <a:schemeClr val="accent1"/>
          </a:fillRef>
          <a:effectRef idx="2">
            <a:schemeClr val="accent1"/>
          </a:effectRef>
          <a:fontRef idx="minor">
            <a:schemeClr val="tx1"/>
          </a:fontRef>
        </p:style>
      </p:cxnSp>
      <p:sp>
        <p:nvSpPr>
          <p:cNvPr id="4" name="Text Placeholder 29"/>
          <p:cNvSpPr>
            <a:spLocks noGrp="1"/>
          </p:cNvSpPr>
          <p:nvPr>
            <p:ph type="body" sz="quarter" idx="10"/>
          </p:nvPr>
        </p:nvSpPr>
        <p:spPr>
          <a:xfrm>
            <a:off x="100012" y="123854"/>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5" name="Text Placeholder 29"/>
          <p:cNvSpPr>
            <a:spLocks noGrp="1"/>
          </p:cNvSpPr>
          <p:nvPr>
            <p:ph type="body" sz="quarter" idx="11"/>
          </p:nvPr>
        </p:nvSpPr>
        <p:spPr>
          <a:xfrm>
            <a:off x="917313" y="1038013"/>
            <a:ext cx="5807338" cy="1958314"/>
          </a:xfrm>
          <a:prstGeom prst="rect">
            <a:avLst/>
          </a:prstGeom>
        </p:spPr>
        <p:txBody>
          <a:bodyPr lIns="45720" rIns="45720" anchor="ctr" anchorCtr="0"/>
          <a:lstStyle>
            <a:lvl1pPr>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9" name="Text Placeholder 29"/>
          <p:cNvSpPr>
            <a:spLocks noGrp="1"/>
          </p:cNvSpPr>
          <p:nvPr>
            <p:ph type="body" sz="quarter" idx="12"/>
          </p:nvPr>
        </p:nvSpPr>
        <p:spPr>
          <a:xfrm>
            <a:off x="1286110" y="3254240"/>
            <a:ext cx="5438540" cy="716288"/>
          </a:xfrm>
          <a:prstGeom prst="rect">
            <a:avLst/>
          </a:prstGeom>
        </p:spPr>
        <p:txBody>
          <a:bodyPr lIns="45720" rIns="45720" anchor="ctr" anchorCtr="0"/>
          <a:lstStyle>
            <a:lvl1pPr>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18" name="Text Placeholder 29"/>
          <p:cNvSpPr>
            <a:spLocks noGrp="1"/>
          </p:cNvSpPr>
          <p:nvPr>
            <p:ph type="body" sz="quarter" idx="13"/>
          </p:nvPr>
        </p:nvSpPr>
        <p:spPr>
          <a:xfrm>
            <a:off x="1286110" y="4096579"/>
            <a:ext cx="5438540" cy="716288"/>
          </a:xfrm>
          <a:prstGeom prst="rect">
            <a:avLst/>
          </a:prstGeom>
        </p:spPr>
        <p:txBody>
          <a:bodyPr lIns="45720" rIns="45720" anchor="ctr" anchorCtr="0"/>
          <a:lstStyle>
            <a:lvl1pPr>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591169495"/>
      </p:ext>
    </p:extLst>
  </p:cSld>
  <p:clrMapOvr>
    <a:masterClrMapping/>
  </p:clrMapOvr>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8_Objective">
    <p:spTree>
      <p:nvGrpSpPr>
        <p:cNvPr id="1" name=""/>
        <p:cNvGrpSpPr/>
        <p:nvPr/>
      </p:nvGrpSpPr>
      <p:grpSpPr>
        <a:xfrm>
          <a:off x="0" y="0"/>
          <a:ext cx="0" cy="0"/>
          <a:chOff x="0" y="0"/>
          <a:chExt cx="0" cy="0"/>
        </a:xfrm>
      </p:grpSpPr>
      <p:grpSp>
        <p:nvGrpSpPr>
          <p:cNvPr id="6" name="Rectangle 11"/>
          <p:cNvGrpSpPr>
            <a:grpSpLocks/>
          </p:cNvGrpSpPr>
          <p:nvPr/>
        </p:nvGrpSpPr>
        <p:grpSpPr bwMode="auto">
          <a:xfrm>
            <a:off x="0" y="736600"/>
            <a:ext cx="9144000" cy="5359400"/>
            <a:chOff x="0" y="464"/>
            <a:chExt cx="7680" cy="3376"/>
          </a:xfrm>
        </p:grpSpPr>
        <p:pic>
          <p:nvPicPr>
            <p:cNvPr id="7" name="Rectangle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4"/>
              <a:ext cx="7680" cy="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a:extLst>
                <a:ext uri="{FF2B5EF4-FFF2-40B4-BE49-F238E27FC236}">
                  <a16:creationId xmlns:a16="http://schemas.microsoft.com/office/drawing/2014/main" id="{4EC778A1-78F4-40D6-A506-FC32D141F1C1}"/>
                </a:ext>
              </a:extLst>
            </p:cNvPr>
            <p:cNvSpPr txBox="1">
              <a:spLocks noChangeArrowheads="1"/>
            </p:cNvSpPr>
            <p:nvPr/>
          </p:nvSpPr>
          <p:spPr bwMode="auto">
            <a:xfrm>
              <a:off x="0" y="475"/>
              <a:ext cx="7680" cy="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A2D2F0"/>
                </a:solidFill>
                <a:latin typeface="Calibri" pitchFamily="34" charset="0"/>
              </a:endParaRPr>
            </a:p>
          </p:txBody>
        </p:sp>
      </p:grpSp>
      <p:sp>
        <p:nvSpPr>
          <p:cNvPr id="9" name="TextBox 1">
            <a:extLst>
              <a:ext uri="{FF2B5EF4-FFF2-40B4-BE49-F238E27FC236}">
                <a16:creationId xmlns:a16="http://schemas.microsoft.com/office/drawing/2014/main" id="{06ABC1D1-B7A6-4F60-90AD-92EFAC598CBB}"/>
              </a:ext>
            </a:extLst>
          </p:cNvPr>
          <p:cNvSpPr txBox="1"/>
          <p:nvPr/>
        </p:nvSpPr>
        <p:spPr>
          <a:xfrm>
            <a:off x="145269" y="1511300"/>
            <a:ext cx="778669" cy="808038"/>
          </a:xfrm>
          <a:prstGeom prst="rect">
            <a:avLst/>
          </a:prstGeom>
        </p:spPr>
        <p:txBody>
          <a:bodyPr anchor="ctr"/>
          <a:lstStyle>
            <a:lvl1pPr lvl="0" indent="0">
              <a:lnSpc>
                <a:spcPts val="3800"/>
              </a:lnSpc>
              <a:spcBef>
                <a:spcPct val="20000"/>
              </a:spcBef>
              <a:buFont typeface="Arial" panose="020B0604020202020204" pitchFamily="34" charset="0"/>
              <a:buNone/>
              <a:defRPr sz="3600" b="0">
                <a:solidFill>
                  <a:schemeClr val="bg1"/>
                </a:solidFill>
                <a:latin typeface="Segoe Condensed" panose="020B0606040200020203" pitchFamily="34" charset="0"/>
                <a:ea typeface="+mj-ea"/>
                <a:cs typeface="+mj-cs"/>
              </a:defRPr>
            </a:lvl1pPr>
            <a:lvl2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2pPr>
            <a:lvl3pPr marL="0" indent="0">
              <a:lnSpc>
                <a:spcPct val="90000"/>
              </a:lnSpc>
              <a:spcBef>
                <a:spcPts val="500"/>
              </a:spcBef>
              <a:buFont typeface="Arial" panose="020B0604020202020204" pitchFamily="34" charset="0"/>
              <a:buNone/>
              <a:defRPr sz="3000" b="1">
                <a:solidFill>
                  <a:schemeClr val="bg1"/>
                </a:solidFill>
                <a:latin typeface="Segoe Condensed" panose="020B0606040200020203" pitchFamily="34" charset="0"/>
              </a:defRPr>
            </a:lvl3pPr>
            <a:lvl4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4pPr>
            <a:lvl5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eaLnBrk="0" fontAlgn="base" hangingPunct="0">
              <a:spcAft>
                <a:spcPct val="0"/>
              </a:spcAft>
              <a:defRPr/>
            </a:pPr>
            <a:r>
              <a:rPr lang="en-US" sz="6000" b="1" dirty="0">
                <a:solidFill>
                  <a:srgbClr val="1E7FB8"/>
                </a:solidFill>
                <a:latin typeface="Arial" panose="020B0604020202020204" pitchFamily="34" charset="0"/>
                <a:cs typeface="Arial" panose="020B0604020202020204" pitchFamily="34" charset="0"/>
              </a:rPr>
              <a:t>Q</a:t>
            </a:r>
          </a:p>
        </p:txBody>
      </p:sp>
      <p:pic>
        <p:nvPicPr>
          <p:cNvPr id="1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305" y="647700"/>
            <a:ext cx="2521744"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Rounded Rectangle 10"/>
          <p:cNvGrpSpPr>
            <a:grpSpLocks/>
          </p:cNvGrpSpPr>
          <p:nvPr/>
        </p:nvGrpSpPr>
        <p:grpSpPr bwMode="auto">
          <a:xfrm>
            <a:off x="123827" y="939800"/>
            <a:ext cx="6524625" cy="4940300"/>
            <a:chOff x="104" y="592"/>
            <a:chExt cx="5480" cy="3112"/>
          </a:xfrm>
        </p:grpSpPr>
        <p:pic>
          <p:nvPicPr>
            <p:cNvPr id="12" name="Rounded Rectangl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 y="592"/>
              <a:ext cx="5480" cy="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2">
              <a:extLst>
                <a:ext uri="{FF2B5EF4-FFF2-40B4-BE49-F238E27FC236}">
                  <a16:creationId xmlns:a16="http://schemas.microsoft.com/office/drawing/2014/main" id="{2B0F1AC9-C3FB-48D6-BB04-894795EE2543}"/>
                </a:ext>
              </a:extLst>
            </p:cNvPr>
            <p:cNvSpPr txBox="1">
              <a:spLocks noChangeArrowheads="1"/>
            </p:cNvSpPr>
            <p:nvPr/>
          </p:nvSpPr>
          <p:spPr bwMode="auto">
            <a:xfrm>
              <a:off x="144" y="640"/>
              <a:ext cx="5406" cy="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cxnSp>
        <p:nvCxnSpPr>
          <p:cNvPr id="14" name="Straight Connector 5">
            <a:extLst>
              <a:ext uri="{FF2B5EF4-FFF2-40B4-BE49-F238E27FC236}">
                <a16:creationId xmlns:a16="http://schemas.microsoft.com/office/drawing/2014/main" id="{777E5BFA-61D0-4F16-96B0-2C9AF1C2E1EE}"/>
              </a:ext>
            </a:extLst>
          </p:cNvPr>
          <p:cNvCxnSpPr/>
          <p:nvPr/>
        </p:nvCxnSpPr>
        <p:spPr>
          <a:xfrm>
            <a:off x="266700" y="2578100"/>
            <a:ext cx="6375400" cy="0"/>
          </a:xfrm>
          <a:prstGeom prst="line">
            <a:avLst/>
          </a:prstGeom>
          <a:ln w="12700">
            <a:gradFill>
              <a:gsLst>
                <a:gs pos="54000">
                  <a:srgbClr val="1B73A9"/>
                </a:gs>
                <a:gs pos="100000">
                  <a:srgbClr val="1B73A9">
                    <a:alpha val="0"/>
                  </a:srgbClr>
                </a:gs>
                <a:gs pos="0">
                  <a:srgbClr val="1B73A9">
                    <a:alpha val="0"/>
                  </a:srgbClr>
                </a:gs>
              </a:gsLst>
              <a:lin ang="4200000" scaled="0"/>
            </a:gradFill>
          </a:ln>
        </p:spPr>
        <p:style>
          <a:lnRef idx="3">
            <a:schemeClr val="accent1"/>
          </a:lnRef>
          <a:fillRef idx="0">
            <a:schemeClr val="accent1"/>
          </a:fillRef>
          <a:effectRef idx="2">
            <a:schemeClr val="accent1"/>
          </a:effectRef>
          <a:fontRef idx="minor">
            <a:schemeClr val="tx1"/>
          </a:fontRef>
        </p:style>
      </p:cxnSp>
      <p:sp>
        <p:nvSpPr>
          <p:cNvPr id="4" name="Text Placeholder 29"/>
          <p:cNvSpPr>
            <a:spLocks noGrp="1"/>
          </p:cNvSpPr>
          <p:nvPr>
            <p:ph type="body" sz="quarter" idx="10"/>
          </p:nvPr>
        </p:nvSpPr>
        <p:spPr>
          <a:xfrm>
            <a:off x="100012" y="123854"/>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5" name="Text Placeholder 29"/>
          <p:cNvSpPr>
            <a:spLocks noGrp="1"/>
          </p:cNvSpPr>
          <p:nvPr>
            <p:ph type="body" sz="quarter" idx="11"/>
          </p:nvPr>
        </p:nvSpPr>
        <p:spPr>
          <a:xfrm>
            <a:off x="917313" y="1038014"/>
            <a:ext cx="5807338" cy="1425432"/>
          </a:xfrm>
          <a:prstGeom prst="rect">
            <a:avLst/>
          </a:prstGeom>
        </p:spPr>
        <p:txBody>
          <a:bodyPr lIns="45720" rIns="45720" anchor="ctr" anchorCtr="0"/>
          <a:lstStyle>
            <a:lvl1pPr>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1346893182"/>
      </p:ext>
    </p:extLst>
  </p:cSld>
  <p:clrMapOvr>
    <a:masterClrMapping/>
  </p:clrMapOvr>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3_Objective">
    <p:spTree>
      <p:nvGrpSpPr>
        <p:cNvPr id="1" name=""/>
        <p:cNvGrpSpPr/>
        <p:nvPr/>
      </p:nvGrpSpPr>
      <p:grpSpPr>
        <a:xfrm>
          <a:off x="0" y="0"/>
          <a:ext cx="0" cy="0"/>
          <a:chOff x="0" y="0"/>
          <a:chExt cx="0" cy="0"/>
        </a:xfrm>
      </p:grpSpPr>
      <p:grpSp>
        <p:nvGrpSpPr>
          <p:cNvPr id="6" name="Rectangle 11"/>
          <p:cNvGrpSpPr>
            <a:grpSpLocks/>
          </p:cNvGrpSpPr>
          <p:nvPr/>
        </p:nvGrpSpPr>
        <p:grpSpPr bwMode="auto">
          <a:xfrm>
            <a:off x="0" y="736600"/>
            <a:ext cx="9144000" cy="5359400"/>
            <a:chOff x="0" y="464"/>
            <a:chExt cx="7680" cy="3376"/>
          </a:xfrm>
        </p:grpSpPr>
        <p:pic>
          <p:nvPicPr>
            <p:cNvPr id="7" name="Rectangle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4"/>
              <a:ext cx="7680" cy="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a:extLst>
                <a:ext uri="{FF2B5EF4-FFF2-40B4-BE49-F238E27FC236}">
                  <a16:creationId xmlns:a16="http://schemas.microsoft.com/office/drawing/2014/main" id="{0D5788A2-54F9-485B-9D38-64924F7A74D6}"/>
                </a:ext>
              </a:extLst>
            </p:cNvPr>
            <p:cNvSpPr txBox="1">
              <a:spLocks noChangeArrowheads="1"/>
            </p:cNvSpPr>
            <p:nvPr/>
          </p:nvSpPr>
          <p:spPr bwMode="auto">
            <a:xfrm>
              <a:off x="0" y="475"/>
              <a:ext cx="7680" cy="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A2D2F0"/>
                </a:solidFill>
                <a:latin typeface="Calibri" pitchFamily="34" charset="0"/>
              </a:endParaRPr>
            </a:p>
          </p:txBody>
        </p:sp>
      </p:grpSp>
      <p:sp>
        <p:nvSpPr>
          <p:cNvPr id="9" name="TextBox 1">
            <a:extLst>
              <a:ext uri="{FF2B5EF4-FFF2-40B4-BE49-F238E27FC236}">
                <a16:creationId xmlns:a16="http://schemas.microsoft.com/office/drawing/2014/main" id="{6B5609C1-17D6-42C9-85C7-316016137AE1}"/>
              </a:ext>
            </a:extLst>
          </p:cNvPr>
          <p:cNvSpPr txBox="1"/>
          <p:nvPr/>
        </p:nvSpPr>
        <p:spPr>
          <a:xfrm>
            <a:off x="145269" y="1328740"/>
            <a:ext cx="778669" cy="808037"/>
          </a:xfrm>
          <a:prstGeom prst="rect">
            <a:avLst/>
          </a:prstGeom>
        </p:spPr>
        <p:txBody>
          <a:bodyPr anchor="ctr"/>
          <a:lstStyle>
            <a:lvl1pPr lvl="0" indent="0">
              <a:lnSpc>
                <a:spcPts val="3800"/>
              </a:lnSpc>
              <a:spcBef>
                <a:spcPct val="20000"/>
              </a:spcBef>
              <a:buFont typeface="Arial" panose="020B0604020202020204" pitchFamily="34" charset="0"/>
              <a:buNone/>
              <a:defRPr sz="3600" b="0">
                <a:solidFill>
                  <a:schemeClr val="bg1"/>
                </a:solidFill>
                <a:latin typeface="Segoe Condensed" panose="020B0606040200020203" pitchFamily="34" charset="0"/>
                <a:ea typeface="+mj-ea"/>
                <a:cs typeface="+mj-cs"/>
              </a:defRPr>
            </a:lvl1pPr>
            <a:lvl2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2pPr>
            <a:lvl3pPr marL="0" indent="0">
              <a:lnSpc>
                <a:spcPct val="90000"/>
              </a:lnSpc>
              <a:spcBef>
                <a:spcPts val="500"/>
              </a:spcBef>
              <a:buFont typeface="Arial" panose="020B0604020202020204" pitchFamily="34" charset="0"/>
              <a:buNone/>
              <a:defRPr sz="3000" b="1">
                <a:solidFill>
                  <a:schemeClr val="bg1"/>
                </a:solidFill>
                <a:latin typeface="Segoe Condensed" panose="020B0606040200020203" pitchFamily="34" charset="0"/>
              </a:defRPr>
            </a:lvl3pPr>
            <a:lvl4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4pPr>
            <a:lvl5pPr marL="0" indent="-228600">
              <a:lnSpc>
                <a:spcPct val="90000"/>
              </a:lnSpc>
              <a:spcBef>
                <a:spcPts val="500"/>
              </a:spcBef>
              <a:buFont typeface="Arial" panose="020B0604020202020204" pitchFamily="34" charset="0"/>
              <a:buChar char="•"/>
              <a:defRPr sz="3000" b="1">
                <a:solidFill>
                  <a:schemeClr val="bg1"/>
                </a:solidFill>
                <a:latin typeface="Segoe Condensed" panose="020B0606040200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eaLnBrk="0" fontAlgn="base" hangingPunct="0">
              <a:spcAft>
                <a:spcPct val="0"/>
              </a:spcAft>
              <a:defRPr/>
            </a:pPr>
            <a:r>
              <a:rPr lang="en-US" sz="6000" b="1" dirty="0">
                <a:solidFill>
                  <a:srgbClr val="1E7FB8"/>
                </a:solidFill>
                <a:latin typeface="Arial" panose="020B0604020202020204" pitchFamily="34" charset="0"/>
                <a:cs typeface="Arial" panose="020B0604020202020204" pitchFamily="34" charset="0"/>
              </a:rPr>
              <a:t>Q</a:t>
            </a:r>
          </a:p>
        </p:txBody>
      </p:sp>
      <p:pic>
        <p:nvPicPr>
          <p:cNvPr id="1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305" y="647700"/>
            <a:ext cx="2521744"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Rounded Rectangle 10"/>
          <p:cNvGrpSpPr>
            <a:grpSpLocks/>
          </p:cNvGrpSpPr>
          <p:nvPr/>
        </p:nvGrpSpPr>
        <p:grpSpPr bwMode="auto">
          <a:xfrm>
            <a:off x="123827" y="939800"/>
            <a:ext cx="6524625" cy="4940300"/>
            <a:chOff x="104" y="592"/>
            <a:chExt cx="5480" cy="3112"/>
          </a:xfrm>
        </p:grpSpPr>
        <p:pic>
          <p:nvPicPr>
            <p:cNvPr id="12" name="Rounded Rectangl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 y="592"/>
              <a:ext cx="5480" cy="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2">
              <a:extLst>
                <a:ext uri="{FF2B5EF4-FFF2-40B4-BE49-F238E27FC236}">
                  <a16:creationId xmlns:a16="http://schemas.microsoft.com/office/drawing/2014/main" id="{45CFCCEA-63C6-4062-863E-961B74B3B8ED}"/>
                </a:ext>
              </a:extLst>
            </p:cNvPr>
            <p:cNvSpPr txBox="1">
              <a:spLocks noChangeArrowheads="1"/>
            </p:cNvSpPr>
            <p:nvPr/>
          </p:nvSpPr>
          <p:spPr bwMode="auto">
            <a:xfrm>
              <a:off x="144" y="640"/>
              <a:ext cx="5406" cy="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US" altLang="en-US">
                <a:solidFill>
                  <a:srgbClr val="FFFFFF"/>
                </a:solidFill>
                <a:latin typeface="Calibri" pitchFamily="34" charset="0"/>
              </a:endParaRPr>
            </a:p>
          </p:txBody>
        </p:sp>
      </p:grpSp>
      <p:cxnSp>
        <p:nvCxnSpPr>
          <p:cNvPr id="14" name="Straight Connector 5">
            <a:extLst>
              <a:ext uri="{FF2B5EF4-FFF2-40B4-BE49-F238E27FC236}">
                <a16:creationId xmlns:a16="http://schemas.microsoft.com/office/drawing/2014/main" id="{C941A8B3-D6DA-40A3-AE6A-3C16BECCACD4}"/>
              </a:ext>
            </a:extLst>
          </p:cNvPr>
          <p:cNvCxnSpPr/>
          <p:nvPr/>
        </p:nvCxnSpPr>
        <p:spPr>
          <a:xfrm>
            <a:off x="266700" y="2108994"/>
            <a:ext cx="6375400" cy="0"/>
          </a:xfrm>
          <a:prstGeom prst="line">
            <a:avLst/>
          </a:prstGeom>
          <a:ln w="12700">
            <a:gradFill>
              <a:gsLst>
                <a:gs pos="54000">
                  <a:srgbClr val="1B73A9"/>
                </a:gs>
                <a:gs pos="100000">
                  <a:srgbClr val="1B73A9">
                    <a:alpha val="0"/>
                  </a:srgbClr>
                </a:gs>
                <a:gs pos="0">
                  <a:srgbClr val="1B73A9">
                    <a:alpha val="0"/>
                  </a:srgbClr>
                </a:gs>
              </a:gsLst>
              <a:lin ang="4200000" scaled="0"/>
            </a:gradFill>
          </a:ln>
        </p:spPr>
        <p:style>
          <a:lnRef idx="3">
            <a:schemeClr val="accent1"/>
          </a:lnRef>
          <a:fillRef idx="0">
            <a:schemeClr val="accent1"/>
          </a:fillRef>
          <a:effectRef idx="2">
            <a:schemeClr val="accent1"/>
          </a:effectRef>
          <a:fontRef idx="minor">
            <a:schemeClr val="tx1"/>
          </a:fontRef>
        </p:style>
      </p:cxnSp>
      <p:sp>
        <p:nvSpPr>
          <p:cNvPr id="4" name="Text Placeholder 29"/>
          <p:cNvSpPr>
            <a:spLocks noGrp="1"/>
          </p:cNvSpPr>
          <p:nvPr>
            <p:ph type="body" sz="quarter" idx="10"/>
          </p:nvPr>
        </p:nvSpPr>
        <p:spPr>
          <a:xfrm>
            <a:off x="100012" y="123854"/>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5" name="Text Placeholder 29"/>
          <p:cNvSpPr>
            <a:spLocks noGrp="1"/>
          </p:cNvSpPr>
          <p:nvPr>
            <p:ph type="body" sz="quarter" idx="11"/>
          </p:nvPr>
        </p:nvSpPr>
        <p:spPr>
          <a:xfrm>
            <a:off x="917313" y="1038014"/>
            <a:ext cx="5807338" cy="1047570"/>
          </a:xfrm>
          <a:prstGeom prst="rect">
            <a:avLst/>
          </a:prstGeom>
        </p:spPr>
        <p:txBody>
          <a:bodyPr lIns="45720" rIns="45720" anchor="ctr" anchorCtr="0"/>
          <a:lstStyle>
            <a:lvl1pPr>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3197569046"/>
      </p:ext>
    </p:extLst>
  </p:cSld>
  <p:clrMapOvr>
    <a:masterClrMapping/>
  </p:clrMapOvr>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5_Objective">
    <p:spTree>
      <p:nvGrpSpPr>
        <p:cNvPr id="1" name=""/>
        <p:cNvGrpSpPr/>
        <p:nvPr/>
      </p:nvGrpSpPr>
      <p:grpSpPr>
        <a:xfrm>
          <a:off x="0" y="0"/>
          <a:ext cx="0" cy="0"/>
          <a:chOff x="0" y="0"/>
          <a:chExt cx="0" cy="0"/>
        </a:xfrm>
      </p:grpSpPr>
      <p:grpSp>
        <p:nvGrpSpPr>
          <p:cNvPr id="7" name="Group 2"/>
          <p:cNvGrpSpPr>
            <a:grpSpLocks/>
          </p:cNvGrpSpPr>
          <p:nvPr/>
        </p:nvGrpSpPr>
        <p:grpSpPr bwMode="auto">
          <a:xfrm>
            <a:off x="3283744" y="1544638"/>
            <a:ext cx="547688" cy="658812"/>
            <a:chOff x="4335851" y="1604077"/>
            <a:chExt cx="478223" cy="658851"/>
          </a:xfrm>
        </p:grpSpPr>
        <p:cxnSp>
          <p:nvCxnSpPr>
            <p:cNvPr id="8" name="Straight Connector 4">
              <a:extLst>
                <a:ext uri="{FF2B5EF4-FFF2-40B4-BE49-F238E27FC236}">
                  <a16:creationId xmlns:a16="http://schemas.microsoft.com/office/drawing/2014/main" id="{2365A0F5-63BF-4A06-B348-03A04CB017F9}"/>
                </a:ext>
              </a:extLst>
            </p:cNvPr>
            <p:cNvCxnSpPr/>
            <p:nvPr/>
          </p:nvCxnSpPr>
          <p:spPr>
            <a:xfrm flipH="1">
              <a:off x="4562487" y="1604077"/>
              <a:ext cx="251587"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5">
              <a:extLst>
                <a:ext uri="{FF2B5EF4-FFF2-40B4-BE49-F238E27FC236}">
                  <a16:creationId xmlns:a16="http://schemas.microsoft.com/office/drawing/2014/main" id="{31630D5C-A92B-431D-84AB-F8EFDDDAF166}"/>
                </a:ext>
              </a:extLst>
            </p:cNvPr>
            <p:cNvCxnSpPr/>
            <p:nvPr/>
          </p:nvCxnSpPr>
          <p:spPr>
            <a:xfrm flipH="1">
              <a:off x="4335851" y="1604077"/>
              <a:ext cx="226636" cy="65885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6"/>
          <p:cNvGrpSpPr>
            <a:grpSpLocks/>
          </p:cNvGrpSpPr>
          <p:nvPr/>
        </p:nvGrpSpPr>
        <p:grpSpPr bwMode="auto">
          <a:xfrm>
            <a:off x="3838575" y="1035077"/>
            <a:ext cx="57150" cy="1020763"/>
            <a:chOff x="3935802" y="1109335"/>
            <a:chExt cx="76196" cy="1020457"/>
          </a:xfrm>
        </p:grpSpPr>
        <p:cxnSp>
          <p:nvCxnSpPr>
            <p:cNvPr id="11" name="Straight Connector 7">
              <a:extLst>
                <a:ext uri="{FF2B5EF4-FFF2-40B4-BE49-F238E27FC236}">
                  <a16:creationId xmlns:a16="http://schemas.microsoft.com/office/drawing/2014/main" id="{21169E2E-DF83-4C36-8302-B6FA08E60504}"/>
                </a:ext>
              </a:extLst>
            </p:cNvPr>
            <p:cNvCxnSpPr/>
            <p:nvPr/>
          </p:nvCxnSpPr>
          <p:spPr>
            <a:xfrm flipV="1">
              <a:off x="3935802" y="1109335"/>
              <a:ext cx="0" cy="1020457"/>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463672" y="1581465"/>
              <a:ext cx="1020455" cy="7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5"/>
          <p:cNvGrpSpPr>
            <a:grpSpLocks/>
          </p:cNvGrpSpPr>
          <p:nvPr/>
        </p:nvGrpSpPr>
        <p:grpSpPr bwMode="auto">
          <a:xfrm>
            <a:off x="3838575" y="2265390"/>
            <a:ext cx="57150" cy="1019175"/>
            <a:chOff x="3935802" y="1109335"/>
            <a:chExt cx="76196" cy="1020457"/>
          </a:xfrm>
        </p:grpSpPr>
        <p:cxnSp>
          <p:nvCxnSpPr>
            <p:cNvPr id="14" name="Straight Connector 16">
              <a:extLst>
                <a:ext uri="{FF2B5EF4-FFF2-40B4-BE49-F238E27FC236}">
                  <a16:creationId xmlns:a16="http://schemas.microsoft.com/office/drawing/2014/main" id="{44FE0AF9-19BF-4C9D-9E58-34F9317044B7}"/>
                </a:ext>
              </a:extLst>
            </p:cNvPr>
            <p:cNvCxnSpPr/>
            <p:nvPr/>
          </p:nvCxnSpPr>
          <p:spPr>
            <a:xfrm flipV="1">
              <a:off x="3935802" y="1109335"/>
              <a:ext cx="0" cy="1020457"/>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463672" y="1581465"/>
              <a:ext cx="1020455" cy="7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8"/>
          <p:cNvGrpSpPr>
            <a:grpSpLocks/>
          </p:cNvGrpSpPr>
          <p:nvPr/>
        </p:nvGrpSpPr>
        <p:grpSpPr bwMode="auto">
          <a:xfrm>
            <a:off x="3838575" y="3589338"/>
            <a:ext cx="57150" cy="1020762"/>
            <a:chOff x="3935802" y="1109335"/>
            <a:chExt cx="76196" cy="1020457"/>
          </a:xfrm>
        </p:grpSpPr>
        <p:cxnSp>
          <p:nvCxnSpPr>
            <p:cNvPr id="17" name="Straight Connector 19">
              <a:extLst>
                <a:ext uri="{FF2B5EF4-FFF2-40B4-BE49-F238E27FC236}">
                  <a16:creationId xmlns:a16="http://schemas.microsoft.com/office/drawing/2014/main" id="{7CF52ACB-B0FF-4384-9297-8B0A3DF3D330}"/>
                </a:ext>
              </a:extLst>
            </p:cNvPr>
            <p:cNvCxnSpPr/>
            <p:nvPr/>
          </p:nvCxnSpPr>
          <p:spPr>
            <a:xfrm flipV="1">
              <a:off x="3935802" y="1109335"/>
              <a:ext cx="0" cy="1020457"/>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463672" y="1581465"/>
              <a:ext cx="1020455" cy="7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21"/>
          <p:cNvGrpSpPr>
            <a:grpSpLocks/>
          </p:cNvGrpSpPr>
          <p:nvPr/>
        </p:nvGrpSpPr>
        <p:grpSpPr bwMode="auto">
          <a:xfrm>
            <a:off x="3838575" y="4818063"/>
            <a:ext cx="57150" cy="1020762"/>
            <a:chOff x="3935802" y="1109335"/>
            <a:chExt cx="76196" cy="1020457"/>
          </a:xfrm>
        </p:grpSpPr>
        <p:cxnSp>
          <p:nvCxnSpPr>
            <p:cNvPr id="20" name="Straight Connector 22">
              <a:extLst>
                <a:ext uri="{FF2B5EF4-FFF2-40B4-BE49-F238E27FC236}">
                  <a16:creationId xmlns:a16="http://schemas.microsoft.com/office/drawing/2014/main" id="{793B1083-D807-43E2-AFD8-71D059C1EE18}"/>
                </a:ext>
              </a:extLst>
            </p:cNvPr>
            <p:cNvCxnSpPr/>
            <p:nvPr/>
          </p:nvCxnSpPr>
          <p:spPr>
            <a:xfrm flipV="1">
              <a:off x="3935802" y="1109335"/>
              <a:ext cx="0" cy="1020457"/>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463672" y="1581465"/>
              <a:ext cx="1020455" cy="7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24"/>
          <p:cNvGrpSpPr>
            <a:grpSpLocks/>
          </p:cNvGrpSpPr>
          <p:nvPr/>
        </p:nvGrpSpPr>
        <p:grpSpPr bwMode="auto">
          <a:xfrm flipV="1">
            <a:off x="3283744" y="4700588"/>
            <a:ext cx="547688" cy="658812"/>
            <a:chOff x="4335851" y="1604077"/>
            <a:chExt cx="478223" cy="658851"/>
          </a:xfrm>
        </p:grpSpPr>
        <p:cxnSp>
          <p:nvCxnSpPr>
            <p:cNvPr id="23" name="Straight Connector 25">
              <a:extLst>
                <a:ext uri="{FF2B5EF4-FFF2-40B4-BE49-F238E27FC236}">
                  <a16:creationId xmlns:a16="http://schemas.microsoft.com/office/drawing/2014/main" id="{D71DC5C6-C409-446D-8600-FD27DC3BDB2E}"/>
                </a:ext>
              </a:extLst>
            </p:cNvPr>
            <p:cNvCxnSpPr/>
            <p:nvPr/>
          </p:nvCxnSpPr>
          <p:spPr>
            <a:xfrm flipH="1">
              <a:off x="4562487" y="1604077"/>
              <a:ext cx="251587"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6">
              <a:extLst>
                <a:ext uri="{FF2B5EF4-FFF2-40B4-BE49-F238E27FC236}">
                  <a16:creationId xmlns:a16="http://schemas.microsoft.com/office/drawing/2014/main" id="{F6F26281-8503-4746-9F77-825944DA710E}"/>
                </a:ext>
              </a:extLst>
            </p:cNvPr>
            <p:cNvCxnSpPr/>
            <p:nvPr/>
          </p:nvCxnSpPr>
          <p:spPr>
            <a:xfrm flipH="1">
              <a:off x="4335851" y="1604077"/>
              <a:ext cx="226636" cy="65885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7"/>
          <p:cNvGrpSpPr>
            <a:grpSpLocks/>
          </p:cNvGrpSpPr>
          <p:nvPr/>
        </p:nvGrpSpPr>
        <p:grpSpPr bwMode="auto">
          <a:xfrm>
            <a:off x="3283744" y="2774977"/>
            <a:ext cx="547688" cy="658813"/>
            <a:chOff x="4335851" y="1604077"/>
            <a:chExt cx="478223" cy="658851"/>
          </a:xfrm>
        </p:grpSpPr>
        <p:cxnSp>
          <p:nvCxnSpPr>
            <p:cNvPr id="26" name="Straight Connector 28">
              <a:extLst>
                <a:ext uri="{FF2B5EF4-FFF2-40B4-BE49-F238E27FC236}">
                  <a16:creationId xmlns:a16="http://schemas.microsoft.com/office/drawing/2014/main" id="{FB4BF635-FBC7-4BAB-9308-7455255AB7CD}"/>
                </a:ext>
              </a:extLst>
            </p:cNvPr>
            <p:cNvCxnSpPr/>
            <p:nvPr/>
          </p:nvCxnSpPr>
          <p:spPr>
            <a:xfrm flipH="1">
              <a:off x="4562487" y="1604077"/>
              <a:ext cx="251587"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9">
              <a:extLst>
                <a:ext uri="{FF2B5EF4-FFF2-40B4-BE49-F238E27FC236}">
                  <a16:creationId xmlns:a16="http://schemas.microsoft.com/office/drawing/2014/main" id="{B21FEB17-CE16-42EF-8BCE-1B4907407551}"/>
                </a:ext>
              </a:extLst>
            </p:cNvPr>
            <p:cNvCxnSpPr/>
            <p:nvPr/>
          </p:nvCxnSpPr>
          <p:spPr>
            <a:xfrm flipH="1">
              <a:off x="4335851" y="1604077"/>
              <a:ext cx="226636" cy="65885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30"/>
          <p:cNvGrpSpPr>
            <a:grpSpLocks/>
          </p:cNvGrpSpPr>
          <p:nvPr/>
        </p:nvGrpSpPr>
        <p:grpSpPr bwMode="auto">
          <a:xfrm flipV="1">
            <a:off x="3283744" y="3565533"/>
            <a:ext cx="547688" cy="658813"/>
            <a:chOff x="4335851" y="1604077"/>
            <a:chExt cx="478223" cy="658851"/>
          </a:xfrm>
        </p:grpSpPr>
        <p:cxnSp>
          <p:nvCxnSpPr>
            <p:cNvPr id="29" name="Straight Connector 31">
              <a:extLst>
                <a:ext uri="{FF2B5EF4-FFF2-40B4-BE49-F238E27FC236}">
                  <a16:creationId xmlns:a16="http://schemas.microsoft.com/office/drawing/2014/main" id="{70BE758C-A7DF-470B-AD59-8C4F3660798C}"/>
                </a:ext>
              </a:extLst>
            </p:cNvPr>
            <p:cNvCxnSpPr/>
            <p:nvPr/>
          </p:nvCxnSpPr>
          <p:spPr>
            <a:xfrm flipH="1">
              <a:off x="4562487" y="1604077"/>
              <a:ext cx="251587"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32">
              <a:extLst>
                <a:ext uri="{FF2B5EF4-FFF2-40B4-BE49-F238E27FC236}">
                  <a16:creationId xmlns:a16="http://schemas.microsoft.com/office/drawing/2014/main" id="{53F16A47-0203-47A1-9C0D-831ED7052B5D}"/>
                </a:ext>
              </a:extLst>
            </p:cNvPr>
            <p:cNvCxnSpPr/>
            <p:nvPr/>
          </p:nvCxnSpPr>
          <p:spPr>
            <a:xfrm flipH="1">
              <a:off x="4335851" y="1604077"/>
              <a:ext cx="226636" cy="65885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 name="Text Placeholder 29"/>
          <p:cNvSpPr>
            <a:spLocks noGrp="1"/>
          </p:cNvSpPr>
          <p:nvPr>
            <p:ph type="body" sz="quarter" idx="10"/>
          </p:nvPr>
        </p:nvSpPr>
        <p:spPr>
          <a:xfrm>
            <a:off x="100012" y="123854"/>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
        <p:nvSpPr>
          <p:cNvPr id="34" name="Text Placeholder 4"/>
          <p:cNvSpPr>
            <a:spLocks noGrp="1"/>
          </p:cNvSpPr>
          <p:nvPr>
            <p:ph type="body" sz="quarter" idx="27"/>
          </p:nvPr>
        </p:nvSpPr>
        <p:spPr>
          <a:xfrm>
            <a:off x="4005166" y="1034579"/>
            <a:ext cx="4992530" cy="1020456"/>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35" name="Text Placeholder 4"/>
          <p:cNvSpPr>
            <a:spLocks noGrp="1"/>
          </p:cNvSpPr>
          <p:nvPr>
            <p:ph type="body" sz="quarter" idx="28"/>
          </p:nvPr>
        </p:nvSpPr>
        <p:spPr>
          <a:xfrm>
            <a:off x="4005166" y="2245994"/>
            <a:ext cx="4992530" cy="1020456"/>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36" name="Text Placeholder 4"/>
          <p:cNvSpPr>
            <a:spLocks noGrp="1"/>
          </p:cNvSpPr>
          <p:nvPr>
            <p:ph type="body" sz="quarter" idx="29"/>
          </p:nvPr>
        </p:nvSpPr>
        <p:spPr>
          <a:xfrm>
            <a:off x="4005166" y="3565410"/>
            <a:ext cx="4992530" cy="1020456"/>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
        <p:nvSpPr>
          <p:cNvPr id="37" name="Text Placeholder 4"/>
          <p:cNvSpPr>
            <a:spLocks noGrp="1"/>
          </p:cNvSpPr>
          <p:nvPr>
            <p:ph type="body" sz="quarter" idx="30"/>
          </p:nvPr>
        </p:nvSpPr>
        <p:spPr>
          <a:xfrm>
            <a:off x="4005167" y="4818776"/>
            <a:ext cx="4992531" cy="1020456"/>
          </a:xfrm>
          <a:prstGeom prst="rect">
            <a:avLst/>
          </a:prstGeom>
        </p:spPr>
        <p:txBody>
          <a:bodyPr lIns="45720" rIns="45720" anchor="ctr" anchorCtr="0"/>
          <a:lstStyle>
            <a:lvl1pPr marL="0" indent="0">
              <a:buClr>
                <a:srgbClr val="397BCE"/>
              </a:buClr>
              <a:buFont typeface="Wingdings" panose="05000000000000000000" pitchFamily="2" charset="2"/>
              <a:buNone/>
              <a:defRPr lang="fr-FR" sz="3000" b="0" kern="1200" dirty="0" smtClean="0">
                <a:solidFill>
                  <a:schemeClr val="bg1">
                    <a:lumMod val="50000"/>
                  </a:schemeClr>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1404652387"/>
      </p:ext>
    </p:extLst>
  </p:cSld>
  <p:clrMapOvr>
    <a:masterClrMapping/>
  </p:clrMapOvr>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7_Objective">
    <p:spTree>
      <p:nvGrpSpPr>
        <p:cNvPr id="1" name=""/>
        <p:cNvGrpSpPr/>
        <p:nvPr/>
      </p:nvGrpSpPr>
      <p:grpSpPr>
        <a:xfrm>
          <a:off x="0" y="0"/>
          <a:ext cx="0" cy="0"/>
          <a:chOff x="0" y="0"/>
          <a:chExt cx="0" cy="0"/>
        </a:xfrm>
      </p:grpSpPr>
      <p:sp>
        <p:nvSpPr>
          <p:cNvPr id="4" name="Text Placeholder 29"/>
          <p:cNvSpPr>
            <a:spLocks noGrp="1"/>
          </p:cNvSpPr>
          <p:nvPr>
            <p:ph type="body" sz="quarter" idx="10"/>
          </p:nvPr>
        </p:nvSpPr>
        <p:spPr>
          <a:xfrm>
            <a:off x="100012" y="123854"/>
            <a:ext cx="8897684" cy="523875"/>
          </a:xfrm>
          <a:prstGeom prst="rect">
            <a:avLst/>
          </a:prstGeom>
        </p:spPr>
        <p:txBody>
          <a:bodyPr anchor="ctr" anchorCtr="0"/>
          <a:lstStyle>
            <a:lvl1pPr marL="0" indent="0" algn="l" defTabSz="685800" rtl="0" eaLnBrk="1" latinLnBrk="0" hangingPunct="1">
              <a:buNone/>
              <a:defRPr lang="fr-FR" sz="3200" b="1" kern="1200" dirty="0" smtClean="0">
                <a:solidFill>
                  <a:schemeClr val="bg1"/>
                </a:solidFill>
                <a:latin typeface="Calibri" panose="020F0502020204030204" pitchFamily="34" charset="0"/>
                <a:ea typeface="+mn-ea"/>
                <a:cs typeface="Calibri" panose="020F0502020204030204" pitchFamily="34" charset="0"/>
              </a:defRPr>
            </a:lvl1pPr>
            <a:lvl2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2pPr>
            <a:lvl3pPr marL="0" indent="0" algn="l" defTabSz="685800" rtl="0" eaLnBrk="1" latinLnBrk="0" hangingPunct="1">
              <a:buNone/>
              <a:defRPr lang="en-US" sz="2250" b="1" kern="1200" dirty="0" smtClean="0">
                <a:solidFill>
                  <a:schemeClr val="bg1"/>
                </a:solidFill>
                <a:latin typeface="Segoe Condensed" panose="020B0606040200020203" pitchFamily="34" charset="0"/>
                <a:ea typeface="+mn-ea"/>
                <a:cs typeface="+mn-cs"/>
              </a:defRPr>
            </a:lvl3pPr>
            <a:lvl4pPr marL="0" algn="l" defTabSz="685800" rtl="0" eaLnBrk="1" latinLnBrk="0" hangingPunct="1">
              <a:defRPr lang="en-US" sz="2250" b="1" kern="1200" dirty="0" smtClean="0">
                <a:solidFill>
                  <a:schemeClr val="bg1"/>
                </a:solidFill>
                <a:latin typeface="Segoe Condensed" panose="020B0606040200020203" pitchFamily="34" charset="0"/>
                <a:ea typeface="+mn-ea"/>
                <a:cs typeface="+mn-cs"/>
              </a:defRPr>
            </a:lvl4pPr>
            <a:lvl5pPr marL="0" algn="l" defTabSz="685800" rtl="0" eaLnBrk="1" latinLnBrk="0" hangingPunct="1">
              <a:defRPr lang="en-US" sz="2250" b="1" kern="1200" dirty="0">
                <a:solidFill>
                  <a:schemeClr val="bg1"/>
                </a:solidFill>
                <a:latin typeface="Segoe Condensed" panose="020B0606040200020203" pitchFamily="34" charset="0"/>
                <a:ea typeface="+mn-ea"/>
                <a:cs typeface="+mn-cs"/>
              </a:defRPr>
            </a:lvl5pPr>
          </a:lstStyle>
          <a:p>
            <a:pPr lvl="0"/>
            <a:r>
              <a:rPr lang="fr-FR"/>
              <a:t>Modifier les styles du texte du masque</a:t>
            </a:r>
          </a:p>
        </p:txBody>
      </p:sp>
    </p:spTree>
    <p:extLst>
      <p:ext uri="{BB962C8B-B14F-4D97-AF65-F5344CB8AC3E}">
        <p14:creationId xmlns:p14="http://schemas.microsoft.com/office/powerpoint/2010/main" val="1028375728"/>
      </p:ext>
    </p:extLst>
  </p:cSld>
  <p:clrMapOvr>
    <a:masterClrMapping/>
  </p:clrMapOvr>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hank_yo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32F950-78F0-4338-BB4F-15A6BA696BC5}"/>
              </a:ext>
            </a:extLst>
          </p:cNvPr>
          <p:cNvSpPr/>
          <p:nvPr/>
        </p:nvSpPr>
        <p:spPr>
          <a:xfrm>
            <a:off x="0" y="27"/>
            <a:ext cx="4572000" cy="6124575"/>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GB" altLang="en-US">
              <a:solidFill>
                <a:srgbClr val="FFFFFF"/>
              </a:solidFill>
              <a:latin typeface="Calibri" pitchFamily="34" charset="0"/>
            </a:endParaRPr>
          </a:p>
        </p:txBody>
      </p:sp>
      <p:sp>
        <p:nvSpPr>
          <p:cNvPr id="8" name="Picture Placeholder 7"/>
          <p:cNvSpPr>
            <a:spLocks noGrp="1"/>
          </p:cNvSpPr>
          <p:nvPr>
            <p:ph type="pic" sz="quarter" idx="10"/>
          </p:nvPr>
        </p:nvSpPr>
        <p:spPr>
          <a:xfrm>
            <a:off x="4572014" y="0"/>
            <a:ext cx="4572001" cy="6096000"/>
          </a:xfrm>
          <a:prstGeom prst="rect">
            <a:avLst/>
          </a:prstGeom>
          <a:solidFill>
            <a:schemeClr val="bg1">
              <a:lumMod val="85000"/>
            </a:schemeClr>
          </a:solidFill>
        </p:spPr>
        <p:txBody>
          <a:bodyPr/>
          <a:lstStyle>
            <a:lvl1pPr>
              <a:defRPr>
                <a:latin typeface="Arial" panose="020B0604020202020204" pitchFamily="34" charset="0"/>
                <a:cs typeface="Arial" panose="020B0604020202020204" pitchFamily="34" charset="0"/>
              </a:defRPr>
            </a:lvl1pPr>
          </a:lstStyle>
          <a:p>
            <a:pPr lvl="0"/>
            <a:r>
              <a:rPr lang="fr-FR" noProof="0"/>
              <a:t>Cliquez sur l’icône pour ajouter une image</a:t>
            </a:r>
            <a:endParaRPr lang="en-US" noProof="0" dirty="0"/>
          </a:p>
        </p:txBody>
      </p:sp>
      <p:sp>
        <p:nvSpPr>
          <p:cNvPr id="7" name="Text Placeholder 4"/>
          <p:cNvSpPr>
            <a:spLocks noGrp="1"/>
          </p:cNvSpPr>
          <p:nvPr>
            <p:ph type="body" sz="quarter" idx="27"/>
          </p:nvPr>
        </p:nvSpPr>
        <p:spPr>
          <a:xfrm>
            <a:off x="357188" y="2491845"/>
            <a:ext cx="3857625" cy="1140882"/>
          </a:xfrm>
          <a:prstGeom prst="rect">
            <a:avLst/>
          </a:prstGeom>
          <a:effectLst>
            <a:reflection blurRad="6350" stA="50000" endA="300" endPos="55000" dir="5400000" sy="-100000" algn="bl" rotWithShape="0"/>
          </a:effectLst>
        </p:spPr>
        <p:txBody>
          <a:bodyPr lIns="45720" rIns="45720" anchor="ctr" anchorCtr="0"/>
          <a:lstStyle>
            <a:lvl1pPr marL="0" indent="0" algn="ctr">
              <a:buClr>
                <a:srgbClr val="397BCE"/>
              </a:buClr>
              <a:buFont typeface="Wingdings" panose="05000000000000000000" pitchFamily="2" charset="2"/>
              <a:buNone/>
              <a:defRPr lang="fr-FR" sz="3200" b="0" kern="1200" dirty="0" smtClean="0">
                <a:solidFill>
                  <a:schemeClr val="bg1"/>
                </a:solidFill>
                <a:latin typeface="Calibri" panose="020F0502020204030204" pitchFamily="34" charset="0"/>
                <a:ea typeface="+mn-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4227214005"/>
      </p:ext>
    </p:extLst>
  </p:cSld>
  <p:clrMapOvr>
    <a:masterClrMapping/>
  </p:clrMapOvr>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1_Thank_you">
    <p:spTree>
      <p:nvGrpSpPr>
        <p:cNvPr id="1" name=""/>
        <p:cNvGrpSpPr/>
        <p:nvPr/>
      </p:nvGrpSpPr>
      <p:grpSpPr>
        <a:xfrm>
          <a:off x="0" y="0"/>
          <a:ext cx="0" cy="0"/>
          <a:chOff x="0" y="0"/>
          <a:chExt cx="0" cy="0"/>
        </a:xfrm>
      </p:grpSpPr>
      <p:sp>
        <p:nvSpPr>
          <p:cNvPr id="7" name="Text Placeholder 4"/>
          <p:cNvSpPr>
            <a:spLocks noGrp="1"/>
          </p:cNvSpPr>
          <p:nvPr>
            <p:ph type="body" sz="quarter" idx="27"/>
          </p:nvPr>
        </p:nvSpPr>
        <p:spPr>
          <a:xfrm>
            <a:off x="1793083" y="2152647"/>
            <a:ext cx="5557838" cy="1819278"/>
          </a:xfrm>
          <a:prstGeom prst="rect">
            <a:avLst/>
          </a:prstGeom>
          <a:effectLst>
            <a:reflection blurRad="6350" stA="50000" endA="300" endPos="55000" dir="5400000" sy="-100000" algn="bl" rotWithShape="0"/>
          </a:effectLst>
        </p:spPr>
        <p:txBody>
          <a:bodyPr lIns="45720" rIns="45720" anchor="ctr" anchorCtr="0"/>
          <a:lstStyle>
            <a:lvl1pPr marL="0" indent="0" algn="ctr">
              <a:buClr>
                <a:srgbClr val="397BCE"/>
              </a:buClr>
              <a:buFont typeface="Wingdings" panose="05000000000000000000" pitchFamily="2" charset="2"/>
              <a:buNone/>
              <a:defRPr lang="en-US" sz="9000" b="1" kern="1200" dirty="0" smtClean="0">
                <a:solidFill>
                  <a:srgbClr val="1B73A9"/>
                </a:solidFill>
                <a:latin typeface="Calibri" panose="020F0502020204030204" pitchFamily="34" charset="0"/>
                <a:ea typeface="+mj-ea"/>
                <a:cs typeface="Calibri" panose="020F0502020204030204" pitchFamily="34" charset="0"/>
              </a:defRPr>
            </a:lvl1pPr>
          </a:lstStyle>
          <a:p>
            <a:pPr lvl="0"/>
            <a:r>
              <a:rPr lang="fr-FR"/>
              <a:t>Modifier les styles du texte du masque</a:t>
            </a:r>
          </a:p>
        </p:txBody>
      </p:sp>
    </p:spTree>
    <p:extLst>
      <p:ext uri="{BB962C8B-B14F-4D97-AF65-F5344CB8AC3E}">
        <p14:creationId xmlns:p14="http://schemas.microsoft.com/office/powerpoint/2010/main" val="1378044533"/>
      </p:ext>
    </p:extLst>
  </p:cSld>
  <p:clrMapOvr>
    <a:masterClrMapping/>
  </p:clrMapOvr>
  <p:hf sldNum="0"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14348" y="3214689"/>
            <a:ext cx="7772400" cy="1362075"/>
          </a:xfrm>
        </p:spPr>
        <p:txBody>
          <a:bodyPr anchor="t"/>
          <a:lstStyle>
            <a:lvl1pPr algn="l">
              <a:defRPr sz="4000" b="1" cap="all">
                <a:solidFill>
                  <a:srgbClr val="0070C0"/>
                </a:solidFill>
                <a:latin typeface="+mn-lt"/>
              </a:defRPr>
            </a:lvl1pPr>
          </a:lstStyle>
          <a:p>
            <a:r>
              <a:rPr lang="fr-FR"/>
              <a:t>Modifiez le style du titre</a:t>
            </a:r>
            <a:endParaRPr lang="en-GB" dirty="0"/>
          </a:p>
        </p:txBody>
      </p:sp>
      <p:sp>
        <p:nvSpPr>
          <p:cNvPr id="3" name="Text Placeholder 2"/>
          <p:cNvSpPr>
            <a:spLocks noGrp="1"/>
          </p:cNvSpPr>
          <p:nvPr>
            <p:ph type="body" idx="1"/>
          </p:nvPr>
        </p:nvSpPr>
        <p:spPr>
          <a:xfrm>
            <a:off x="714348" y="17145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Slide Number Placeholder 5">
            <a:extLst>
              <a:ext uri="{FF2B5EF4-FFF2-40B4-BE49-F238E27FC236}">
                <a16:creationId xmlns:a16="http://schemas.microsoft.com/office/drawing/2014/main" id="{01A3BE5C-B3D5-4609-BB48-078CDBEC96EB}"/>
              </a:ext>
            </a:extLst>
          </p:cNvPr>
          <p:cNvSpPr>
            <a:spLocks noGrp="1"/>
          </p:cNvSpPr>
          <p:nvPr>
            <p:ph type="sldNum" sz="quarter" idx="10"/>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6B92B388-063A-41A2-B315-380C5BB9AD00}" type="slidenum">
              <a:rPr lang="fr-FR" altLang="fr-FR">
                <a:solidFill>
                  <a:prstClr val="black"/>
                </a:solidFill>
                <a:latin typeface="Arial" pitchFamily="34" charset="0"/>
                <a:cs typeface="Arial" pitchFamily="34" charset="0"/>
              </a:rPr>
              <a:pPr eaLnBrk="0" fontAlgn="base" hangingPunct="0">
                <a:spcBef>
                  <a:spcPct val="0"/>
                </a:spcBef>
                <a:spcAft>
                  <a:spcPct val="0"/>
                </a:spcAft>
              </a:pPr>
              <a:t>‹#›</a:t>
            </a:fld>
            <a:endParaRPr lang="fr-FR" altLang="fr-FR">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2956789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vl2pPr>
              <a:defRPr/>
            </a:lvl2pPr>
          </a:lstStyle>
          <a:p>
            <a:pPr lvl="0"/>
            <a:r>
              <a:rPr lang="fr-FR"/>
              <a:t>Modifier les styles du texte du masque</a:t>
            </a:r>
          </a:p>
        </p:txBody>
      </p:sp>
      <p:sp>
        <p:nvSpPr>
          <p:cNvPr id="7" name="Titre 6">
            <a:extLst>
              <a:ext uri="{FF2B5EF4-FFF2-40B4-BE49-F238E27FC236}">
                <a16:creationId xmlns:a16="http://schemas.microsoft.com/office/drawing/2014/main" id="{43A7611E-08B0-2642-B3A2-CEF8BDDA5F1C}"/>
              </a:ext>
            </a:extLst>
          </p:cNvPr>
          <p:cNvSpPr>
            <a:spLocks noGrp="1"/>
          </p:cNvSpPr>
          <p:nvPr>
            <p:ph type="title"/>
          </p:nvPr>
        </p:nvSpPr>
        <p:spPr>
          <a:xfrm>
            <a:off x="359532" y="49188"/>
            <a:ext cx="7886700" cy="648246"/>
          </a:xfrm>
          <a:prstGeom prst="rect">
            <a:avLst/>
          </a:prstGeom>
        </p:spPr>
        <p:txBody>
          <a:bodyPr anchor="ctr"/>
          <a:lstStyle>
            <a:lvl1pPr>
              <a:defRPr lang="fr-FR" sz="3200" b="1" kern="1200" dirty="0" smtClean="0">
                <a:solidFill>
                  <a:schemeClr val="bg1"/>
                </a:solidFill>
                <a:latin typeface="Calibri" panose="020F0502020204030204" pitchFamily="34" charset="0"/>
                <a:ea typeface="+mn-ea"/>
                <a:cs typeface="Calibri" panose="020F0502020204030204" pitchFamily="34" charset="0"/>
              </a:defRPr>
            </a:lvl1pPr>
          </a:lstStyle>
          <a:p>
            <a:r>
              <a:rPr lang="fr-FR" dirty="0"/>
              <a:t>Modifiez le style du titre</a:t>
            </a:r>
          </a:p>
        </p:txBody>
      </p:sp>
      <p:sp>
        <p:nvSpPr>
          <p:cNvPr id="4" name="Slide Number Placeholder 5">
            <a:extLst>
              <a:ext uri="{FF2B5EF4-FFF2-40B4-BE49-F238E27FC236}">
                <a16:creationId xmlns:a16="http://schemas.microsoft.com/office/drawing/2014/main" id="{19A1BA69-DA80-4798-8AA2-D5410B2F6738}"/>
              </a:ext>
            </a:extLst>
          </p:cNvPr>
          <p:cNvSpPr>
            <a:spLocks noGrp="1"/>
          </p:cNvSpPr>
          <p:nvPr>
            <p:ph type="sldNum" sz="quarter" idx="10"/>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AA0F7CED-D604-4F4B-8812-6DE790C81FCF}" type="slidenum">
              <a:rPr lang="fr-FR" altLang="fr-FR">
                <a:solidFill>
                  <a:prstClr val="black"/>
                </a:solidFill>
                <a:latin typeface="Arial" pitchFamily="34" charset="0"/>
                <a:cs typeface="Arial" pitchFamily="34" charset="0"/>
              </a:rPr>
              <a:pPr eaLnBrk="0" fontAlgn="base" hangingPunct="0">
                <a:spcBef>
                  <a:spcPct val="0"/>
                </a:spcBef>
                <a:spcAft>
                  <a:spcPct val="0"/>
                </a:spcAft>
              </a:pPr>
              <a:t>‹#›</a:t>
            </a:fld>
            <a:endParaRPr lang="fr-FR" altLang="fr-FR">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72476738"/>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E14BC56-F75B-4AD6-8199-8456F20384D5}"/>
              </a:ext>
            </a:extLst>
          </p:cNvPr>
          <p:cNvSpPr>
            <a:spLocks noGrp="1"/>
          </p:cNvSpPr>
          <p:nvPr>
            <p:ph type="sldNum" sz="quarter" idx="10"/>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1AB371F2-5CF8-48A6-B4DF-D142FDA1D435}" type="slidenum">
              <a:rPr lang="fr-FR" altLang="fr-FR">
                <a:solidFill>
                  <a:prstClr val="black"/>
                </a:solidFill>
                <a:latin typeface="Arial" pitchFamily="34" charset="0"/>
                <a:cs typeface="Arial" pitchFamily="34" charset="0"/>
              </a:rPr>
              <a:pPr eaLnBrk="0" fontAlgn="base" hangingPunct="0">
                <a:spcBef>
                  <a:spcPct val="0"/>
                </a:spcBef>
                <a:spcAft>
                  <a:spcPct val="0"/>
                </a:spcAft>
              </a:pPr>
              <a:t>‹#›</a:t>
            </a:fld>
            <a:endParaRPr lang="fr-FR" altLang="fr-FR">
              <a:solidFill>
                <a:prstClr val="black"/>
              </a:solidFill>
              <a:latin typeface="Arial" pitchFamily="34" charset="0"/>
              <a:cs typeface="Arial" pitchFamily="34" charset="0"/>
            </a:endParaRPr>
          </a:p>
        </p:txBody>
      </p:sp>
      <p:sp>
        <p:nvSpPr>
          <p:cNvPr id="3" name="Date Placeholder 17">
            <a:extLst>
              <a:ext uri="{FF2B5EF4-FFF2-40B4-BE49-F238E27FC236}">
                <a16:creationId xmlns:a16="http://schemas.microsoft.com/office/drawing/2014/main" id="{32EE239A-0ABC-4BC1-BE07-25FD84AAB6DC}"/>
              </a:ext>
            </a:extLst>
          </p:cNvPr>
          <p:cNvSpPr>
            <a:spLocks noGrp="1"/>
          </p:cNvSpPr>
          <p:nvPr>
            <p:ph type="dt" sz="half" idx="11"/>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endParaRPr lang="en-US" altLang="en-US">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014214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tags" Target="../tags/tag5.xml"/><Relationship Id="rId18" Type="http://schemas.openxmlformats.org/officeDocument/2006/relationships/tags" Target="../tags/tag10.xml"/><Relationship Id="rId26" Type="http://schemas.openxmlformats.org/officeDocument/2006/relationships/tags" Target="../tags/tag18.xml"/><Relationship Id="rId3" Type="http://schemas.openxmlformats.org/officeDocument/2006/relationships/slideLayout" Target="../slideLayouts/slideLayout3.xml"/><Relationship Id="rId21" Type="http://schemas.openxmlformats.org/officeDocument/2006/relationships/tags" Target="../tags/tag13.xml"/><Relationship Id="rId7" Type="http://schemas.openxmlformats.org/officeDocument/2006/relationships/theme" Target="../theme/theme1.xml"/><Relationship Id="rId12" Type="http://schemas.openxmlformats.org/officeDocument/2006/relationships/tags" Target="../tags/tag4.xml"/><Relationship Id="rId17" Type="http://schemas.openxmlformats.org/officeDocument/2006/relationships/tags" Target="../tags/tag9.xml"/><Relationship Id="rId25" Type="http://schemas.openxmlformats.org/officeDocument/2006/relationships/tags" Target="../tags/tag17.xml"/><Relationship Id="rId2" Type="http://schemas.openxmlformats.org/officeDocument/2006/relationships/slideLayout" Target="../slideLayouts/slideLayout2.xml"/><Relationship Id="rId16" Type="http://schemas.openxmlformats.org/officeDocument/2006/relationships/tags" Target="../tags/tag8.xml"/><Relationship Id="rId20" Type="http://schemas.openxmlformats.org/officeDocument/2006/relationships/tags" Target="../tags/tag12.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24" Type="http://schemas.openxmlformats.org/officeDocument/2006/relationships/tags" Target="../tags/tag16.xml"/><Relationship Id="rId5" Type="http://schemas.openxmlformats.org/officeDocument/2006/relationships/slideLayout" Target="../slideLayouts/slideLayout5.xml"/><Relationship Id="rId15" Type="http://schemas.openxmlformats.org/officeDocument/2006/relationships/tags" Target="../tags/tag7.xml"/><Relationship Id="rId23" Type="http://schemas.openxmlformats.org/officeDocument/2006/relationships/tags" Target="../tags/tag15.xml"/><Relationship Id="rId28" Type="http://schemas.openxmlformats.org/officeDocument/2006/relationships/oleObject" Target="../embeddings/oleObject1.bin"/><Relationship Id="rId10" Type="http://schemas.openxmlformats.org/officeDocument/2006/relationships/tags" Target="../tags/tag2.xml"/><Relationship Id="rId19" Type="http://schemas.openxmlformats.org/officeDocument/2006/relationships/tags" Target="../tags/tag11.xml"/><Relationship Id="rId4" Type="http://schemas.openxmlformats.org/officeDocument/2006/relationships/slideLayout" Target="../slideLayouts/slideLayout4.xml"/><Relationship Id="rId9" Type="http://schemas.openxmlformats.org/officeDocument/2006/relationships/tags" Target="../tags/tag1.xml"/><Relationship Id="rId14" Type="http://schemas.openxmlformats.org/officeDocument/2006/relationships/tags" Target="../tags/tag6.xml"/><Relationship Id="rId22" Type="http://schemas.openxmlformats.org/officeDocument/2006/relationships/tags" Target="../tags/tag14.xml"/><Relationship Id="rId27" Type="http://schemas.openxmlformats.org/officeDocument/2006/relationships/tags" Target="../tags/tag19.xml"/><Relationship Id="rId30"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image" Target="../media/image3.png"/><Relationship Id="rId10" Type="http://schemas.openxmlformats.org/officeDocument/2006/relationships/slideLayout" Target="../slideLayouts/slideLayout69.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3" Type="http://schemas.openxmlformats.org/officeDocument/2006/relationships/slideLayout" Target="../slideLayouts/slideLayout83.xml"/><Relationship Id="rId21" Type="http://schemas.openxmlformats.org/officeDocument/2006/relationships/slideLayout" Target="../slideLayouts/slideLayout101.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image" Target="../media/image3.png"/><Relationship Id="rId10" Type="http://schemas.openxmlformats.org/officeDocument/2006/relationships/slideLayout" Target="../slideLayouts/slideLayout90.xml"/><Relationship Id="rId19" Type="http://schemas.openxmlformats.org/officeDocument/2006/relationships/slideLayout" Target="../slideLayouts/slideLayout99.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3" Type="http://schemas.openxmlformats.org/officeDocument/2006/relationships/slideLayout" Target="../slideLayouts/slideLayout104.xml"/><Relationship Id="rId21" Type="http://schemas.openxmlformats.org/officeDocument/2006/relationships/slideLayout" Target="../slideLayouts/slideLayout122.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image" Target="../media/image3.png"/><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3" Type="http://schemas.openxmlformats.org/officeDocument/2006/relationships/slideLayout" Target="../slideLayouts/slideLayout125.xml"/><Relationship Id="rId21" Type="http://schemas.openxmlformats.org/officeDocument/2006/relationships/slideLayout" Target="../slideLayouts/slideLayout143.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0" Type="http://schemas.openxmlformats.org/officeDocument/2006/relationships/slideLayout" Target="../slideLayouts/slideLayout142.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23" Type="http://schemas.openxmlformats.org/officeDocument/2006/relationships/image" Target="../media/image3.png"/><Relationship Id="rId10" Type="http://schemas.openxmlformats.org/officeDocument/2006/relationships/slideLayout" Target="../slideLayouts/slideLayout132.xml"/><Relationship Id="rId19" Type="http://schemas.openxmlformats.org/officeDocument/2006/relationships/slideLayout" Target="../slideLayouts/slideLayout141.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 Id="rId22"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18" Type="http://schemas.openxmlformats.org/officeDocument/2006/relationships/slideLayout" Target="../slideLayouts/slideLayout161.xml"/><Relationship Id="rId3" Type="http://schemas.openxmlformats.org/officeDocument/2006/relationships/slideLayout" Target="../slideLayouts/slideLayout146.xml"/><Relationship Id="rId21" Type="http://schemas.openxmlformats.org/officeDocument/2006/relationships/slideLayout" Target="../slideLayouts/slideLayout164.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17" Type="http://schemas.openxmlformats.org/officeDocument/2006/relationships/slideLayout" Target="../slideLayouts/slideLayout160.xml"/><Relationship Id="rId2" Type="http://schemas.openxmlformats.org/officeDocument/2006/relationships/slideLayout" Target="../slideLayouts/slideLayout145.xml"/><Relationship Id="rId16" Type="http://schemas.openxmlformats.org/officeDocument/2006/relationships/slideLayout" Target="../slideLayouts/slideLayout159.xml"/><Relationship Id="rId20" Type="http://schemas.openxmlformats.org/officeDocument/2006/relationships/slideLayout" Target="../slideLayouts/slideLayout163.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slideLayout" Target="../slideLayouts/slideLayout158.xml"/><Relationship Id="rId23" Type="http://schemas.openxmlformats.org/officeDocument/2006/relationships/image" Target="../media/image3.png"/><Relationship Id="rId10" Type="http://schemas.openxmlformats.org/officeDocument/2006/relationships/slideLayout" Target="../slideLayouts/slideLayout153.xml"/><Relationship Id="rId19" Type="http://schemas.openxmlformats.org/officeDocument/2006/relationships/slideLayout" Target="../slideLayouts/slideLayout162.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slideLayout" Target="../slideLayouts/slideLayout157.xml"/><Relationship Id="rId22"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slideLayout" Target="../slideLayouts/slideLayout177.xml"/><Relationship Id="rId18" Type="http://schemas.openxmlformats.org/officeDocument/2006/relationships/slideLayout" Target="../slideLayouts/slideLayout182.xml"/><Relationship Id="rId3" Type="http://schemas.openxmlformats.org/officeDocument/2006/relationships/slideLayout" Target="../slideLayouts/slideLayout167.xml"/><Relationship Id="rId21" Type="http://schemas.openxmlformats.org/officeDocument/2006/relationships/slideLayout" Target="../slideLayouts/slideLayout185.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17" Type="http://schemas.openxmlformats.org/officeDocument/2006/relationships/slideLayout" Target="../slideLayouts/slideLayout181.xml"/><Relationship Id="rId2" Type="http://schemas.openxmlformats.org/officeDocument/2006/relationships/slideLayout" Target="../slideLayouts/slideLayout166.xml"/><Relationship Id="rId16" Type="http://schemas.openxmlformats.org/officeDocument/2006/relationships/slideLayout" Target="../slideLayouts/slideLayout180.xml"/><Relationship Id="rId20" Type="http://schemas.openxmlformats.org/officeDocument/2006/relationships/slideLayout" Target="../slideLayouts/slideLayout184.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5" Type="http://schemas.openxmlformats.org/officeDocument/2006/relationships/slideLayout" Target="../slideLayouts/slideLayout179.xml"/><Relationship Id="rId23" Type="http://schemas.openxmlformats.org/officeDocument/2006/relationships/image" Target="../media/image3.png"/><Relationship Id="rId10" Type="http://schemas.openxmlformats.org/officeDocument/2006/relationships/slideLayout" Target="../slideLayouts/slideLayout174.xml"/><Relationship Id="rId19" Type="http://schemas.openxmlformats.org/officeDocument/2006/relationships/slideLayout" Target="../slideLayouts/slideLayout183.xml"/><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slideLayout" Target="../slideLayouts/slideLayout178.xml"/><Relationship Id="rId22" Type="http://schemas.openxmlformats.org/officeDocument/2006/relationships/theme" Target="../theme/theme15.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18" Type="http://schemas.openxmlformats.org/officeDocument/2006/relationships/tags" Target="../tags/tag30.xml"/><Relationship Id="rId26" Type="http://schemas.openxmlformats.org/officeDocument/2006/relationships/tags" Target="../tags/tag38.xml"/><Relationship Id="rId3" Type="http://schemas.openxmlformats.org/officeDocument/2006/relationships/slideLayout" Target="../slideLayouts/slideLayout9.xml"/><Relationship Id="rId21" Type="http://schemas.openxmlformats.org/officeDocument/2006/relationships/tags" Target="../tags/tag33.xml"/><Relationship Id="rId7" Type="http://schemas.openxmlformats.org/officeDocument/2006/relationships/vmlDrawing" Target="../drawings/vmlDrawing2.vml"/><Relationship Id="rId12" Type="http://schemas.openxmlformats.org/officeDocument/2006/relationships/tags" Target="../tags/tag24.xml"/><Relationship Id="rId17" Type="http://schemas.openxmlformats.org/officeDocument/2006/relationships/tags" Target="../tags/tag29.xml"/><Relationship Id="rId25" Type="http://schemas.openxmlformats.org/officeDocument/2006/relationships/tags" Target="../tags/tag37.xml"/><Relationship Id="rId2" Type="http://schemas.openxmlformats.org/officeDocument/2006/relationships/slideLayout" Target="../slideLayouts/slideLayout8.xml"/><Relationship Id="rId16" Type="http://schemas.openxmlformats.org/officeDocument/2006/relationships/tags" Target="../tags/tag28.xml"/><Relationship Id="rId20" Type="http://schemas.openxmlformats.org/officeDocument/2006/relationships/tags" Target="../tags/tag32.xml"/><Relationship Id="rId29"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theme" Target="../theme/theme2.xml"/><Relationship Id="rId11" Type="http://schemas.openxmlformats.org/officeDocument/2006/relationships/tags" Target="../tags/tag23.xml"/><Relationship Id="rId24" Type="http://schemas.openxmlformats.org/officeDocument/2006/relationships/tags" Target="../tags/tag36.xml"/><Relationship Id="rId5" Type="http://schemas.openxmlformats.org/officeDocument/2006/relationships/slideLayout" Target="../slideLayouts/slideLayout11.xml"/><Relationship Id="rId15" Type="http://schemas.openxmlformats.org/officeDocument/2006/relationships/tags" Target="../tags/tag27.xml"/><Relationship Id="rId23" Type="http://schemas.openxmlformats.org/officeDocument/2006/relationships/tags" Target="../tags/tag35.xml"/><Relationship Id="rId28" Type="http://schemas.openxmlformats.org/officeDocument/2006/relationships/image" Target="../media/image1.emf"/><Relationship Id="rId10" Type="http://schemas.openxmlformats.org/officeDocument/2006/relationships/tags" Target="../tags/tag22.xml"/><Relationship Id="rId19" Type="http://schemas.openxmlformats.org/officeDocument/2006/relationships/tags" Target="../tags/tag31.xml"/><Relationship Id="rId4" Type="http://schemas.openxmlformats.org/officeDocument/2006/relationships/slideLayout" Target="../slideLayouts/slideLayout10.xml"/><Relationship Id="rId9" Type="http://schemas.openxmlformats.org/officeDocument/2006/relationships/tags" Target="../tags/tag21.xml"/><Relationship Id="rId14" Type="http://schemas.openxmlformats.org/officeDocument/2006/relationships/tags" Target="../tags/tag26.xml"/><Relationship Id="rId22" Type="http://schemas.openxmlformats.org/officeDocument/2006/relationships/tags" Target="../tags/tag34.xml"/><Relationship Id="rId27"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tags" Target="../tags/tag42.xml"/><Relationship Id="rId18" Type="http://schemas.openxmlformats.org/officeDocument/2006/relationships/tags" Target="../tags/tag47.xml"/><Relationship Id="rId26" Type="http://schemas.openxmlformats.org/officeDocument/2006/relationships/tags" Target="../tags/tag55.xml"/><Relationship Id="rId3" Type="http://schemas.openxmlformats.org/officeDocument/2006/relationships/slideLayout" Target="../slideLayouts/slideLayout14.xml"/><Relationship Id="rId21" Type="http://schemas.openxmlformats.org/officeDocument/2006/relationships/tags" Target="../tags/tag50.xml"/><Relationship Id="rId7" Type="http://schemas.openxmlformats.org/officeDocument/2006/relationships/slideLayout" Target="../slideLayouts/slideLayout18.xml"/><Relationship Id="rId12" Type="http://schemas.openxmlformats.org/officeDocument/2006/relationships/tags" Target="../tags/tag41.xml"/><Relationship Id="rId17" Type="http://schemas.openxmlformats.org/officeDocument/2006/relationships/tags" Target="../tags/tag46.xml"/><Relationship Id="rId25" Type="http://schemas.openxmlformats.org/officeDocument/2006/relationships/tags" Target="../tags/tag54.xml"/><Relationship Id="rId2" Type="http://schemas.openxmlformats.org/officeDocument/2006/relationships/slideLayout" Target="../slideLayouts/slideLayout13.xml"/><Relationship Id="rId16" Type="http://schemas.openxmlformats.org/officeDocument/2006/relationships/tags" Target="../tags/tag45.xml"/><Relationship Id="rId20" Type="http://schemas.openxmlformats.org/officeDocument/2006/relationships/tags" Target="../tags/tag49.xml"/><Relationship Id="rId29" Type="http://schemas.openxmlformats.org/officeDocument/2006/relationships/oleObject" Target="../embeddings/oleObject3.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ags" Target="../tags/tag40.xml"/><Relationship Id="rId24" Type="http://schemas.openxmlformats.org/officeDocument/2006/relationships/tags" Target="../tags/tag53.xml"/><Relationship Id="rId5" Type="http://schemas.openxmlformats.org/officeDocument/2006/relationships/slideLayout" Target="../slideLayouts/slideLayout16.xml"/><Relationship Id="rId15" Type="http://schemas.openxmlformats.org/officeDocument/2006/relationships/tags" Target="../tags/tag44.xml"/><Relationship Id="rId23" Type="http://schemas.openxmlformats.org/officeDocument/2006/relationships/tags" Target="../tags/tag52.xml"/><Relationship Id="rId28" Type="http://schemas.openxmlformats.org/officeDocument/2006/relationships/tags" Target="../tags/tag57.xml"/><Relationship Id="rId10" Type="http://schemas.openxmlformats.org/officeDocument/2006/relationships/tags" Target="../tags/tag39.xml"/><Relationship Id="rId19" Type="http://schemas.openxmlformats.org/officeDocument/2006/relationships/tags" Target="../tags/tag48.xml"/><Relationship Id="rId31"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vmlDrawing" Target="../drawings/vmlDrawing3.vml"/><Relationship Id="rId14" Type="http://schemas.openxmlformats.org/officeDocument/2006/relationships/tags" Target="../tags/tag43.xml"/><Relationship Id="rId22" Type="http://schemas.openxmlformats.org/officeDocument/2006/relationships/tags" Target="../tags/tag51.xml"/><Relationship Id="rId27" Type="http://schemas.openxmlformats.org/officeDocument/2006/relationships/tags" Target="../tags/tag56.xml"/><Relationship Id="rId30"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vmlDrawing" Target="../drawings/vmlDrawing4.vml"/><Relationship Id="rId13" Type="http://schemas.openxmlformats.org/officeDocument/2006/relationships/tags" Target="../tags/tag62.xml"/><Relationship Id="rId18" Type="http://schemas.openxmlformats.org/officeDocument/2006/relationships/tags" Target="../tags/tag67.xml"/><Relationship Id="rId26" Type="http://schemas.openxmlformats.org/officeDocument/2006/relationships/tags" Target="../tags/tag75.xml"/><Relationship Id="rId3" Type="http://schemas.openxmlformats.org/officeDocument/2006/relationships/slideLayout" Target="../slideLayouts/slideLayout21.xml"/><Relationship Id="rId21" Type="http://schemas.openxmlformats.org/officeDocument/2006/relationships/tags" Target="../tags/tag70.xml"/><Relationship Id="rId7" Type="http://schemas.openxmlformats.org/officeDocument/2006/relationships/theme" Target="../theme/theme4.xml"/><Relationship Id="rId12" Type="http://schemas.openxmlformats.org/officeDocument/2006/relationships/tags" Target="../tags/tag61.xml"/><Relationship Id="rId17" Type="http://schemas.openxmlformats.org/officeDocument/2006/relationships/tags" Target="../tags/tag66.xml"/><Relationship Id="rId25" Type="http://schemas.openxmlformats.org/officeDocument/2006/relationships/tags" Target="../tags/tag74.xml"/><Relationship Id="rId2" Type="http://schemas.openxmlformats.org/officeDocument/2006/relationships/slideLayout" Target="../slideLayouts/slideLayout20.xml"/><Relationship Id="rId16" Type="http://schemas.openxmlformats.org/officeDocument/2006/relationships/tags" Target="../tags/tag65.xml"/><Relationship Id="rId20" Type="http://schemas.openxmlformats.org/officeDocument/2006/relationships/tags" Target="../tags/tag69.xml"/><Relationship Id="rId29" Type="http://schemas.openxmlformats.org/officeDocument/2006/relationships/image" Target="../media/image1.emf"/><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ags" Target="../tags/tag60.xml"/><Relationship Id="rId24" Type="http://schemas.openxmlformats.org/officeDocument/2006/relationships/tags" Target="../tags/tag73.xml"/><Relationship Id="rId5" Type="http://schemas.openxmlformats.org/officeDocument/2006/relationships/slideLayout" Target="../slideLayouts/slideLayout23.xml"/><Relationship Id="rId15" Type="http://schemas.openxmlformats.org/officeDocument/2006/relationships/tags" Target="../tags/tag64.xml"/><Relationship Id="rId23" Type="http://schemas.openxmlformats.org/officeDocument/2006/relationships/tags" Target="../tags/tag72.xml"/><Relationship Id="rId28" Type="http://schemas.openxmlformats.org/officeDocument/2006/relationships/oleObject" Target="../embeddings/oleObject4.bin"/><Relationship Id="rId10" Type="http://schemas.openxmlformats.org/officeDocument/2006/relationships/tags" Target="../tags/tag59.xml"/><Relationship Id="rId19" Type="http://schemas.openxmlformats.org/officeDocument/2006/relationships/tags" Target="../tags/tag68.xml"/><Relationship Id="rId4" Type="http://schemas.openxmlformats.org/officeDocument/2006/relationships/slideLayout" Target="../slideLayouts/slideLayout22.xml"/><Relationship Id="rId9" Type="http://schemas.openxmlformats.org/officeDocument/2006/relationships/tags" Target="../tags/tag58.xml"/><Relationship Id="rId14" Type="http://schemas.openxmlformats.org/officeDocument/2006/relationships/tags" Target="../tags/tag63.xml"/><Relationship Id="rId22" Type="http://schemas.openxmlformats.org/officeDocument/2006/relationships/tags" Target="../tags/tag71.xml"/><Relationship Id="rId27" Type="http://schemas.openxmlformats.org/officeDocument/2006/relationships/tags" Target="../tags/tag76.xml"/><Relationship Id="rId30"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13" Type="http://schemas.openxmlformats.org/officeDocument/2006/relationships/tags" Target="../tags/tag80.xml"/><Relationship Id="rId18" Type="http://schemas.openxmlformats.org/officeDocument/2006/relationships/tags" Target="../tags/tag85.xml"/><Relationship Id="rId26" Type="http://schemas.openxmlformats.org/officeDocument/2006/relationships/tags" Target="../tags/tag93.xml"/><Relationship Id="rId3" Type="http://schemas.openxmlformats.org/officeDocument/2006/relationships/slideLayout" Target="../slideLayouts/slideLayout38.xml"/><Relationship Id="rId21" Type="http://schemas.openxmlformats.org/officeDocument/2006/relationships/tags" Target="../tags/tag88.xml"/><Relationship Id="rId7" Type="http://schemas.openxmlformats.org/officeDocument/2006/relationships/slideLayout" Target="../slideLayouts/slideLayout42.xml"/><Relationship Id="rId12" Type="http://schemas.openxmlformats.org/officeDocument/2006/relationships/tags" Target="../tags/tag79.xml"/><Relationship Id="rId17" Type="http://schemas.openxmlformats.org/officeDocument/2006/relationships/tags" Target="../tags/tag84.xml"/><Relationship Id="rId25" Type="http://schemas.openxmlformats.org/officeDocument/2006/relationships/tags" Target="../tags/tag92.xml"/><Relationship Id="rId2" Type="http://schemas.openxmlformats.org/officeDocument/2006/relationships/slideLayout" Target="../slideLayouts/slideLayout37.xml"/><Relationship Id="rId16" Type="http://schemas.openxmlformats.org/officeDocument/2006/relationships/tags" Target="../tags/tag83.xml"/><Relationship Id="rId20" Type="http://schemas.openxmlformats.org/officeDocument/2006/relationships/tags" Target="../tags/tag87.xml"/><Relationship Id="rId29" Type="http://schemas.openxmlformats.org/officeDocument/2006/relationships/oleObject" Target="../embeddings/oleObject5.bin"/><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ags" Target="../tags/tag78.xml"/><Relationship Id="rId24" Type="http://schemas.openxmlformats.org/officeDocument/2006/relationships/tags" Target="../tags/tag91.xml"/><Relationship Id="rId5" Type="http://schemas.openxmlformats.org/officeDocument/2006/relationships/slideLayout" Target="../slideLayouts/slideLayout40.xml"/><Relationship Id="rId15" Type="http://schemas.openxmlformats.org/officeDocument/2006/relationships/tags" Target="../tags/tag82.xml"/><Relationship Id="rId23" Type="http://schemas.openxmlformats.org/officeDocument/2006/relationships/tags" Target="../tags/tag90.xml"/><Relationship Id="rId28" Type="http://schemas.openxmlformats.org/officeDocument/2006/relationships/tags" Target="../tags/tag95.xml"/><Relationship Id="rId10" Type="http://schemas.openxmlformats.org/officeDocument/2006/relationships/tags" Target="../tags/tag77.xml"/><Relationship Id="rId19" Type="http://schemas.openxmlformats.org/officeDocument/2006/relationships/tags" Target="../tags/tag86.xml"/><Relationship Id="rId31" Type="http://schemas.openxmlformats.org/officeDocument/2006/relationships/image" Target="../media/image2.png"/><Relationship Id="rId4" Type="http://schemas.openxmlformats.org/officeDocument/2006/relationships/slideLayout" Target="../slideLayouts/slideLayout39.xml"/><Relationship Id="rId9" Type="http://schemas.openxmlformats.org/officeDocument/2006/relationships/vmlDrawing" Target="../drawings/vmlDrawing5.vml"/><Relationship Id="rId14" Type="http://schemas.openxmlformats.org/officeDocument/2006/relationships/tags" Target="../tags/tag81.xml"/><Relationship Id="rId22" Type="http://schemas.openxmlformats.org/officeDocument/2006/relationships/tags" Target="../tags/tag89.xml"/><Relationship Id="rId27" Type="http://schemas.openxmlformats.org/officeDocument/2006/relationships/tags" Target="../tags/tag94.xml"/><Relationship Id="rId30"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8" Type="http://schemas.openxmlformats.org/officeDocument/2006/relationships/vmlDrawing" Target="../drawings/vmlDrawing6.vml"/><Relationship Id="rId13" Type="http://schemas.openxmlformats.org/officeDocument/2006/relationships/tags" Target="../tags/tag100.xml"/><Relationship Id="rId18" Type="http://schemas.openxmlformats.org/officeDocument/2006/relationships/tags" Target="../tags/tag105.xml"/><Relationship Id="rId26" Type="http://schemas.openxmlformats.org/officeDocument/2006/relationships/tags" Target="../tags/tag113.xml"/><Relationship Id="rId3" Type="http://schemas.openxmlformats.org/officeDocument/2006/relationships/slideLayout" Target="../slideLayouts/slideLayout45.xml"/><Relationship Id="rId21" Type="http://schemas.openxmlformats.org/officeDocument/2006/relationships/tags" Target="../tags/tag108.xml"/><Relationship Id="rId7" Type="http://schemas.openxmlformats.org/officeDocument/2006/relationships/theme" Target="../theme/theme7.xml"/><Relationship Id="rId12" Type="http://schemas.openxmlformats.org/officeDocument/2006/relationships/tags" Target="../tags/tag99.xml"/><Relationship Id="rId17" Type="http://schemas.openxmlformats.org/officeDocument/2006/relationships/tags" Target="../tags/tag104.xml"/><Relationship Id="rId25" Type="http://schemas.openxmlformats.org/officeDocument/2006/relationships/tags" Target="../tags/tag112.xml"/><Relationship Id="rId2" Type="http://schemas.openxmlformats.org/officeDocument/2006/relationships/slideLayout" Target="../slideLayouts/slideLayout44.xml"/><Relationship Id="rId16" Type="http://schemas.openxmlformats.org/officeDocument/2006/relationships/tags" Target="../tags/tag103.xml"/><Relationship Id="rId20" Type="http://schemas.openxmlformats.org/officeDocument/2006/relationships/tags" Target="../tags/tag107.xml"/><Relationship Id="rId29" Type="http://schemas.openxmlformats.org/officeDocument/2006/relationships/image" Target="../media/image1.emf"/><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ags" Target="../tags/tag98.xml"/><Relationship Id="rId24" Type="http://schemas.openxmlformats.org/officeDocument/2006/relationships/tags" Target="../tags/tag111.xml"/><Relationship Id="rId5" Type="http://schemas.openxmlformats.org/officeDocument/2006/relationships/slideLayout" Target="../slideLayouts/slideLayout47.xml"/><Relationship Id="rId15" Type="http://schemas.openxmlformats.org/officeDocument/2006/relationships/tags" Target="../tags/tag102.xml"/><Relationship Id="rId23" Type="http://schemas.openxmlformats.org/officeDocument/2006/relationships/tags" Target="../tags/tag110.xml"/><Relationship Id="rId28" Type="http://schemas.openxmlformats.org/officeDocument/2006/relationships/oleObject" Target="../embeddings/oleObject6.bin"/><Relationship Id="rId10" Type="http://schemas.openxmlformats.org/officeDocument/2006/relationships/tags" Target="../tags/tag97.xml"/><Relationship Id="rId19" Type="http://schemas.openxmlformats.org/officeDocument/2006/relationships/tags" Target="../tags/tag106.xml"/><Relationship Id="rId4" Type="http://schemas.openxmlformats.org/officeDocument/2006/relationships/slideLayout" Target="../slideLayouts/slideLayout46.xml"/><Relationship Id="rId9" Type="http://schemas.openxmlformats.org/officeDocument/2006/relationships/tags" Target="../tags/tag96.xml"/><Relationship Id="rId14" Type="http://schemas.openxmlformats.org/officeDocument/2006/relationships/tags" Target="../tags/tag101.xml"/><Relationship Id="rId22" Type="http://schemas.openxmlformats.org/officeDocument/2006/relationships/tags" Target="../tags/tag109.xml"/><Relationship Id="rId27" Type="http://schemas.openxmlformats.org/officeDocument/2006/relationships/tags" Target="../tags/tag114.xml"/><Relationship Id="rId30"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115.xml"/><Relationship Id="rId13" Type="http://schemas.openxmlformats.org/officeDocument/2006/relationships/tags" Target="../tags/tag120.xml"/><Relationship Id="rId18" Type="http://schemas.openxmlformats.org/officeDocument/2006/relationships/tags" Target="../tags/tag125.xml"/><Relationship Id="rId26" Type="http://schemas.openxmlformats.org/officeDocument/2006/relationships/tags" Target="../tags/tag133.xml"/><Relationship Id="rId3" Type="http://schemas.openxmlformats.org/officeDocument/2006/relationships/slideLayout" Target="../slideLayouts/slideLayout51.xml"/><Relationship Id="rId21" Type="http://schemas.openxmlformats.org/officeDocument/2006/relationships/tags" Target="../tags/tag128.xml"/><Relationship Id="rId7" Type="http://schemas.openxmlformats.org/officeDocument/2006/relationships/vmlDrawing" Target="../drawings/vmlDrawing7.vml"/><Relationship Id="rId12" Type="http://schemas.openxmlformats.org/officeDocument/2006/relationships/tags" Target="../tags/tag119.xml"/><Relationship Id="rId17" Type="http://schemas.openxmlformats.org/officeDocument/2006/relationships/tags" Target="../tags/tag124.xml"/><Relationship Id="rId25" Type="http://schemas.openxmlformats.org/officeDocument/2006/relationships/tags" Target="../tags/tag132.xml"/><Relationship Id="rId2" Type="http://schemas.openxmlformats.org/officeDocument/2006/relationships/slideLayout" Target="../slideLayouts/slideLayout50.xml"/><Relationship Id="rId16" Type="http://schemas.openxmlformats.org/officeDocument/2006/relationships/tags" Target="../tags/tag123.xml"/><Relationship Id="rId20" Type="http://schemas.openxmlformats.org/officeDocument/2006/relationships/tags" Target="../tags/tag127.xml"/><Relationship Id="rId29" Type="http://schemas.openxmlformats.org/officeDocument/2006/relationships/image" Target="../media/image2.png"/><Relationship Id="rId1" Type="http://schemas.openxmlformats.org/officeDocument/2006/relationships/slideLayout" Target="../slideLayouts/slideLayout49.xml"/><Relationship Id="rId6" Type="http://schemas.openxmlformats.org/officeDocument/2006/relationships/theme" Target="../theme/theme8.xml"/><Relationship Id="rId11" Type="http://schemas.openxmlformats.org/officeDocument/2006/relationships/tags" Target="../tags/tag118.xml"/><Relationship Id="rId24" Type="http://schemas.openxmlformats.org/officeDocument/2006/relationships/tags" Target="../tags/tag131.xml"/><Relationship Id="rId5" Type="http://schemas.openxmlformats.org/officeDocument/2006/relationships/slideLayout" Target="../slideLayouts/slideLayout53.xml"/><Relationship Id="rId15" Type="http://schemas.openxmlformats.org/officeDocument/2006/relationships/tags" Target="../tags/tag122.xml"/><Relationship Id="rId23" Type="http://schemas.openxmlformats.org/officeDocument/2006/relationships/tags" Target="../tags/tag130.xml"/><Relationship Id="rId28" Type="http://schemas.openxmlformats.org/officeDocument/2006/relationships/image" Target="../media/image1.emf"/><Relationship Id="rId10" Type="http://schemas.openxmlformats.org/officeDocument/2006/relationships/tags" Target="../tags/tag117.xml"/><Relationship Id="rId19" Type="http://schemas.openxmlformats.org/officeDocument/2006/relationships/tags" Target="../tags/tag126.xml"/><Relationship Id="rId4" Type="http://schemas.openxmlformats.org/officeDocument/2006/relationships/slideLayout" Target="../slideLayouts/slideLayout52.xml"/><Relationship Id="rId9" Type="http://schemas.openxmlformats.org/officeDocument/2006/relationships/tags" Target="../tags/tag116.xml"/><Relationship Id="rId14" Type="http://schemas.openxmlformats.org/officeDocument/2006/relationships/tags" Target="../tags/tag121.xml"/><Relationship Id="rId22" Type="http://schemas.openxmlformats.org/officeDocument/2006/relationships/tags" Target="../tags/tag129.xml"/><Relationship Id="rId27" Type="http://schemas.openxmlformats.org/officeDocument/2006/relationships/oleObject" Target="../embeddings/oleObject7.bin"/></Relationships>
</file>

<file path=ppt/slideMasters/_rels/slideMaster9.xml.rels><?xml version="1.0" encoding="UTF-8" standalone="yes"?>
<Relationships xmlns="http://schemas.openxmlformats.org/package/2006/relationships"><Relationship Id="rId8" Type="http://schemas.openxmlformats.org/officeDocument/2006/relationships/vmlDrawing" Target="../drawings/vmlDrawing8.vml"/><Relationship Id="rId13" Type="http://schemas.openxmlformats.org/officeDocument/2006/relationships/tags" Target="../tags/tag138.xml"/><Relationship Id="rId18" Type="http://schemas.openxmlformats.org/officeDocument/2006/relationships/tags" Target="../tags/tag143.xml"/><Relationship Id="rId26" Type="http://schemas.openxmlformats.org/officeDocument/2006/relationships/tags" Target="../tags/tag151.xml"/><Relationship Id="rId3" Type="http://schemas.openxmlformats.org/officeDocument/2006/relationships/slideLayout" Target="../slideLayouts/slideLayout56.xml"/><Relationship Id="rId21" Type="http://schemas.openxmlformats.org/officeDocument/2006/relationships/tags" Target="../tags/tag146.xml"/><Relationship Id="rId7" Type="http://schemas.openxmlformats.org/officeDocument/2006/relationships/theme" Target="../theme/theme9.xml"/><Relationship Id="rId12" Type="http://schemas.openxmlformats.org/officeDocument/2006/relationships/tags" Target="../tags/tag137.xml"/><Relationship Id="rId17" Type="http://schemas.openxmlformats.org/officeDocument/2006/relationships/tags" Target="../tags/tag142.xml"/><Relationship Id="rId25" Type="http://schemas.openxmlformats.org/officeDocument/2006/relationships/tags" Target="../tags/tag150.xml"/><Relationship Id="rId2" Type="http://schemas.openxmlformats.org/officeDocument/2006/relationships/slideLayout" Target="../slideLayouts/slideLayout55.xml"/><Relationship Id="rId16" Type="http://schemas.openxmlformats.org/officeDocument/2006/relationships/tags" Target="../tags/tag141.xml"/><Relationship Id="rId20" Type="http://schemas.openxmlformats.org/officeDocument/2006/relationships/tags" Target="../tags/tag145.xml"/><Relationship Id="rId29" Type="http://schemas.openxmlformats.org/officeDocument/2006/relationships/image" Target="../media/image1.emf"/><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tags" Target="../tags/tag136.xml"/><Relationship Id="rId24" Type="http://schemas.openxmlformats.org/officeDocument/2006/relationships/tags" Target="../tags/tag149.xml"/><Relationship Id="rId5" Type="http://schemas.openxmlformats.org/officeDocument/2006/relationships/slideLayout" Target="../slideLayouts/slideLayout58.xml"/><Relationship Id="rId15" Type="http://schemas.openxmlformats.org/officeDocument/2006/relationships/tags" Target="../tags/tag140.xml"/><Relationship Id="rId23" Type="http://schemas.openxmlformats.org/officeDocument/2006/relationships/tags" Target="../tags/tag148.xml"/><Relationship Id="rId28" Type="http://schemas.openxmlformats.org/officeDocument/2006/relationships/oleObject" Target="../embeddings/oleObject8.bin"/><Relationship Id="rId10" Type="http://schemas.openxmlformats.org/officeDocument/2006/relationships/tags" Target="../tags/tag135.xml"/><Relationship Id="rId19" Type="http://schemas.openxmlformats.org/officeDocument/2006/relationships/tags" Target="../tags/tag144.xml"/><Relationship Id="rId4" Type="http://schemas.openxmlformats.org/officeDocument/2006/relationships/slideLayout" Target="../slideLayouts/slideLayout57.xml"/><Relationship Id="rId9" Type="http://schemas.openxmlformats.org/officeDocument/2006/relationships/tags" Target="../tags/tag134.xml"/><Relationship Id="rId14" Type="http://schemas.openxmlformats.org/officeDocument/2006/relationships/tags" Target="../tags/tag139.xml"/><Relationship Id="rId22" Type="http://schemas.openxmlformats.org/officeDocument/2006/relationships/tags" Target="../tags/tag147.xml"/><Relationship Id="rId27" Type="http://schemas.openxmlformats.org/officeDocument/2006/relationships/tags" Target="../tags/tag152.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1469494382"/>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068" name="think-cell Slide" r:id="rId28" imgW="270" imgH="270" progId="TCLayout.ActiveDocument.1">
                  <p:embed/>
                </p:oleObj>
              </mc:Choice>
              <mc:Fallback>
                <p:oleObj name="think-cell Slide" r:id="rId28" imgW="270" imgH="270" progId="TCLayout.ActiveDocument.1">
                  <p:embed/>
                  <p:pic>
                    <p:nvPicPr>
                      <p:cNvPr id="0" name=""/>
                      <p:cNvPicPr/>
                      <p:nvPr/>
                    </p:nvPicPr>
                    <p:blipFill>
                      <a:blip r:embed="rId29"/>
                      <a:stretch>
                        <a:fillRect/>
                      </a:stretch>
                    </p:blipFill>
                    <p:spPr>
                      <a:xfrm>
                        <a:off x="0" y="0"/>
                        <a:ext cx="161984" cy="161974"/>
                      </a:xfrm>
                      <a:prstGeom prst="rect">
                        <a:avLst/>
                      </a:prstGeom>
                    </p:spPr>
                  </p:pic>
                </p:oleObj>
              </mc:Fallback>
            </mc:AlternateContent>
          </a:graphicData>
        </a:graphic>
      </p:graphicFrame>
      <p:sp>
        <p:nvSpPr>
          <p:cNvPr id="1033" name="doc id"/>
          <p:cNvSpPr>
            <a:spLocks noChangeArrowheads="1"/>
          </p:cNvSpPr>
          <p:nvPr/>
        </p:nvSpPr>
        <p:spPr bwMode="auto">
          <a:xfrm>
            <a:off x="8246609" y="37255"/>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fontAlgn="base">
              <a:spcBef>
                <a:spcPct val="0"/>
              </a:spcBef>
              <a:spcAft>
                <a:spcPct val="0"/>
              </a:spcAft>
            </a:pPr>
            <a:endParaRPr lang="en-US" sz="800" dirty="0">
              <a:solidFill>
                <a:srgbClr val="000000"/>
              </a:solidFill>
            </a:endParaRPr>
          </a:p>
        </p:txBody>
      </p:sp>
      <p:sp>
        <p:nvSpPr>
          <p:cNvPr id="1036" name="Rectangle 286"/>
          <p:cNvSpPr>
            <a:spLocks noGrp="1" noChangeArrowheads="1"/>
          </p:cNvSpPr>
          <p:nvPr>
            <p:ph type="body" idx="1"/>
          </p:nvPr>
        </p:nvSpPr>
        <p:spPr bwMode="auto">
          <a:xfrm>
            <a:off x="1482155" y="1990696"/>
            <a:ext cx="4389768"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490" y="234890"/>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a:t>Click to edit Master title style</a:t>
            </a:r>
          </a:p>
        </p:txBody>
      </p:sp>
      <p:sp>
        <p:nvSpPr>
          <p:cNvPr id="10" name="McK 1. On-page tracker" hidden="1"/>
          <p:cNvSpPr>
            <a:spLocks noChangeArrowheads="1"/>
          </p:cNvSpPr>
          <p:nvPr/>
        </p:nvSpPr>
        <p:spPr bwMode="auto">
          <a:xfrm>
            <a:off x="121488" y="27536"/>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21490" y="542616"/>
            <a:ext cx="879411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5" name="ACET" hidden="1"/>
          <p:cNvGrpSpPr>
            <a:grpSpLocks/>
          </p:cNvGrpSpPr>
          <p:nvPr/>
        </p:nvGrpSpPr>
        <p:grpSpPr bwMode="auto">
          <a:xfrm>
            <a:off x="1482156" y="1409178"/>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23" name="Rectangle 22"/>
          <p:cNvSpPr/>
          <p:nvPr/>
        </p:nvSpPr>
        <p:spPr bwMode="auto">
          <a:xfrm>
            <a:off x="0" y="6453336"/>
            <a:ext cx="9157996" cy="504056"/>
          </a:xfrm>
          <a:prstGeom prst="rect">
            <a:avLst/>
          </a:prstGeom>
          <a:solidFill>
            <a:srgbClr val="22B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600" dirty="0">
              <a:solidFill>
                <a:srgbClr val="FFFFFF"/>
              </a:solidFill>
            </a:endParaRPr>
          </a:p>
        </p:txBody>
      </p:sp>
      <p:pic>
        <p:nvPicPr>
          <p:cNvPr id="24" name="Picture 12"/>
          <p:cNvPicPr>
            <a:picLocks noChangeAspect="1" noChangeArrowheads="1"/>
          </p:cNvPicPr>
          <p:nvPr/>
        </p:nvPicPr>
        <p:blipFill rotWithShape="1">
          <a:blip r:embed="rId30" cstate="print"/>
          <a:srcRect t="41847" r="75972" b="14396"/>
          <a:stretch/>
        </p:blipFill>
        <p:spPr bwMode="auto">
          <a:xfrm>
            <a:off x="7308304" y="6496240"/>
            <a:ext cx="1734332" cy="461152"/>
          </a:xfrm>
          <a:prstGeom prst="rect">
            <a:avLst/>
          </a:prstGeom>
          <a:noFill/>
          <a:ln w="9525">
            <a:noFill/>
            <a:miter lim="800000"/>
            <a:headEnd/>
            <a:tailEnd/>
          </a:ln>
        </p:spPr>
      </p:pic>
      <p:grpSp>
        <p:nvGrpSpPr>
          <p:cNvPr id="12" name="McK Slide Elements" hidden="1"/>
          <p:cNvGrpSpPr>
            <a:grpSpLocks/>
          </p:cNvGrpSpPr>
          <p:nvPr/>
        </p:nvGrpSpPr>
        <p:grpSpPr bwMode="auto">
          <a:xfrm>
            <a:off x="121491" y="6242551"/>
            <a:ext cx="8722840" cy="562053"/>
            <a:chOff x="75" y="3854"/>
            <a:chExt cx="5385" cy="347"/>
          </a:xfrm>
        </p:grpSpPr>
        <p:sp>
          <p:nvSpPr>
            <p:cNvPr id="13" name="McK 4. Footnote"/>
            <p:cNvSpPr txBox="1">
              <a:spLocks noChangeArrowheads="1"/>
            </p:cNvSpPr>
            <p:nvPr/>
          </p:nvSpPr>
          <p:spPr bwMode="auto">
            <a:xfrm>
              <a:off x="75" y="3854"/>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105"/>
              <a:ext cx="4323"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21975" indent="-621975" defTabSz="913526" fontAlgn="base">
                <a:spcBef>
                  <a:spcPct val="0"/>
                </a:spcBef>
                <a:spcAft>
                  <a:spcPct val="0"/>
                </a:spcAft>
                <a:tabLst>
                  <a:tab pos="625214" algn="l"/>
                </a:tabLst>
              </a:pPr>
              <a:r>
                <a:rPr lang="en-US" sz="1000" dirty="0">
                  <a:solidFill>
                    <a:srgbClr val="FFFFFF"/>
                  </a:solidFill>
                </a:rPr>
                <a:t>SOURCE: Source</a:t>
              </a:r>
            </a:p>
          </p:txBody>
        </p:sp>
      </p:grpSp>
      <p:grpSp>
        <p:nvGrpSpPr>
          <p:cNvPr id="25" name="LegendBoxes" hidden="1"/>
          <p:cNvGrpSpPr>
            <a:grpSpLocks/>
          </p:cNvGrpSpPr>
          <p:nvPr/>
        </p:nvGrpSpPr>
        <p:grpSpPr bwMode="auto">
          <a:xfrm>
            <a:off x="8152062" y="286653"/>
            <a:ext cx="763588" cy="99695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34" name="LegendLines" hidden="1"/>
          <p:cNvGrpSpPr>
            <a:grpSpLocks/>
          </p:cNvGrpSpPr>
          <p:nvPr/>
        </p:nvGrpSpPr>
        <p:grpSpPr bwMode="auto">
          <a:xfrm>
            <a:off x="7843994" y="286653"/>
            <a:ext cx="1071564" cy="730251"/>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grpSp>
      <p:grpSp>
        <p:nvGrpSpPr>
          <p:cNvPr id="41" name="McKSticker" hidden="1"/>
          <p:cNvGrpSpPr/>
          <p:nvPr/>
        </p:nvGrpSpPr>
        <p:grpSpPr bwMode="auto">
          <a:xfrm>
            <a:off x="7848739" y="286625"/>
            <a:ext cx="1066895" cy="212366"/>
            <a:chOff x="7673881" y="285750"/>
            <a:chExt cx="1066894" cy="212366"/>
          </a:xfrm>
        </p:grpSpPr>
        <p:sp>
          <p:nvSpPr>
            <p:cNvPr id="42" name="StickerRectangle"/>
            <p:cNvSpPr>
              <a:spLocks noChangeArrowheads="1"/>
            </p:cNvSpPr>
            <p:nvPr/>
          </p:nvSpPr>
          <p:spPr bwMode="auto">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72645D"/>
                </a:buClr>
              </a:pPr>
              <a:r>
                <a:rPr lang="en-US" sz="1200" dirty="0">
                  <a:solidFill>
                    <a:srgbClr val="808080"/>
                  </a:solidFill>
                </a:rPr>
                <a:t>PRELIMINARY</a:t>
              </a:r>
            </a:p>
          </p:txBody>
        </p:sp>
        <p:cxnSp>
          <p:nvCxnSpPr>
            <p:cNvPr id="43" name="AutoShape 31"/>
            <p:cNvCxnSpPr>
              <a:cxnSpLocks noChangeShapeType="1"/>
              <a:stCxn id="42" idx="2"/>
              <a:endCxn id="42" idx="4"/>
            </p:cNvCxnSpPr>
            <p:nvPr/>
          </p:nvCxnSpPr>
          <p:spPr bwMode="auto">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85124" y="286625"/>
            <a:ext cx="830430" cy="1306516"/>
            <a:chOff x="7875175" y="286625"/>
            <a:chExt cx="830430" cy="1306516"/>
          </a:xfrm>
        </p:grpSpPr>
        <p:grpSp>
          <p:nvGrpSpPr>
            <p:cNvPr id="46" name="MoonLegend2"/>
            <p:cNvGrpSpPr>
              <a:grpSpLocks noChangeAspect="1"/>
            </p:cNvGrpSpPr>
            <p:nvPr>
              <p:custDataLst>
                <p:tags r:id="rId13"/>
              </p:custDataLst>
            </p:nvPr>
          </p:nvGrpSpPr>
          <p:grpSpPr bwMode="auto">
            <a:xfrm>
              <a:off x="7875175" y="560866"/>
              <a:ext cx="209550" cy="209551"/>
              <a:chOff x="1694" y="2044"/>
              <a:chExt cx="160" cy="160"/>
            </a:xfrm>
          </p:grpSpPr>
          <p:sp>
            <p:nvSpPr>
              <p:cNvPr id="64" name="Oval 41"/>
              <p:cNvSpPr>
                <a:spLocks noChangeAspect="1" noChangeArrowheads="1"/>
              </p:cNvSpPr>
              <p:nvPr>
                <p:custDataLst>
                  <p:tags r:id="rId26"/>
                </p:custDataLst>
              </p:nvPr>
            </p:nvSpPr>
            <p:spPr bwMode="auto">
              <a:xfrm>
                <a:off x="1694" y="2044"/>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5" name="Arc 42"/>
              <p:cNvSpPr>
                <a:spLocks noChangeAspect="1"/>
              </p:cNvSpPr>
              <p:nvPr>
                <p:custDataLst>
                  <p:tags r:id="rId27"/>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47" name="MoonLegend4"/>
            <p:cNvGrpSpPr>
              <a:grpSpLocks noChangeAspect="1"/>
            </p:cNvGrpSpPr>
            <p:nvPr>
              <p:custDataLst>
                <p:tags r:id="rId14"/>
              </p:custDataLst>
            </p:nvPr>
          </p:nvGrpSpPr>
          <p:grpSpPr bwMode="auto">
            <a:xfrm>
              <a:off x="7875175" y="1109348"/>
              <a:ext cx="209550" cy="209551"/>
              <a:chOff x="4495" y="1198"/>
              <a:chExt cx="160" cy="160"/>
            </a:xfrm>
          </p:grpSpPr>
          <p:sp>
            <p:nvSpPr>
              <p:cNvPr id="62" name="Oval 47"/>
              <p:cNvSpPr>
                <a:spLocks noChangeAspect="1" noChangeArrowheads="1"/>
              </p:cNvSpPr>
              <p:nvPr>
                <p:custDataLst>
                  <p:tags r:id="rId24"/>
                </p:custDataLst>
              </p:nvPr>
            </p:nvSpPr>
            <p:spPr bwMode="auto">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3" name="Arc 48"/>
              <p:cNvSpPr>
                <a:spLocks noChangeAspect="1"/>
              </p:cNvSpPr>
              <p:nvPr>
                <p:custDataLst>
                  <p:tags r:id="rId25"/>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48" name="MoonLegend5"/>
            <p:cNvGrpSpPr>
              <a:grpSpLocks noChangeAspect="1"/>
            </p:cNvGrpSpPr>
            <p:nvPr>
              <p:custDataLst>
                <p:tags r:id="rId15"/>
              </p:custDataLst>
            </p:nvPr>
          </p:nvGrpSpPr>
          <p:grpSpPr bwMode="auto">
            <a:xfrm>
              <a:off x="7875175" y="1383590"/>
              <a:ext cx="209550" cy="209551"/>
              <a:chOff x="4495" y="1440"/>
              <a:chExt cx="160" cy="160"/>
            </a:xfrm>
          </p:grpSpPr>
          <p:sp>
            <p:nvSpPr>
              <p:cNvPr id="60" name="Oval 50"/>
              <p:cNvSpPr>
                <a:spLocks noChangeAspect="1" noChangeArrowheads="1"/>
              </p:cNvSpPr>
              <p:nvPr>
                <p:custDataLst>
                  <p:tags r:id="rId22"/>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1" name="Oval 51"/>
              <p:cNvSpPr>
                <a:spLocks noChangeAspect="1" noChangeArrowheads="1"/>
              </p:cNvSpPr>
              <p:nvPr>
                <p:custDataLst>
                  <p:tags r:id="rId23"/>
                </p:custDataLst>
              </p:nvPr>
            </p:nvSpPr>
            <p:spPr bwMode="auto">
              <a:xfrm>
                <a:off x="4495" y="1440"/>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sp>
          <p:nvSpPr>
            <p:cNvPr id="49" name="Legend1"/>
            <p:cNvSpPr>
              <a:spLocks noChangeArrowheads="1"/>
            </p:cNvSpPr>
            <p:nvPr/>
          </p:nvSpPr>
          <p:spPr bwMode="auto">
            <a:xfrm>
              <a:off x="8195850" y="2993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50" name="Legend2"/>
            <p:cNvSpPr>
              <a:spLocks noChangeArrowheads="1"/>
            </p:cNvSpPr>
            <p:nvPr/>
          </p:nvSpPr>
          <p:spPr bwMode="auto">
            <a:xfrm>
              <a:off x="8195850" y="5739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51" name="Legend3"/>
            <p:cNvSpPr>
              <a:spLocks noChangeArrowheads="1"/>
            </p:cNvSpPr>
            <p:nvPr/>
          </p:nvSpPr>
          <p:spPr bwMode="auto">
            <a:xfrm>
              <a:off x="8195850" y="8486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52" name="Legend4"/>
            <p:cNvSpPr>
              <a:spLocks noChangeArrowheads="1"/>
            </p:cNvSpPr>
            <p:nvPr/>
          </p:nvSpPr>
          <p:spPr bwMode="auto">
            <a:xfrm>
              <a:off x="8195850" y="11200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53" name="Legend5"/>
            <p:cNvSpPr>
              <a:spLocks noChangeArrowheads="1"/>
            </p:cNvSpPr>
            <p:nvPr/>
          </p:nvSpPr>
          <p:spPr bwMode="auto">
            <a:xfrm>
              <a:off x="8195850" y="13962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grpSp>
          <p:nvGrpSpPr>
            <p:cNvPr id="54" name="MoonLegend3"/>
            <p:cNvGrpSpPr>
              <a:grpSpLocks noChangeAspect="1"/>
            </p:cNvGrpSpPr>
            <p:nvPr>
              <p:custDataLst>
                <p:tags r:id="rId16"/>
              </p:custDataLst>
            </p:nvPr>
          </p:nvGrpSpPr>
          <p:grpSpPr bwMode="auto">
            <a:xfrm>
              <a:off x="7875175" y="835107"/>
              <a:ext cx="209550" cy="209551"/>
              <a:chOff x="4495" y="1198"/>
              <a:chExt cx="160" cy="160"/>
            </a:xfrm>
          </p:grpSpPr>
          <p:sp>
            <p:nvSpPr>
              <p:cNvPr id="58" name="Oval 47"/>
              <p:cNvSpPr>
                <a:spLocks noChangeAspect="1" noChangeArrowheads="1"/>
              </p:cNvSpPr>
              <p:nvPr>
                <p:custDataLst>
                  <p:tags r:id="rId20"/>
                </p:custDataLst>
              </p:nvPr>
            </p:nvSpPr>
            <p:spPr bwMode="auto">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59" name="Arc 48"/>
              <p:cNvSpPr>
                <a:spLocks noChangeAspect="1"/>
              </p:cNvSpPr>
              <p:nvPr>
                <p:custDataLst>
                  <p:tags r:id="rId21"/>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55" name="MoonLegend1"/>
            <p:cNvGrpSpPr>
              <a:grpSpLocks noChangeAspect="1"/>
            </p:cNvGrpSpPr>
            <p:nvPr userDrawn="1">
              <p:custDataLst>
                <p:tags r:id="rId17"/>
              </p:custDataLst>
            </p:nvPr>
          </p:nvGrpSpPr>
          <p:grpSpPr bwMode="auto">
            <a:xfrm>
              <a:off x="7875175" y="286625"/>
              <a:ext cx="209550" cy="209551"/>
              <a:chOff x="1694" y="2044"/>
              <a:chExt cx="160" cy="160"/>
            </a:xfrm>
          </p:grpSpPr>
          <p:sp>
            <p:nvSpPr>
              <p:cNvPr id="56" name="Oval 41"/>
              <p:cNvSpPr>
                <a:spLocks noChangeAspect="1" noChangeArrowheads="1"/>
              </p:cNvSpPr>
              <p:nvPr>
                <p:custDataLst>
                  <p:tags r:id="rId18"/>
                </p:custDataLst>
              </p:nvPr>
            </p:nvSpPr>
            <p:spPr bwMode="auto">
              <a:xfrm>
                <a:off x="1694" y="2044"/>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57" name="Arc 42" hidden="1"/>
              <p:cNvSpPr>
                <a:spLocks noChangeAspect="1"/>
              </p:cNvSpPr>
              <p:nvPr>
                <p:custDataLst>
                  <p:tags r:id="rId19"/>
                </p:custDataLst>
              </p:nvPr>
            </p:nvSpPr>
            <p:spPr bwMode="auto">
              <a:xfrm>
                <a:off x="1694" y="2044"/>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grpSp>
        <p:nvGrpSpPr>
          <p:cNvPr id="66" name="McK Moon" hidden="1"/>
          <p:cNvGrpSpPr>
            <a:grpSpLocks noChangeAspect="1"/>
          </p:cNvGrpSpPr>
          <p:nvPr>
            <p:custDataLst>
              <p:tags r:id="rId10"/>
            </p:custDataLst>
          </p:nvPr>
        </p:nvGrpSpPr>
        <p:grpSpPr bwMode="auto">
          <a:xfrm>
            <a:off x="5833048" y="1120065"/>
            <a:ext cx="254000" cy="254000"/>
            <a:chOff x="1600" y="1600"/>
            <a:chExt cx="160" cy="160"/>
          </a:xfrm>
        </p:grpSpPr>
        <p:sp>
          <p:nvSpPr>
            <p:cNvPr id="67" name="Oval 90"/>
            <p:cNvSpPr>
              <a:spLocks noChangeAspect="1" noChangeArrowheads="1"/>
            </p:cNvSpPr>
            <p:nvPr>
              <p:custDataLst>
                <p:tags r:id="rId11"/>
              </p:custDataLst>
            </p:nvPr>
          </p:nvSpPr>
          <p:spPr bwMode="auto">
            <a:xfrm>
              <a:off x="1600" y="1600"/>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8" name="Arc 91"/>
            <p:cNvSpPr>
              <a:spLocks noChangeAspect="1"/>
            </p:cNvSpPr>
            <p:nvPr>
              <p:custDataLst>
                <p:tags r:id="rId12"/>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spTree>
    <p:extLst>
      <p:ext uri="{BB962C8B-B14F-4D97-AF65-F5344CB8AC3E}">
        <p14:creationId xmlns:p14="http://schemas.microsoft.com/office/powerpoint/2010/main" val="811406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8" r:id="rId5"/>
    <p:sldLayoutId id="2147483813" r:id="rId6"/>
  </p:sldLayoutIdLst>
  <p:hf hdr="0" ftr="0" dt="0"/>
  <p:txStyles>
    <p:titleStyle>
      <a:lvl1pPr algn="l" defTabSz="913526" rtl="0" eaLnBrk="1" fontAlgn="base" hangingPunct="1">
        <a:spcBef>
          <a:spcPct val="0"/>
        </a:spcBef>
        <a:spcAft>
          <a:spcPct val="0"/>
        </a:spcAft>
        <a:tabLst>
          <a:tab pos="275353" algn="l"/>
        </a:tabLst>
        <a:defRPr sz="1900" b="1" baseline="0">
          <a:solidFill>
            <a:schemeClr val="tx2"/>
          </a:solidFill>
          <a:latin typeface="+mj-lt"/>
          <a:ea typeface="Arial Unicode MS" pitchFamily="34" charset="-128"/>
          <a:cs typeface="Arial Unicode MS" pitchFamily="34" charset="-128"/>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7722407" y="6208713"/>
            <a:ext cx="1414463" cy="527050"/>
            <a:chOff x="5525840" y="3530278"/>
            <a:chExt cx="1886657" cy="527387"/>
          </a:xfrm>
        </p:grpSpPr>
        <p:sp>
          <p:nvSpPr>
            <p:cNvPr id="8" name="TextBox 7">
              <a:extLst>
                <a:ext uri="{FF2B5EF4-FFF2-40B4-BE49-F238E27FC236}">
                  <a16:creationId xmlns:a16="http://schemas.microsoft.com/office/drawing/2014/main" id="{F3C1428C-4A14-564B-A477-25F5219B6E92}"/>
                </a:ext>
              </a:extLst>
            </p:cNvPr>
            <p:cNvSpPr txBox="1"/>
            <p:nvPr/>
          </p:nvSpPr>
          <p:spPr>
            <a:xfrm>
              <a:off x="5540133" y="3530278"/>
              <a:ext cx="1872364" cy="208095"/>
            </a:xfrm>
            <a:prstGeom prst="rect">
              <a:avLst/>
            </a:prstGeom>
            <a:noFill/>
          </p:spPr>
          <p:txBody>
            <a:bodyPr>
              <a:spAutoFit/>
            </a:bodyPr>
            <a:lstStyle/>
            <a:p>
              <a:pPr eaLnBrk="0" fontAlgn="base" hangingPunct="0">
                <a:spcBef>
                  <a:spcPct val="0"/>
                </a:spcBef>
                <a:spcAft>
                  <a:spcPct val="0"/>
                </a:spcAft>
                <a:defRPr/>
              </a:pPr>
              <a:r>
                <a:rPr lang="en-GB" sz="750" cap="all" dirty="0">
                  <a:solidFill>
                    <a:srgbClr val="1E7FB8"/>
                  </a:solidFill>
                  <a:latin typeface="Corbel" panose="020B0503020204020204" pitchFamily="34" charset="0"/>
                  <a:cs typeface="Arial" pitchFamily="34" charset="0"/>
                </a:rPr>
                <a:t>Health</a:t>
              </a:r>
            </a:p>
          </p:txBody>
        </p:sp>
        <p:grpSp>
          <p:nvGrpSpPr>
            <p:cNvPr id="1031" name="Group 8"/>
            <p:cNvGrpSpPr>
              <a:grpSpLocks/>
            </p:cNvGrpSpPr>
            <p:nvPr/>
          </p:nvGrpSpPr>
          <p:grpSpPr bwMode="auto">
            <a:xfrm>
              <a:off x="5525840" y="3618320"/>
              <a:ext cx="1879457" cy="439345"/>
              <a:chOff x="5525840" y="3618320"/>
              <a:chExt cx="1879457" cy="439345"/>
            </a:xfrm>
          </p:grpSpPr>
          <p:sp>
            <p:nvSpPr>
              <p:cNvPr id="10" name="TextBox 9">
                <a:extLst>
                  <a:ext uri="{FF2B5EF4-FFF2-40B4-BE49-F238E27FC236}">
                    <a16:creationId xmlns:a16="http://schemas.microsoft.com/office/drawing/2014/main" id="{8E9E1FCE-AA2B-1D44-8602-BC2550DCBDBC}"/>
                  </a:ext>
                </a:extLst>
              </p:cNvPr>
              <p:cNvSpPr txBox="1"/>
              <p:nvPr/>
            </p:nvSpPr>
            <p:spPr>
              <a:xfrm>
                <a:off x="6494578" y="3838450"/>
                <a:ext cx="887746" cy="219215"/>
              </a:xfrm>
              <a:prstGeom prst="rect">
                <a:avLst/>
              </a:prstGeom>
              <a:noFill/>
            </p:spPr>
            <p:txBody>
              <a:bodyPr>
                <a:spAutoFit/>
              </a:bodyPr>
              <a:lstStyle/>
              <a:p>
                <a:pPr eaLnBrk="0" fontAlgn="base" hangingPunct="0">
                  <a:spcBef>
                    <a:spcPct val="0"/>
                  </a:spcBef>
                  <a:spcAft>
                    <a:spcPct val="0"/>
                  </a:spcAft>
                  <a:defRPr/>
                </a:pPr>
                <a:r>
                  <a:rPr lang="en-GB" sz="825" spc="-60" dirty="0">
                    <a:solidFill>
                      <a:srgbClr val="1E7FB8"/>
                    </a:solidFill>
                    <a:latin typeface="Corbel" panose="020B0503020204020204" pitchFamily="34" charset="0"/>
                    <a:cs typeface="Arial" pitchFamily="34" charset="0"/>
                  </a:rPr>
                  <a:t>programme</a:t>
                </a:r>
              </a:p>
            </p:txBody>
          </p:sp>
          <p:sp>
            <p:nvSpPr>
              <p:cNvPr id="11" name="TextBox 10">
                <a:extLst>
                  <a:ext uri="{FF2B5EF4-FFF2-40B4-BE49-F238E27FC236}">
                    <a16:creationId xmlns:a16="http://schemas.microsoft.com/office/drawing/2014/main" id="{06682E71-1097-EE46-B3AD-B2FBFB68AB3E}"/>
                  </a:ext>
                </a:extLst>
              </p:cNvPr>
              <p:cNvSpPr txBox="1"/>
              <p:nvPr/>
            </p:nvSpPr>
            <p:spPr>
              <a:xfrm>
                <a:off x="5525840" y="3617646"/>
                <a:ext cx="1878717" cy="324057"/>
              </a:xfrm>
              <a:prstGeom prst="rect">
                <a:avLst/>
              </a:prstGeom>
              <a:noFill/>
            </p:spPr>
            <p:txBody>
              <a:bodyPr>
                <a:spAutoFit/>
              </a:bodyPr>
              <a:lstStyle/>
              <a:p>
                <a:pPr eaLnBrk="0" fontAlgn="base" hangingPunct="0">
                  <a:spcBef>
                    <a:spcPct val="0"/>
                  </a:spcBef>
                  <a:spcAft>
                    <a:spcPct val="0"/>
                  </a:spcAft>
                  <a:defRPr/>
                </a:pPr>
                <a:r>
                  <a:rPr lang="en-GB" sz="1500" b="1" cap="all" spc="-60" dirty="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3" name="Rectangle 12">
            <a:extLst>
              <a:ext uri="{FF2B5EF4-FFF2-40B4-BE49-F238E27FC236}">
                <a16:creationId xmlns:a16="http://schemas.microsoft.com/office/drawing/2014/main" id="{35E49C0D-389C-AC4D-B62E-9981B7719572}"/>
              </a:ext>
            </a:extLst>
          </p:cNvPr>
          <p:cNvSpPr/>
          <p:nvPr/>
        </p:nvSpPr>
        <p:spPr>
          <a:xfrm>
            <a:off x="0" y="6097615"/>
            <a:ext cx="9144000" cy="26987"/>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GB" altLang="en-US">
              <a:solidFill>
                <a:srgbClr val="FFFFFF"/>
              </a:solidFill>
              <a:latin typeface="Calibri" pitchFamily="34" charset="0"/>
            </a:endParaRPr>
          </a:p>
        </p:txBody>
      </p:sp>
      <p:pic>
        <p:nvPicPr>
          <p:cNvPr id="1028" name="Picture 1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72654" y="6202363"/>
            <a:ext cx="1434703"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20EEFCC8-9ACC-3A48-BAAE-1D57FF8E20D1}"/>
              </a:ext>
            </a:extLst>
          </p:cNvPr>
          <p:cNvSpPr/>
          <p:nvPr/>
        </p:nvSpPr>
        <p:spPr>
          <a:xfrm>
            <a:off x="0" y="0"/>
            <a:ext cx="9144000" cy="762000"/>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GB" altLang="en-US">
              <a:solidFill>
                <a:srgbClr val="FFFFFF"/>
              </a:solidFill>
              <a:latin typeface="Calibri" pitchFamily="34" charset="0"/>
            </a:endParaRPr>
          </a:p>
        </p:txBody>
      </p:sp>
    </p:spTree>
    <p:extLst>
      <p:ext uri="{BB962C8B-B14F-4D97-AF65-F5344CB8AC3E}">
        <p14:creationId xmlns:p14="http://schemas.microsoft.com/office/powerpoint/2010/main" val="342900127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 id="2147483836" r:id="rId18"/>
    <p:sldLayoutId id="2147483837" r:id="rId19"/>
    <p:sldLayoutId id="2147483838" r:id="rId20"/>
    <p:sldLayoutId id="2147483839" r:id="rId21"/>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7722407" y="6208713"/>
            <a:ext cx="1414463" cy="527050"/>
            <a:chOff x="5525840" y="3530278"/>
            <a:chExt cx="1886657" cy="527387"/>
          </a:xfrm>
        </p:grpSpPr>
        <p:sp>
          <p:nvSpPr>
            <p:cNvPr id="8" name="TextBox 7">
              <a:extLst>
                <a:ext uri="{FF2B5EF4-FFF2-40B4-BE49-F238E27FC236}">
                  <a16:creationId xmlns:a16="http://schemas.microsoft.com/office/drawing/2014/main" id="{F3C1428C-4A14-564B-A477-25F5219B6E92}"/>
                </a:ext>
              </a:extLst>
            </p:cNvPr>
            <p:cNvSpPr txBox="1"/>
            <p:nvPr/>
          </p:nvSpPr>
          <p:spPr>
            <a:xfrm>
              <a:off x="5540133" y="3530278"/>
              <a:ext cx="1872364" cy="208095"/>
            </a:xfrm>
            <a:prstGeom prst="rect">
              <a:avLst/>
            </a:prstGeom>
            <a:noFill/>
          </p:spPr>
          <p:txBody>
            <a:bodyPr>
              <a:spAutoFit/>
            </a:bodyPr>
            <a:lstStyle/>
            <a:p>
              <a:pPr eaLnBrk="0" fontAlgn="base" hangingPunct="0">
                <a:spcBef>
                  <a:spcPct val="0"/>
                </a:spcBef>
                <a:spcAft>
                  <a:spcPct val="0"/>
                </a:spcAft>
                <a:defRPr/>
              </a:pPr>
              <a:r>
                <a:rPr lang="en-GB" sz="750" cap="all" dirty="0">
                  <a:solidFill>
                    <a:srgbClr val="1E7FB8"/>
                  </a:solidFill>
                  <a:latin typeface="Corbel" panose="020B0503020204020204" pitchFamily="34" charset="0"/>
                  <a:cs typeface="Arial" pitchFamily="34" charset="0"/>
                </a:rPr>
                <a:t>Health</a:t>
              </a:r>
            </a:p>
          </p:txBody>
        </p:sp>
        <p:grpSp>
          <p:nvGrpSpPr>
            <p:cNvPr id="1031" name="Group 8"/>
            <p:cNvGrpSpPr>
              <a:grpSpLocks/>
            </p:cNvGrpSpPr>
            <p:nvPr/>
          </p:nvGrpSpPr>
          <p:grpSpPr bwMode="auto">
            <a:xfrm>
              <a:off x="5525840" y="3618320"/>
              <a:ext cx="1879457" cy="439345"/>
              <a:chOff x="5525840" y="3618320"/>
              <a:chExt cx="1879457" cy="439345"/>
            </a:xfrm>
          </p:grpSpPr>
          <p:sp>
            <p:nvSpPr>
              <p:cNvPr id="10" name="TextBox 9">
                <a:extLst>
                  <a:ext uri="{FF2B5EF4-FFF2-40B4-BE49-F238E27FC236}">
                    <a16:creationId xmlns:a16="http://schemas.microsoft.com/office/drawing/2014/main" id="{8E9E1FCE-AA2B-1D44-8602-BC2550DCBDBC}"/>
                  </a:ext>
                </a:extLst>
              </p:cNvPr>
              <p:cNvSpPr txBox="1"/>
              <p:nvPr/>
            </p:nvSpPr>
            <p:spPr>
              <a:xfrm>
                <a:off x="6494578" y="3838450"/>
                <a:ext cx="887746" cy="219215"/>
              </a:xfrm>
              <a:prstGeom prst="rect">
                <a:avLst/>
              </a:prstGeom>
              <a:noFill/>
            </p:spPr>
            <p:txBody>
              <a:bodyPr>
                <a:spAutoFit/>
              </a:bodyPr>
              <a:lstStyle/>
              <a:p>
                <a:pPr eaLnBrk="0" fontAlgn="base" hangingPunct="0">
                  <a:spcBef>
                    <a:spcPct val="0"/>
                  </a:spcBef>
                  <a:spcAft>
                    <a:spcPct val="0"/>
                  </a:spcAft>
                  <a:defRPr/>
                </a:pPr>
                <a:r>
                  <a:rPr lang="en-GB" sz="825" spc="-60" dirty="0">
                    <a:solidFill>
                      <a:srgbClr val="1E7FB8"/>
                    </a:solidFill>
                    <a:latin typeface="Corbel" panose="020B0503020204020204" pitchFamily="34" charset="0"/>
                    <a:cs typeface="Arial" pitchFamily="34" charset="0"/>
                  </a:rPr>
                  <a:t>programme</a:t>
                </a:r>
              </a:p>
            </p:txBody>
          </p:sp>
          <p:sp>
            <p:nvSpPr>
              <p:cNvPr id="11" name="TextBox 10">
                <a:extLst>
                  <a:ext uri="{FF2B5EF4-FFF2-40B4-BE49-F238E27FC236}">
                    <a16:creationId xmlns:a16="http://schemas.microsoft.com/office/drawing/2014/main" id="{06682E71-1097-EE46-B3AD-B2FBFB68AB3E}"/>
                  </a:ext>
                </a:extLst>
              </p:cNvPr>
              <p:cNvSpPr txBox="1"/>
              <p:nvPr/>
            </p:nvSpPr>
            <p:spPr>
              <a:xfrm>
                <a:off x="5525840" y="3617646"/>
                <a:ext cx="1878717" cy="324057"/>
              </a:xfrm>
              <a:prstGeom prst="rect">
                <a:avLst/>
              </a:prstGeom>
              <a:noFill/>
            </p:spPr>
            <p:txBody>
              <a:bodyPr>
                <a:spAutoFit/>
              </a:bodyPr>
              <a:lstStyle/>
              <a:p>
                <a:pPr eaLnBrk="0" fontAlgn="base" hangingPunct="0">
                  <a:spcBef>
                    <a:spcPct val="0"/>
                  </a:spcBef>
                  <a:spcAft>
                    <a:spcPct val="0"/>
                  </a:spcAft>
                  <a:defRPr/>
                </a:pPr>
                <a:r>
                  <a:rPr lang="en-GB" sz="1500" b="1" cap="all" spc="-60" dirty="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3" name="Rectangle 12">
            <a:extLst>
              <a:ext uri="{FF2B5EF4-FFF2-40B4-BE49-F238E27FC236}">
                <a16:creationId xmlns:a16="http://schemas.microsoft.com/office/drawing/2014/main" id="{35E49C0D-389C-AC4D-B62E-9981B7719572}"/>
              </a:ext>
            </a:extLst>
          </p:cNvPr>
          <p:cNvSpPr/>
          <p:nvPr/>
        </p:nvSpPr>
        <p:spPr>
          <a:xfrm>
            <a:off x="0" y="6097615"/>
            <a:ext cx="9144000" cy="26987"/>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GB" altLang="en-US">
              <a:solidFill>
                <a:srgbClr val="FFFFFF"/>
              </a:solidFill>
              <a:latin typeface="Calibri" pitchFamily="34" charset="0"/>
            </a:endParaRPr>
          </a:p>
        </p:txBody>
      </p:sp>
      <p:pic>
        <p:nvPicPr>
          <p:cNvPr id="1028" name="Picture 1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72654" y="6202363"/>
            <a:ext cx="1434703"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20EEFCC8-9ACC-3A48-BAAE-1D57FF8E20D1}"/>
              </a:ext>
            </a:extLst>
          </p:cNvPr>
          <p:cNvSpPr/>
          <p:nvPr/>
        </p:nvSpPr>
        <p:spPr>
          <a:xfrm>
            <a:off x="0" y="0"/>
            <a:ext cx="9144000" cy="762000"/>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GB" altLang="en-US">
              <a:solidFill>
                <a:srgbClr val="FFFFFF"/>
              </a:solidFill>
              <a:latin typeface="Calibri" pitchFamily="34" charset="0"/>
            </a:endParaRPr>
          </a:p>
        </p:txBody>
      </p:sp>
    </p:spTree>
    <p:extLst>
      <p:ext uri="{BB962C8B-B14F-4D97-AF65-F5344CB8AC3E}">
        <p14:creationId xmlns:p14="http://schemas.microsoft.com/office/powerpoint/2010/main" val="289995854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 id="2147483861" r:id="rId19"/>
    <p:sldLayoutId id="2147483862" r:id="rId20"/>
    <p:sldLayoutId id="2147483863" r:id="rId21"/>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7722403" y="6208713"/>
            <a:ext cx="1414463" cy="527050"/>
            <a:chOff x="5525840" y="3530278"/>
            <a:chExt cx="1886657" cy="527387"/>
          </a:xfrm>
        </p:grpSpPr>
        <p:sp>
          <p:nvSpPr>
            <p:cNvPr id="8" name="TextBox 7">
              <a:extLst>
                <a:ext uri="{FF2B5EF4-FFF2-40B4-BE49-F238E27FC236}">
                  <a16:creationId xmlns:a16="http://schemas.microsoft.com/office/drawing/2014/main" id="{F3C1428C-4A14-564B-A477-25F5219B6E92}"/>
                </a:ext>
              </a:extLst>
            </p:cNvPr>
            <p:cNvSpPr txBox="1"/>
            <p:nvPr/>
          </p:nvSpPr>
          <p:spPr>
            <a:xfrm>
              <a:off x="5540133" y="3530278"/>
              <a:ext cx="1872364" cy="208095"/>
            </a:xfrm>
            <a:prstGeom prst="rect">
              <a:avLst/>
            </a:prstGeom>
            <a:noFill/>
          </p:spPr>
          <p:txBody>
            <a:bodyPr>
              <a:spAutoFit/>
            </a:bodyPr>
            <a:lstStyle/>
            <a:p>
              <a:pPr eaLnBrk="0" fontAlgn="base" hangingPunct="0">
                <a:spcBef>
                  <a:spcPct val="0"/>
                </a:spcBef>
                <a:spcAft>
                  <a:spcPct val="0"/>
                </a:spcAft>
                <a:defRPr/>
              </a:pPr>
              <a:r>
                <a:rPr lang="en-GB" sz="750" cap="all" dirty="0">
                  <a:solidFill>
                    <a:srgbClr val="1E7FB8"/>
                  </a:solidFill>
                  <a:latin typeface="Corbel" panose="020B0503020204020204" pitchFamily="34" charset="0"/>
                  <a:cs typeface="Arial" pitchFamily="34" charset="0"/>
                </a:rPr>
                <a:t>Health</a:t>
              </a:r>
            </a:p>
          </p:txBody>
        </p:sp>
        <p:grpSp>
          <p:nvGrpSpPr>
            <p:cNvPr id="1031" name="Group 8"/>
            <p:cNvGrpSpPr>
              <a:grpSpLocks/>
            </p:cNvGrpSpPr>
            <p:nvPr/>
          </p:nvGrpSpPr>
          <p:grpSpPr bwMode="auto">
            <a:xfrm>
              <a:off x="5525840" y="3618320"/>
              <a:ext cx="1879457" cy="439345"/>
              <a:chOff x="5525840" y="3618320"/>
              <a:chExt cx="1879457" cy="439345"/>
            </a:xfrm>
          </p:grpSpPr>
          <p:sp>
            <p:nvSpPr>
              <p:cNvPr id="10" name="TextBox 9">
                <a:extLst>
                  <a:ext uri="{FF2B5EF4-FFF2-40B4-BE49-F238E27FC236}">
                    <a16:creationId xmlns:a16="http://schemas.microsoft.com/office/drawing/2014/main" id="{8E9E1FCE-AA2B-1D44-8602-BC2550DCBDBC}"/>
                  </a:ext>
                </a:extLst>
              </p:cNvPr>
              <p:cNvSpPr txBox="1"/>
              <p:nvPr/>
            </p:nvSpPr>
            <p:spPr>
              <a:xfrm>
                <a:off x="6494578" y="3838450"/>
                <a:ext cx="887746" cy="219215"/>
              </a:xfrm>
              <a:prstGeom prst="rect">
                <a:avLst/>
              </a:prstGeom>
              <a:noFill/>
            </p:spPr>
            <p:txBody>
              <a:bodyPr>
                <a:spAutoFit/>
              </a:bodyPr>
              <a:lstStyle/>
              <a:p>
                <a:pPr eaLnBrk="0" fontAlgn="base" hangingPunct="0">
                  <a:spcBef>
                    <a:spcPct val="0"/>
                  </a:spcBef>
                  <a:spcAft>
                    <a:spcPct val="0"/>
                  </a:spcAft>
                  <a:defRPr/>
                </a:pPr>
                <a:r>
                  <a:rPr lang="en-GB" sz="825" spc="-60" dirty="0">
                    <a:solidFill>
                      <a:srgbClr val="1E7FB8"/>
                    </a:solidFill>
                    <a:latin typeface="Corbel" panose="020B0503020204020204" pitchFamily="34" charset="0"/>
                    <a:cs typeface="Arial" pitchFamily="34" charset="0"/>
                  </a:rPr>
                  <a:t>programme</a:t>
                </a:r>
              </a:p>
            </p:txBody>
          </p:sp>
          <p:sp>
            <p:nvSpPr>
              <p:cNvPr id="11" name="TextBox 10">
                <a:extLst>
                  <a:ext uri="{FF2B5EF4-FFF2-40B4-BE49-F238E27FC236}">
                    <a16:creationId xmlns:a16="http://schemas.microsoft.com/office/drawing/2014/main" id="{06682E71-1097-EE46-B3AD-B2FBFB68AB3E}"/>
                  </a:ext>
                </a:extLst>
              </p:cNvPr>
              <p:cNvSpPr txBox="1"/>
              <p:nvPr/>
            </p:nvSpPr>
            <p:spPr>
              <a:xfrm>
                <a:off x="5525840" y="3617646"/>
                <a:ext cx="1878717" cy="324057"/>
              </a:xfrm>
              <a:prstGeom prst="rect">
                <a:avLst/>
              </a:prstGeom>
              <a:noFill/>
            </p:spPr>
            <p:txBody>
              <a:bodyPr>
                <a:spAutoFit/>
              </a:bodyPr>
              <a:lstStyle/>
              <a:p>
                <a:pPr eaLnBrk="0" fontAlgn="base" hangingPunct="0">
                  <a:spcBef>
                    <a:spcPct val="0"/>
                  </a:spcBef>
                  <a:spcAft>
                    <a:spcPct val="0"/>
                  </a:spcAft>
                  <a:defRPr/>
                </a:pPr>
                <a:r>
                  <a:rPr lang="en-GB" sz="1500" b="1" cap="all" spc="-60" dirty="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3" name="Rectangle 12">
            <a:extLst>
              <a:ext uri="{FF2B5EF4-FFF2-40B4-BE49-F238E27FC236}">
                <a16:creationId xmlns:a16="http://schemas.microsoft.com/office/drawing/2014/main" id="{35E49C0D-389C-AC4D-B62E-9981B7719572}"/>
              </a:ext>
            </a:extLst>
          </p:cNvPr>
          <p:cNvSpPr/>
          <p:nvPr/>
        </p:nvSpPr>
        <p:spPr>
          <a:xfrm>
            <a:off x="0" y="6097607"/>
            <a:ext cx="9144000" cy="26987"/>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GB" altLang="en-US">
              <a:solidFill>
                <a:srgbClr val="FFFFFF"/>
              </a:solidFill>
              <a:latin typeface="Calibri" pitchFamily="34" charset="0"/>
            </a:endParaRPr>
          </a:p>
        </p:txBody>
      </p:sp>
      <p:pic>
        <p:nvPicPr>
          <p:cNvPr id="1028" name="Picture 1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72650" y="6202363"/>
            <a:ext cx="1434703"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20EEFCC8-9ACC-3A48-BAAE-1D57FF8E20D1}"/>
              </a:ext>
            </a:extLst>
          </p:cNvPr>
          <p:cNvSpPr/>
          <p:nvPr/>
        </p:nvSpPr>
        <p:spPr>
          <a:xfrm>
            <a:off x="0" y="0"/>
            <a:ext cx="9144000" cy="762000"/>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GB" altLang="en-US">
              <a:solidFill>
                <a:srgbClr val="FFFFFF"/>
              </a:solidFill>
              <a:latin typeface="Calibri" pitchFamily="34" charset="0"/>
            </a:endParaRPr>
          </a:p>
        </p:txBody>
      </p:sp>
    </p:spTree>
    <p:extLst>
      <p:ext uri="{BB962C8B-B14F-4D97-AF65-F5344CB8AC3E}">
        <p14:creationId xmlns:p14="http://schemas.microsoft.com/office/powerpoint/2010/main" val="105825138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6" r:id="rId10"/>
    <p:sldLayoutId id="2147483877" r:id="rId11"/>
    <p:sldLayoutId id="2147483878" r:id="rId12"/>
    <p:sldLayoutId id="2147483879" r:id="rId13"/>
    <p:sldLayoutId id="2147483880" r:id="rId14"/>
    <p:sldLayoutId id="2147483881" r:id="rId15"/>
    <p:sldLayoutId id="2147483882" r:id="rId16"/>
    <p:sldLayoutId id="2147483883" r:id="rId17"/>
    <p:sldLayoutId id="2147483884" r:id="rId18"/>
    <p:sldLayoutId id="2147483885" r:id="rId19"/>
    <p:sldLayoutId id="2147483886" r:id="rId20"/>
    <p:sldLayoutId id="2147483887" r:id="rId21"/>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7722403" y="6208713"/>
            <a:ext cx="1414463" cy="527050"/>
            <a:chOff x="5525840" y="3530278"/>
            <a:chExt cx="1886657" cy="527387"/>
          </a:xfrm>
        </p:grpSpPr>
        <p:sp>
          <p:nvSpPr>
            <p:cNvPr id="8" name="TextBox 7">
              <a:extLst>
                <a:ext uri="{FF2B5EF4-FFF2-40B4-BE49-F238E27FC236}">
                  <a16:creationId xmlns:a16="http://schemas.microsoft.com/office/drawing/2014/main" id="{F3C1428C-4A14-564B-A477-25F5219B6E92}"/>
                </a:ext>
              </a:extLst>
            </p:cNvPr>
            <p:cNvSpPr txBox="1"/>
            <p:nvPr/>
          </p:nvSpPr>
          <p:spPr>
            <a:xfrm>
              <a:off x="5540133" y="3530278"/>
              <a:ext cx="1872364" cy="208095"/>
            </a:xfrm>
            <a:prstGeom prst="rect">
              <a:avLst/>
            </a:prstGeom>
            <a:noFill/>
          </p:spPr>
          <p:txBody>
            <a:bodyPr>
              <a:spAutoFit/>
            </a:bodyPr>
            <a:lstStyle/>
            <a:p>
              <a:pPr eaLnBrk="0" fontAlgn="base" hangingPunct="0">
                <a:spcBef>
                  <a:spcPct val="0"/>
                </a:spcBef>
                <a:spcAft>
                  <a:spcPct val="0"/>
                </a:spcAft>
                <a:defRPr/>
              </a:pPr>
              <a:r>
                <a:rPr lang="en-GB" sz="750" cap="all" dirty="0">
                  <a:solidFill>
                    <a:srgbClr val="1E7FB8"/>
                  </a:solidFill>
                  <a:latin typeface="Corbel" panose="020B0503020204020204" pitchFamily="34" charset="0"/>
                  <a:cs typeface="Arial" pitchFamily="34" charset="0"/>
                </a:rPr>
                <a:t>Health</a:t>
              </a:r>
            </a:p>
          </p:txBody>
        </p:sp>
        <p:grpSp>
          <p:nvGrpSpPr>
            <p:cNvPr id="1031" name="Group 8"/>
            <p:cNvGrpSpPr>
              <a:grpSpLocks/>
            </p:cNvGrpSpPr>
            <p:nvPr/>
          </p:nvGrpSpPr>
          <p:grpSpPr bwMode="auto">
            <a:xfrm>
              <a:off x="5525840" y="3618320"/>
              <a:ext cx="1879457" cy="439345"/>
              <a:chOff x="5525840" y="3618320"/>
              <a:chExt cx="1879457" cy="439345"/>
            </a:xfrm>
          </p:grpSpPr>
          <p:sp>
            <p:nvSpPr>
              <p:cNvPr id="10" name="TextBox 9">
                <a:extLst>
                  <a:ext uri="{FF2B5EF4-FFF2-40B4-BE49-F238E27FC236}">
                    <a16:creationId xmlns:a16="http://schemas.microsoft.com/office/drawing/2014/main" id="{8E9E1FCE-AA2B-1D44-8602-BC2550DCBDBC}"/>
                  </a:ext>
                </a:extLst>
              </p:cNvPr>
              <p:cNvSpPr txBox="1"/>
              <p:nvPr/>
            </p:nvSpPr>
            <p:spPr>
              <a:xfrm>
                <a:off x="6494578" y="3838450"/>
                <a:ext cx="887746" cy="219215"/>
              </a:xfrm>
              <a:prstGeom prst="rect">
                <a:avLst/>
              </a:prstGeom>
              <a:noFill/>
            </p:spPr>
            <p:txBody>
              <a:bodyPr>
                <a:spAutoFit/>
              </a:bodyPr>
              <a:lstStyle/>
              <a:p>
                <a:pPr eaLnBrk="0" fontAlgn="base" hangingPunct="0">
                  <a:spcBef>
                    <a:spcPct val="0"/>
                  </a:spcBef>
                  <a:spcAft>
                    <a:spcPct val="0"/>
                  </a:spcAft>
                  <a:defRPr/>
                </a:pPr>
                <a:r>
                  <a:rPr lang="en-GB" sz="825" spc="-60" dirty="0">
                    <a:solidFill>
                      <a:srgbClr val="1E7FB8"/>
                    </a:solidFill>
                    <a:latin typeface="Corbel" panose="020B0503020204020204" pitchFamily="34" charset="0"/>
                    <a:cs typeface="Arial" pitchFamily="34" charset="0"/>
                  </a:rPr>
                  <a:t>programme</a:t>
                </a:r>
              </a:p>
            </p:txBody>
          </p:sp>
          <p:sp>
            <p:nvSpPr>
              <p:cNvPr id="11" name="TextBox 10">
                <a:extLst>
                  <a:ext uri="{FF2B5EF4-FFF2-40B4-BE49-F238E27FC236}">
                    <a16:creationId xmlns:a16="http://schemas.microsoft.com/office/drawing/2014/main" id="{06682E71-1097-EE46-B3AD-B2FBFB68AB3E}"/>
                  </a:ext>
                </a:extLst>
              </p:cNvPr>
              <p:cNvSpPr txBox="1"/>
              <p:nvPr/>
            </p:nvSpPr>
            <p:spPr>
              <a:xfrm>
                <a:off x="5525840" y="3617646"/>
                <a:ext cx="1878717" cy="324057"/>
              </a:xfrm>
              <a:prstGeom prst="rect">
                <a:avLst/>
              </a:prstGeom>
              <a:noFill/>
            </p:spPr>
            <p:txBody>
              <a:bodyPr>
                <a:spAutoFit/>
              </a:bodyPr>
              <a:lstStyle/>
              <a:p>
                <a:pPr eaLnBrk="0" fontAlgn="base" hangingPunct="0">
                  <a:spcBef>
                    <a:spcPct val="0"/>
                  </a:spcBef>
                  <a:spcAft>
                    <a:spcPct val="0"/>
                  </a:spcAft>
                  <a:defRPr/>
                </a:pPr>
                <a:r>
                  <a:rPr lang="en-GB" sz="1500" b="1" cap="all" spc="-60" dirty="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3" name="Rectangle 12">
            <a:extLst>
              <a:ext uri="{FF2B5EF4-FFF2-40B4-BE49-F238E27FC236}">
                <a16:creationId xmlns:a16="http://schemas.microsoft.com/office/drawing/2014/main" id="{35E49C0D-389C-AC4D-B62E-9981B7719572}"/>
              </a:ext>
            </a:extLst>
          </p:cNvPr>
          <p:cNvSpPr/>
          <p:nvPr/>
        </p:nvSpPr>
        <p:spPr>
          <a:xfrm>
            <a:off x="0" y="6097607"/>
            <a:ext cx="9144000" cy="26987"/>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GB" altLang="en-US">
              <a:solidFill>
                <a:srgbClr val="FFFFFF"/>
              </a:solidFill>
              <a:latin typeface="Calibri" pitchFamily="34" charset="0"/>
            </a:endParaRPr>
          </a:p>
        </p:txBody>
      </p:sp>
      <p:pic>
        <p:nvPicPr>
          <p:cNvPr id="1028" name="Picture 1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72650" y="6202363"/>
            <a:ext cx="1434703"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20EEFCC8-9ACC-3A48-BAAE-1D57FF8E20D1}"/>
              </a:ext>
            </a:extLst>
          </p:cNvPr>
          <p:cNvSpPr/>
          <p:nvPr/>
        </p:nvSpPr>
        <p:spPr>
          <a:xfrm>
            <a:off x="0" y="0"/>
            <a:ext cx="9144000" cy="762000"/>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GB" altLang="en-US">
              <a:solidFill>
                <a:srgbClr val="FFFFFF"/>
              </a:solidFill>
              <a:latin typeface="Calibri" pitchFamily="34" charset="0"/>
            </a:endParaRPr>
          </a:p>
        </p:txBody>
      </p:sp>
    </p:spTree>
    <p:extLst>
      <p:ext uri="{BB962C8B-B14F-4D97-AF65-F5344CB8AC3E}">
        <p14:creationId xmlns:p14="http://schemas.microsoft.com/office/powerpoint/2010/main" val="407961412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900" r:id="rId10"/>
    <p:sldLayoutId id="2147483901" r:id="rId11"/>
    <p:sldLayoutId id="2147483902" r:id="rId12"/>
    <p:sldLayoutId id="2147483903" r:id="rId13"/>
    <p:sldLayoutId id="2147483904" r:id="rId14"/>
    <p:sldLayoutId id="2147483905" r:id="rId15"/>
    <p:sldLayoutId id="2147483906" r:id="rId16"/>
    <p:sldLayoutId id="2147483907" r:id="rId17"/>
    <p:sldLayoutId id="2147483908" r:id="rId18"/>
    <p:sldLayoutId id="2147483909" r:id="rId19"/>
    <p:sldLayoutId id="2147483910" r:id="rId20"/>
    <p:sldLayoutId id="2147483911" r:id="rId21"/>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7722399" y="6208713"/>
            <a:ext cx="1414463" cy="527050"/>
            <a:chOff x="5525840" y="3530278"/>
            <a:chExt cx="1886657" cy="527387"/>
          </a:xfrm>
        </p:grpSpPr>
        <p:sp>
          <p:nvSpPr>
            <p:cNvPr id="8" name="TextBox 7">
              <a:extLst>
                <a:ext uri="{FF2B5EF4-FFF2-40B4-BE49-F238E27FC236}">
                  <a16:creationId xmlns:a16="http://schemas.microsoft.com/office/drawing/2014/main" id="{F3C1428C-4A14-564B-A477-25F5219B6E92}"/>
                </a:ext>
              </a:extLst>
            </p:cNvPr>
            <p:cNvSpPr txBox="1"/>
            <p:nvPr/>
          </p:nvSpPr>
          <p:spPr>
            <a:xfrm>
              <a:off x="5540133" y="3530278"/>
              <a:ext cx="1872364" cy="208095"/>
            </a:xfrm>
            <a:prstGeom prst="rect">
              <a:avLst/>
            </a:prstGeom>
            <a:noFill/>
          </p:spPr>
          <p:txBody>
            <a:bodyPr>
              <a:spAutoFit/>
            </a:bodyPr>
            <a:lstStyle/>
            <a:p>
              <a:pPr eaLnBrk="0" fontAlgn="base" hangingPunct="0">
                <a:spcBef>
                  <a:spcPct val="0"/>
                </a:spcBef>
                <a:spcAft>
                  <a:spcPct val="0"/>
                </a:spcAft>
                <a:defRPr/>
              </a:pPr>
              <a:r>
                <a:rPr lang="en-GB" sz="750" cap="all" dirty="0">
                  <a:solidFill>
                    <a:srgbClr val="1E7FB8"/>
                  </a:solidFill>
                  <a:latin typeface="Corbel" panose="020B0503020204020204" pitchFamily="34" charset="0"/>
                  <a:cs typeface="Arial" pitchFamily="34" charset="0"/>
                </a:rPr>
                <a:t>Health</a:t>
              </a:r>
            </a:p>
          </p:txBody>
        </p:sp>
        <p:grpSp>
          <p:nvGrpSpPr>
            <p:cNvPr id="1031" name="Group 8"/>
            <p:cNvGrpSpPr>
              <a:grpSpLocks/>
            </p:cNvGrpSpPr>
            <p:nvPr/>
          </p:nvGrpSpPr>
          <p:grpSpPr bwMode="auto">
            <a:xfrm>
              <a:off x="5525840" y="3618320"/>
              <a:ext cx="1879457" cy="439345"/>
              <a:chOff x="5525840" y="3618320"/>
              <a:chExt cx="1879457" cy="439345"/>
            </a:xfrm>
          </p:grpSpPr>
          <p:sp>
            <p:nvSpPr>
              <p:cNvPr id="10" name="TextBox 9">
                <a:extLst>
                  <a:ext uri="{FF2B5EF4-FFF2-40B4-BE49-F238E27FC236}">
                    <a16:creationId xmlns:a16="http://schemas.microsoft.com/office/drawing/2014/main" id="{8E9E1FCE-AA2B-1D44-8602-BC2550DCBDBC}"/>
                  </a:ext>
                </a:extLst>
              </p:cNvPr>
              <p:cNvSpPr txBox="1"/>
              <p:nvPr/>
            </p:nvSpPr>
            <p:spPr>
              <a:xfrm>
                <a:off x="6494578" y="3838450"/>
                <a:ext cx="887746" cy="219215"/>
              </a:xfrm>
              <a:prstGeom prst="rect">
                <a:avLst/>
              </a:prstGeom>
              <a:noFill/>
            </p:spPr>
            <p:txBody>
              <a:bodyPr>
                <a:spAutoFit/>
              </a:bodyPr>
              <a:lstStyle/>
              <a:p>
                <a:pPr eaLnBrk="0" fontAlgn="base" hangingPunct="0">
                  <a:spcBef>
                    <a:spcPct val="0"/>
                  </a:spcBef>
                  <a:spcAft>
                    <a:spcPct val="0"/>
                  </a:spcAft>
                  <a:defRPr/>
                </a:pPr>
                <a:r>
                  <a:rPr lang="en-GB" sz="825" spc="-60" dirty="0">
                    <a:solidFill>
                      <a:srgbClr val="1E7FB8"/>
                    </a:solidFill>
                    <a:latin typeface="Corbel" panose="020B0503020204020204" pitchFamily="34" charset="0"/>
                    <a:cs typeface="Arial" pitchFamily="34" charset="0"/>
                  </a:rPr>
                  <a:t>programme</a:t>
                </a:r>
              </a:p>
            </p:txBody>
          </p:sp>
          <p:sp>
            <p:nvSpPr>
              <p:cNvPr id="11" name="TextBox 10">
                <a:extLst>
                  <a:ext uri="{FF2B5EF4-FFF2-40B4-BE49-F238E27FC236}">
                    <a16:creationId xmlns:a16="http://schemas.microsoft.com/office/drawing/2014/main" id="{06682E71-1097-EE46-B3AD-B2FBFB68AB3E}"/>
                  </a:ext>
                </a:extLst>
              </p:cNvPr>
              <p:cNvSpPr txBox="1"/>
              <p:nvPr/>
            </p:nvSpPr>
            <p:spPr>
              <a:xfrm>
                <a:off x="5525840" y="3617646"/>
                <a:ext cx="1878717" cy="324057"/>
              </a:xfrm>
              <a:prstGeom prst="rect">
                <a:avLst/>
              </a:prstGeom>
              <a:noFill/>
            </p:spPr>
            <p:txBody>
              <a:bodyPr>
                <a:spAutoFit/>
              </a:bodyPr>
              <a:lstStyle/>
              <a:p>
                <a:pPr eaLnBrk="0" fontAlgn="base" hangingPunct="0">
                  <a:spcBef>
                    <a:spcPct val="0"/>
                  </a:spcBef>
                  <a:spcAft>
                    <a:spcPct val="0"/>
                  </a:spcAft>
                  <a:defRPr/>
                </a:pPr>
                <a:r>
                  <a:rPr lang="en-GB" sz="1500" b="1" cap="all" spc="-60" dirty="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3" name="Rectangle 12">
            <a:extLst>
              <a:ext uri="{FF2B5EF4-FFF2-40B4-BE49-F238E27FC236}">
                <a16:creationId xmlns:a16="http://schemas.microsoft.com/office/drawing/2014/main" id="{35E49C0D-389C-AC4D-B62E-9981B7719572}"/>
              </a:ext>
            </a:extLst>
          </p:cNvPr>
          <p:cNvSpPr/>
          <p:nvPr/>
        </p:nvSpPr>
        <p:spPr>
          <a:xfrm>
            <a:off x="0" y="6097599"/>
            <a:ext cx="9144000" cy="26987"/>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GB" altLang="en-US">
              <a:solidFill>
                <a:srgbClr val="FFFFFF"/>
              </a:solidFill>
              <a:latin typeface="Calibri" pitchFamily="34" charset="0"/>
            </a:endParaRPr>
          </a:p>
        </p:txBody>
      </p:sp>
      <p:pic>
        <p:nvPicPr>
          <p:cNvPr id="1028" name="Picture 1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72646" y="6202363"/>
            <a:ext cx="1434703"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20EEFCC8-9ACC-3A48-BAAE-1D57FF8E20D1}"/>
              </a:ext>
            </a:extLst>
          </p:cNvPr>
          <p:cNvSpPr/>
          <p:nvPr/>
        </p:nvSpPr>
        <p:spPr>
          <a:xfrm>
            <a:off x="0" y="0"/>
            <a:ext cx="9144000" cy="762000"/>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GB" altLang="en-US">
              <a:solidFill>
                <a:srgbClr val="FFFFFF"/>
              </a:solidFill>
              <a:latin typeface="Calibri" pitchFamily="34" charset="0"/>
            </a:endParaRPr>
          </a:p>
        </p:txBody>
      </p:sp>
    </p:spTree>
    <p:extLst>
      <p:ext uri="{BB962C8B-B14F-4D97-AF65-F5344CB8AC3E}">
        <p14:creationId xmlns:p14="http://schemas.microsoft.com/office/powerpoint/2010/main" val="207010101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4" r:id="rId10"/>
    <p:sldLayoutId id="2147483925" r:id="rId11"/>
    <p:sldLayoutId id="2147483926" r:id="rId12"/>
    <p:sldLayoutId id="2147483927" r:id="rId13"/>
    <p:sldLayoutId id="2147483928" r:id="rId14"/>
    <p:sldLayoutId id="2147483929" r:id="rId15"/>
    <p:sldLayoutId id="2147483930" r:id="rId16"/>
    <p:sldLayoutId id="2147483931" r:id="rId17"/>
    <p:sldLayoutId id="2147483932" r:id="rId18"/>
    <p:sldLayoutId id="2147483933" r:id="rId19"/>
    <p:sldLayoutId id="2147483934" r:id="rId20"/>
    <p:sldLayoutId id="2147483935" r:id="rId21"/>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7722394" y="6208713"/>
            <a:ext cx="1414463" cy="527050"/>
            <a:chOff x="5525840" y="3530278"/>
            <a:chExt cx="1886657" cy="527387"/>
          </a:xfrm>
        </p:grpSpPr>
        <p:sp>
          <p:nvSpPr>
            <p:cNvPr id="8" name="TextBox 7">
              <a:extLst>
                <a:ext uri="{FF2B5EF4-FFF2-40B4-BE49-F238E27FC236}">
                  <a16:creationId xmlns:a16="http://schemas.microsoft.com/office/drawing/2014/main" id="{F3C1428C-4A14-564B-A477-25F5219B6E92}"/>
                </a:ext>
              </a:extLst>
            </p:cNvPr>
            <p:cNvSpPr txBox="1"/>
            <p:nvPr/>
          </p:nvSpPr>
          <p:spPr>
            <a:xfrm>
              <a:off x="5540133" y="3530278"/>
              <a:ext cx="1872364" cy="208095"/>
            </a:xfrm>
            <a:prstGeom prst="rect">
              <a:avLst/>
            </a:prstGeom>
            <a:noFill/>
          </p:spPr>
          <p:txBody>
            <a:bodyPr>
              <a:spAutoFit/>
            </a:bodyPr>
            <a:lstStyle/>
            <a:p>
              <a:pPr eaLnBrk="0" fontAlgn="base" hangingPunct="0">
                <a:spcBef>
                  <a:spcPct val="0"/>
                </a:spcBef>
                <a:spcAft>
                  <a:spcPct val="0"/>
                </a:spcAft>
                <a:defRPr/>
              </a:pPr>
              <a:r>
                <a:rPr lang="en-GB" sz="750" cap="all" dirty="0">
                  <a:solidFill>
                    <a:srgbClr val="1E7FB8"/>
                  </a:solidFill>
                  <a:latin typeface="Corbel" panose="020B0503020204020204" pitchFamily="34" charset="0"/>
                  <a:cs typeface="Arial" pitchFamily="34" charset="0"/>
                </a:rPr>
                <a:t>Health</a:t>
              </a:r>
            </a:p>
          </p:txBody>
        </p:sp>
        <p:grpSp>
          <p:nvGrpSpPr>
            <p:cNvPr id="1031" name="Group 8"/>
            <p:cNvGrpSpPr>
              <a:grpSpLocks/>
            </p:cNvGrpSpPr>
            <p:nvPr/>
          </p:nvGrpSpPr>
          <p:grpSpPr bwMode="auto">
            <a:xfrm>
              <a:off x="5525840" y="3618320"/>
              <a:ext cx="1879457" cy="439345"/>
              <a:chOff x="5525840" y="3618320"/>
              <a:chExt cx="1879457" cy="439345"/>
            </a:xfrm>
          </p:grpSpPr>
          <p:sp>
            <p:nvSpPr>
              <p:cNvPr id="10" name="TextBox 9">
                <a:extLst>
                  <a:ext uri="{FF2B5EF4-FFF2-40B4-BE49-F238E27FC236}">
                    <a16:creationId xmlns:a16="http://schemas.microsoft.com/office/drawing/2014/main" id="{8E9E1FCE-AA2B-1D44-8602-BC2550DCBDBC}"/>
                  </a:ext>
                </a:extLst>
              </p:cNvPr>
              <p:cNvSpPr txBox="1"/>
              <p:nvPr/>
            </p:nvSpPr>
            <p:spPr>
              <a:xfrm>
                <a:off x="6494578" y="3838450"/>
                <a:ext cx="887746" cy="219215"/>
              </a:xfrm>
              <a:prstGeom prst="rect">
                <a:avLst/>
              </a:prstGeom>
              <a:noFill/>
            </p:spPr>
            <p:txBody>
              <a:bodyPr>
                <a:spAutoFit/>
              </a:bodyPr>
              <a:lstStyle/>
              <a:p>
                <a:pPr eaLnBrk="0" fontAlgn="base" hangingPunct="0">
                  <a:spcBef>
                    <a:spcPct val="0"/>
                  </a:spcBef>
                  <a:spcAft>
                    <a:spcPct val="0"/>
                  </a:spcAft>
                  <a:defRPr/>
                </a:pPr>
                <a:r>
                  <a:rPr lang="en-GB" sz="825" spc="-60" dirty="0">
                    <a:solidFill>
                      <a:srgbClr val="1E7FB8"/>
                    </a:solidFill>
                    <a:latin typeface="Corbel" panose="020B0503020204020204" pitchFamily="34" charset="0"/>
                    <a:cs typeface="Arial" pitchFamily="34" charset="0"/>
                  </a:rPr>
                  <a:t>programme</a:t>
                </a:r>
              </a:p>
            </p:txBody>
          </p:sp>
          <p:sp>
            <p:nvSpPr>
              <p:cNvPr id="11" name="TextBox 10">
                <a:extLst>
                  <a:ext uri="{FF2B5EF4-FFF2-40B4-BE49-F238E27FC236}">
                    <a16:creationId xmlns:a16="http://schemas.microsoft.com/office/drawing/2014/main" id="{06682E71-1097-EE46-B3AD-B2FBFB68AB3E}"/>
                  </a:ext>
                </a:extLst>
              </p:cNvPr>
              <p:cNvSpPr txBox="1"/>
              <p:nvPr/>
            </p:nvSpPr>
            <p:spPr>
              <a:xfrm>
                <a:off x="5525840" y="3617646"/>
                <a:ext cx="1878717" cy="324057"/>
              </a:xfrm>
              <a:prstGeom prst="rect">
                <a:avLst/>
              </a:prstGeom>
              <a:noFill/>
            </p:spPr>
            <p:txBody>
              <a:bodyPr>
                <a:spAutoFit/>
              </a:bodyPr>
              <a:lstStyle/>
              <a:p>
                <a:pPr eaLnBrk="0" fontAlgn="base" hangingPunct="0">
                  <a:spcBef>
                    <a:spcPct val="0"/>
                  </a:spcBef>
                  <a:spcAft>
                    <a:spcPct val="0"/>
                  </a:spcAft>
                  <a:defRPr/>
                </a:pPr>
                <a:r>
                  <a:rPr lang="en-GB" sz="1500" b="1" cap="all" spc="-60" dirty="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13" name="Rectangle 12">
            <a:extLst>
              <a:ext uri="{FF2B5EF4-FFF2-40B4-BE49-F238E27FC236}">
                <a16:creationId xmlns:a16="http://schemas.microsoft.com/office/drawing/2014/main" id="{35E49C0D-389C-AC4D-B62E-9981B7719572}"/>
              </a:ext>
            </a:extLst>
          </p:cNvPr>
          <p:cNvSpPr/>
          <p:nvPr/>
        </p:nvSpPr>
        <p:spPr>
          <a:xfrm>
            <a:off x="0" y="6097589"/>
            <a:ext cx="9144000" cy="26987"/>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GB" altLang="en-US">
              <a:solidFill>
                <a:srgbClr val="FFFFFF"/>
              </a:solidFill>
              <a:latin typeface="Calibri" pitchFamily="34" charset="0"/>
            </a:endParaRPr>
          </a:p>
        </p:txBody>
      </p:sp>
      <p:pic>
        <p:nvPicPr>
          <p:cNvPr id="1028" name="Picture 1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72641" y="6202363"/>
            <a:ext cx="1434703"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20EEFCC8-9ACC-3A48-BAAE-1D57FF8E20D1}"/>
              </a:ext>
            </a:extLst>
          </p:cNvPr>
          <p:cNvSpPr/>
          <p:nvPr/>
        </p:nvSpPr>
        <p:spPr>
          <a:xfrm>
            <a:off x="0" y="0"/>
            <a:ext cx="9144000" cy="762000"/>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endParaRPr lang="en-GB" altLang="en-US">
              <a:solidFill>
                <a:srgbClr val="FFFFFF"/>
              </a:solidFill>
              <a:latin typeface="Calibri" pitchFamily="34" charset="0"/>
            </a:endParaRPr>
          </a:p>
        </p:txBody>
      </p:sp>
    </p:spTree>
    <p:extLst>
      <p:ext uri="{BB962C8B-B14F-4D97-AF65-F5344CB8AC3E}">
        <p14:creationId xmlns:p14="http://schemas.microsoft.com/office/powerpoint/2010/main" val="3998283585"/>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8" r:id="rId10"/>
    <p:sldLayoutId id="2147483949" r:id="rId11"/>
    <p:sldLayoutId id="2147483950" r:id="rId12"/>
    <p:sldLayoutId id="2147483951" r:id="rId13"/>
    <p:sldLayoutId id="2147483952" r:id="rId14"/>
    <p:sldLayoutId id="2147483953" r:id="rId15"/>
    <p:sldLayoutId id="2147483954" r:id="rId16"/>
    <p:sldLayoutId id="2147483955" r:id="rId17"/>
    <p:sldLayoutId id="2147483956" r:id="rId18"/>
    <p:sldLayoutId id="2147483957" r:id="rId19"/>
    <p:sldLayoutId id="2147483958" r:id="rId20"/>
    <p:sldLayoutId id="2147483959" r:id="rId21"/>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8"/>
            </p:custDataLst>
            <p:extLst>
              <p:ext uri="{D42A27DB-BD31-4B8C-83A1-F6EECF244321}">
                <p14:modId xmlns:p14="http://schemas.microsoft.com/office/powerpoint/2010/main" val="1105464091"/>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6418" name="think-cell Slide" r:id="rId27" imgW="270" imgH="270" progId="TCLayout.ActiveDocument.1">
                  <p:embed/>
                </p:oleObj>
              </mc:Choice>
              <mc:Fallback>
                <p:oleObj name="think-cell Slide" r:id="rId27" imgW="270" imgH="270" progId="TCLayout.ActiveDocument.1">
                  <p:embed/>
                  <p:pic>
                    <p:nvPicPr>
                      <p:cNvPr id="0" name=""/>
                      <p:cNvPicPr/>
                      <p:nvPr/>
                    </p:nvPicPr>
                    <p:blipFill>
                      <a:blip r:embed="rId28"/>
                      <a:stretch>
                        <a:fillRect/>
                      </a:stretch>
                    </p:blipFill>
                    <p:spPr>
                      <a:xfrm>
                        <a:off x="0" y="0"/>
                        <a:ext cx="161984" cy="161974"/>
                      </a:xfrm>
                      <a:prstGeom prst="rect">
                        <a:avLst/>
                      </a:prstGeom>
                    </p:spPr>
                  </p:pic>
                </p:oleObj>
              </mc:Fallback>
            </mc:AlternateContent>
          </a:graphicData>
        </a:graphic>
      </p:graphicFrame>
      <p:sp>
        <p:nvSpPr>
          <p:cNvPr id="1033" name="doc id"/>
          <p:cNvSpPr>
            <a:spLocks noChangeArrowheads="1"/>
          </p:cNvSpPr>
          <p:nvPr/>
        </p:nvSpPr>
        <p:spPr bwMode="auto">
          <a:xfrm>
            <a:off x="8246609" y="37255"/>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fontAlgn="base">
              <a:spcBef>
                <a:spcPct val="0"/>
              </a:spcBef>
              <a:spcAft>
                <a:spcPct val="0"/>
              </a:spcAft>
            </a:pPr>
            <a:endParaRPr lang="en-US" sz="800" dirty="0">
              <a:solidFill>
                <a:srgbClr val="000000"/>
              </a:solidFill>
            </a:endParaRPr>
          </a:p>
        </p:txBody>
      </p:sp>
      <p:sp>
        <p:nvSpPr>
          <p:cNvPr id="1036" name="Rectangle 286"/>
          <p:cNvSpPr>
            <a:spLocks noGrp="1" noChangeArrowheads="1"/>
          </p:cNvSpPr>
          <p:nvPr>
            <p:ph type="body" idx="1"/>
          </p:nvPr>
        </p:nvSpPr>
        <p:spPr bwMode="auto">
          <a:xfrm>
            <a:off x="1482155" y="1990696"/>
            <a:ext cx="4389768"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490" y="234890"/>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a:t>Click to edit Master title style</a:t>
            </a:r>
          </a:p>
        </p:txBody>
      </p:sp>
      <p:sp>
        <p:nvSpPr>
          <p:cNvPr id="10" name="McK 1. On-page tracker" hidden="1"/>
          <p:cNvSpPr>
            <a:spLocks noChangeArrowheads="1"/>
          </p:cNvSpPr>
          <p:nvPr/>
        </p:nvSpPr>
        <p:spPr bwMode="auto">
          <a:xfrm>
            <a:off x="121488" y="27536"/>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21490" y="542616"/>
            <a:ext cx="879411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5" name="ACET" hidden="1"/>
          <p:cNvGrpSpPr>
            <a:grpSpLocks/>
          </p:cNvGrpSpPr>
          <p:nvPr/>
        </p:nvGrpSpPr>
        <p:grpSpPr bwMode="auto">
          <a:xfrm>
            <a:off x="1482156" y="1409178"/>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23" name="Rectangle 22"/>
          <p:cNvSpPr/>
          <p:nvPr/>
        </p:nvSpPr>
        <p:spPr bwMode="auto">
          <a:xfrm>
            <a:off x="0" y="6453336"/>
            <a:ext cx="9157996" cy="504056"/>
          </a:xfrm>
          <a:prstGeom prst="rect">
            <a:avLst/>
          </a:prstGeom>
          <a:solidFill>
            <a:srgbClr val="22B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600" dirty="0">
              <a:solidFill>
                <a:srgbClr val="FFFFFF"/>
              </a:solidFill>
            </a:endParaRPr>
          </a:p>
        </p:txBody>
      </p:sp>
      <p:pic>
        <p:nvPicPr>
          <p:cNvPr id="24" name="Picture 12"/>
          <p:cNvPicPr>
            <a:picLocks noChangeAspect="1" noChangeArrowheads="1"/>
          </p:cNvPicPr>
          <p:nvPr/>
        </p:nvPicPr>
        <p:blipFill rotWithShape="1">
          <a:blip r:embed="rId29" cstate="print"/>
          <a:srcRect t="41847" r="75972" b="14396"/>
          <a:stretch/>
        </p:blipFill>
        <p:spPr bwMode="auto">
          <a:xfrm>
            <a:off x="7308304" y="6496240"/>
            <a:ext cx="1734332" cy="461152"/>
          </a:xfrm>
          <a:prstGeom prst="rect">
            <a:avLst/>
          </a:prstGeom>
          <a:noFill/>
          <a:ln w="9525">
            <a:noFill/>
            <a:miter lim="800000"/>
            <a:headEnd/>
            <a:tailEnd/>
          </a:ln>
        </p:spPr>
      </p:pic>
      <p:grpSp>
        <p:nvGrpSpPr>
          <p:cNvPr id="12" name="McK Slide Elements" hidden="1"/>
          <p:cNvGrpSpPr>
            <a:grpSpLocks/>
          </p:cNvGrpSpPr>
          <p:nvPr/>
        </p:nvGrpSpPr>
        <p:grpSpPr bwMode="auto">
          <a:xfrm>
            <a:off x="121491" y="6242551"/>
            <a:ext cx="8722840" cy="562053"/>
            <a:chOff x="75" y="3854"/>
            <a:chExt cx="5385" cy="347"/>
          </a:xfrm>
        </p:grpSpPr>
        <p:sp>
          <p:nvSpPr>
            <p:cNvPr id="13" name="McK 4. Footnote"/>
            <p:cNvSpPr txBox="1">
              <a:spLocks noChangeArrowheads="1"/>
            </p:cNvSpPr>
            <p:nvPr/>
          </p:nvSpPr>
          <p:spPr bwMode="auto">
            <a:xfrm>
              <a:off x="75" y="3854"/>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105"/>
              <a:ext cx="4323"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21975" indent="-621975" defTabSz="913526" fontAlgn="base">
                <a:spcBef>
                  <a:spcPct val="0"/>
                </a:spcBef>
                <a:spcAft>
                  <a:spcPct val="0"/>
                </a:spcAft>
                <a:tabLst>
                  <a:tab pos="625214" algn="l"/>
                </a:tabLst>
              </a:pPr>
              <a:r>
                <a:rPr lang="en-US" sz="1000" dirty="0">
                  <a:solidFill>
                    <a:srgbClr val="FFFFFF"/>
                  </a:solidFill>
                </a:rPr>
                <a:t>SOURCE: Source</a:t>
              </a:r>
            </a:p>
          </p:txBody>
        </p:sp>
      </p:grpSp>
      <p:grpSp>
        <p:nvGrpSpPr>
          <p:cNvPr id="25" name="LegendBoxes" hidden="1"/>
          <p:cNvGrpSpPr>
            <a:grpSpLocks/>
          </p:cNvGrpSpPr>
          <p:nvPr/>
        </p:nvGrpSpPr>
        <p:grpSpPr bwMode="auto">
          <a:xfrm>
            <a:off x="8152062" y="286653"/>
            <a:ext cx="763588" cy="99695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34" name="LegendLines" hidden="1"/>
          <p:cNvGrpSpPr>
            <a:grpSpLocks/>
          </p:cNvGrpSpPr>
          <p:nvPr/>
        </p:nvGrpSpPr>
        <p:grpSpPr bwMode="auto">
          <a:xfrm>
            <a:off x="7843994" y="286653"/>
            <a:ext cx="1071564" cy="730251"/>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grpSp>
      <p:grpSp>
        <p:nvGrpSpPr>
          <p:cNvPr id="41" name="McKSticker" hidden="1"/>
          <p:cNvGrpSpPr/>
          <p:nvPr/>
        </p:nvGrpSpPr>
        <p:grpSpPr bwMode="auto">
          <a:xfrm>
            <a:off x="7848739" y="286625"/>
            <a:ext cx="1066895" cy="212366"/>
            <a:chOff x="7673881" y="285750"/>
            <a:chExt cx="1066894" cy="212366"/>
          </a:xfrm>
        </p:grpSpPr>
        <p:sp>
          <p:nvSpPr>
            <p:cNvPr id="42" name="StickerRectangle"/>
            <p:cNvSpPr>
              <a:spLocks noChangeArrowheads="1"/>
            </p:cNvSpPr>
            <p:nvPr/>
          </p:nvSpPr>
          <p:spPr bwMode="auto">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72645D"/>
                </a:buClr>
              </a:pPr>
              <a:r>
                <a:rPr lang="en-US" sz="1200" dirty="0">
                  <a:solidFill>
                    <a:srgbClr val="808080"/>
                  </a:solidFill>
                </a:rPr>
                <a:t>PRELIMINARY</a:t>
              </a:r>
            </a:p>
          </p:txBody>
        </p:sp>
        <p:cxnSp>
          <p:nvCxnSpPr>
            <p:cNvPr id="43" name="AutoShape 31"/>
            <p:cNvCxnSpPr>
              <a:cxnSpLocks noChangeShapeType="1"/>
              <a:stCxn id="42" idx="2"/>
              <a:endCxn id="42" idx="4"/>
            </p:cNvCxnSpPr>
            <p:nvPr/>
          </p:nvCxnSpPr>
          <p:spPr bwMode="auto">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85124" y="286625"/>
            <a:ext cx="830430" cy="1306516"/>
            <a:chOff x="7875175" y="286625"/>
            <a:chExt cx="830430" cy="1306516"/>
          </a:xfrm>
        </p:grpSpPr>
        <p:grpSp>
          <p:nvGrpSpPr>
            <p:cNvPr id="46" name="MoonLegend2"/>
            <p:cNvGrpSpPr>
              <a:grpSpLocks noChangeAspect="1"/>
            </p:cNvGrpSpPr>
            <p:nvPr>
              <p:custDataLst>
                <p:tags r:id="rId12"/>
              </p:custDataLst>
            </p:nvPr>
          </p:nvGrpSpPr>
          <p:grpSpPr bwMode="auto">
            <a:xfrm>
              <a:off x="7875175" y="560866"/>
              <a:ext cx="209550" cy="209551"/>
              <a:chOff x="1694" y="2044"/>
              <a:chExt cx="160" cy="160"/>
            </a:xfrm>
          </p:grpSpPr>
          <p:sp>
            <p:nvSpPr>
              <p:cNvPr id="64" name="Oval 41"/>
              <p:cNvSpPr>
                <a:spLocks noChangeAspect="1" noChangeArrowheads="1"/>
              </p:cNvSpPr>
              <p:nvPr>
                <p:custDataLst>
                  <p:tags r:id="rId25"/>
                </p:custDataLst>
              </p:nvPr>
            </p:nvSpPr>
            <p:spPr bwMode="auto">
              <a:xfrm>
                <a:off x="1694" y="2044"/>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5" name="Arc 42"/>
              <p:cNvSpPr>
                <a:spLocks noChangeAspect="1"/>
              </p:cNvSpPr>
              <p:nvPr>
                <p:custDataLst>
                  <p:tags r:id="rId26"/>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47" name="MoonLegend4"/>
            <p:cNvGrpSpPr>
              <a:grpSpLocks noChangeAspect="1"/>
            </p:cNvGrpSpPr>
            <p:nvPr>
              <p:custDataLst>
                <p:tags r:id="rId13"/>
              </p:custDataLst>
            </p:nvPr>
          </p:nvGrpSpPr>
          <p:grpSpPr bwMode="auto">
            <a:xfrm>
              <a:off x="7875175" y="1109348"/>
              <a:ext cx="209550" cy="209551"/>
              <a:chOff x="4495" y="1198"/>
              <a:chExt cx="160" cy="160"/>
            </a:xfrm>
          </p:grpSpPr>
          <p:sp>
            <p:nvSpPr>
              <p:cNvPr id="62" name="Oval 47"/>
              <p:cNvSpPr>
                <a:spLocks noChangeAspect="1" noChangeArrowheads="1"/>
              </p:cNvSpPr>
              <p:nvPr>
                <p:custDataLst>
                  <p:tags r:id="rId23"/>
                </p:custDataLst>
              </p:nvPr>
            </p:nvSpPr>
            <p:spPr bwMode="auto">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3" name="Arc 48"/>
              <p:cNvSpPr>
                <a:spLocks noChangeAspect="1"/>
              </p:cNvSpPr>
              <p:nvPr>
                <p:custDataLst>
                  <p:tags r:id="rId24"/>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48" name="MoonLegend5"/>
            <p:cNvGrpSpPr>
              <a:grpSpLocks noChangeAspect="1"/>
            </p:cNvGrpSpPr>
            <p:nvPr>
              <p:custDataLst>
                <p:tags r:id="rId14"/>
              </p:custDataLst>
            </p:nvPr>
          </p:nvGrpSpPr>
          <p:grpSpPr bwMode="auto">
            <a:xfrm>
              <a:off x="7875175" y="1383590"/>
              <a:ext cx="209550" cy="209551"/>
              <a:chOff x="4495" y="1440"/>
              <a:chExt cx="160" cy="160"/>
            </a:xfrm>
          </p:grpSpPr>
          <p:sp>
            <p:nvSpPr>
              <p:cNvPr id="60" name="Oval 50"/>
              <p:cNvSpPr>
                <a:spLocks noChangeAspect="1" noChangeArrowheads="1"/>
              </p:cNvSpPr>
              <p:nvPr>
                <p:custDataLst>
                  <p:tags r:id="rId21"/>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1" name="Oval 51"/>
              <p:cNvSpPr>
                <a:spLocks noChangeAspect="1" noChangeArrowheads="1"/>
              </p:cNvSpPr>
              <p:nvPr>
                <p:custDataLst>
                  <p:tags r:id="rId22"/>
                </p:custDataLst>
              </p:nvPr>
            </p:nvSpPr>
            <p:spPr bwMode="auto">
              <a:xfrm>
                <a:off x="4495" y="1440"/>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sp>
          <p:nvSpPr>
            <p:cNvPr id="49" name="Legend1"/>
            <p:cNvSpPr>
              <a:spLocks noChangeArrowheads="1"/>
            </p:cNvSpPr>
            <p:nvPr/>
          </p:nvSpPr>
          <p:spPr bwMode="auto">
            <a:xfrm>
              <a:off x="8195850" y="2993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50" name="Legend2"/>
            <p:cNvSpPr>
              <a:spLocks noChangeArrowheads="1"/>
            </p:cNvSpPr>
            <p:nvPr/>
          </p:nvSpPr>
          <p:spPr bwMode="auto">
            <a:xfrm>
              <a:off x="8195850" y="5739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51" name="Legend3"/>
            <p:cNvSpPr>
              <a:spLocks noChangeArrowheads="1"/>
            </p:cNvSpPr>
            <p:nvPr/>
          </p:nvSpPr>
          <p:spPr bwMode="auto">
            <a:xfrm>
              <a:off x="8195850" y="8486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52" name="Legend4"/>
            <p:cNvSpPr>
              <a:spLocks noChangeArrowheads="1"/>
            </p:cNvSpPr>
            <p:nvPr/>
          </p:nvSpPr>
          <p:spPr bwMode="auto">
            <a:xfrm>
              <a:off x="8195850" y="11200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53" name="Legend5"/>
            <p:cNvSpPr>
              <a:spLocks noChangeArrowheads="1"/>
            </p:cNvSpPr>
            <p:nvPr/>
          </p:nvSpPr>
          <p:spPr bwMode="auto">
            <a:xfrm>
              <a:off x="8195850" y="13962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grpSp>
          <p:nvGrpSpPr>
            <p:cNvPr id="54" name="MoonLegend3"/>
            <p:cNvGrpSpPr>
              <a:grpSpLocks noChangeAspect="1"/>
            </p:cNvGrpSpPr>
            <p:nvPr>
              <p:custDataLst>
                <p:tags r:id="rId15"/>
              </p:custDataLst>
            </p:nvPr>
          </p:nvGrpSpPr>
          <p:grpSpPr bwMode="auto">
            <a:xfrm>
              <a:off x="7875175" y="835107"/>
              <a:ext cx="209550" cy="209551"/>
              <a:chOff x="4495" y="1198"/>
              <a:chExt cx="160" cy="160"/>
            </a:xfrm>
          </p:grpSpPr>
          <p:sp>
            <p:nvSpPr>
              <p:cNvPr id="58" name="Oval 47"/>
              <p:cNvSpPr>
                <a:spLocks noChangeAspect="1" noChangeArrowheads="1"/>
              </p:cNvSpPr>
              <p:nvPr>
                <p:custDataLst>
                  <p:tags r:id="rId19"/>
                </p:custDataLst>
              </p:nvPr>
            </p:nvSpPr>
            <p:spPr bwMode="auto">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59" name="Arc 48"/>
              <p:cNvSpPr>
                <a:spLocks noChangeAspect="1"/>
              </p:cNvSpPr>
              <p:nvPr>
                <p:custDataLst>
                  <p:tags r:id="rId20"/>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55" name="MoonLegend1"/>
            <p:cNvGrpSpPr>
              <a:grpSpLocks noChangeAspect="1"/>
            </p:cNvGrpSpPr>
            <p:nvPr userDrawn="1">
              <p:custDataLst>
                <p:tags r:id="rId16"/>
              </p:custDataLst>
            </p:nvPr>
          </p:nvGrpSpPr>
          <p:grpSpPr bwMode="auto">
            <a:xfrm>
              <a:off x="7875175" y="286625"/>
              <a:ext cx="209550" cy="209551"/>
              <a:chOff x="1694" y="2044"/>
              <a:chExt cx="160" cy="160"/>
            </a:xfrm>
          </p:grpSpPr>
          <p:sp>
            <p:nvSpPr>
              <p:cNvPr id="56" name="Oval 41"/>
              <p:cNvSpPr>
                <a:spLocks noChangeAspect="1" noChangeArrowheads="1"/>
              </p:cNvSpPr>
              <p:nvPr>
                <p:custDataLst>
                  <p:tags r:id="rId17"/>
                </p:custDataLst>
              </p:nvPr>
            </p:nvSpPr>
            <p:spPr bwMode="auto">
              <a:xfrm>
                <a:off x="1694" y="2044"/>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57" name="Arc 42" hidden="1"/>
              <p:cNvSpPr>
                <a:spLocks noChangeAspect="1"/>
              </p:cNvSpPr>
              <p:nvPr>
                <p:custDataLst>
                  <p:tags r:id="rId18"/>
                </p:custDataLst>
              </p:nvPr>
            </p:nvSpPr>
            <p:spPr bwMode="auto">
              <a:xfrm>
                <a:off x="1694" y="2044"/>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grpSp>
        <p:nvGrpSpPr>
          <p:cNvPr id="66" name="McK Moon" hidden="1"/>
          <p:cNvGrpSpPr>
            <a:grpSpLocks noChangeAspect="1"/>
          </p:cNvGrpSpPr>
          <p:nvPr>
            <p:custDataLst>
              <p:tags r:id="rId9"/>
            </p:custDataLst>
          </p:nvPr>
        </p:nvGrpSpPr>
        <p:grpSpPr bwMode="auto">
          <a:xfrm>
            <a:off x="5833048" y="1120065"/>
            <a:ext cx="254000" cy="254000"/>
            <a:chOff x="1600" y="1600"/>
            <a:chExt cx="160" cy="160"/>
          </a:xfrm>
        </p:grpSpPr>
        <p:sp>
          <p:nvSpPr>
            <p:cNvPr id="67" name="Oval 90"/>
            <p:cNvSpPr>
              <a:spLocks noChangeAspect="1" noChangeArrowheads="1"/>
            </p:cNvSpPr>
            <p:nvPr>
              <p:custDataLst>
                <p:tags r:id="rId10"/>
              </p:custDataLst>
            </p:nvPr>
          </p:nvSpPr>
          <p:spPr bwMode="auto">
            <a:xfrm>
              <a:off x="1600" y="1600"/>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8" name="Arc 91"/>
            <p:cNvSpPr>
              <a:spLocks noChangeAspect="1"/>
            </p:cNvSpPr>
            <p:nvPr>
              <p:custDataLst>
                <p:tags r:id="rId11"/>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spTree>
    <p:extLst>
      <p:ext uri="{BB962C8B-B14F-4D97-AF65-F5344CB8AC3E}">
        <p14:creationId xmlns:p14="http://schemas.microsoft.com/office/powerpoint/2010/main" val="189213890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81" r:id="rId5"/>
  </p:sldLayoutIdLst>
  <p:hf hdr="0" ftr="0" dt="0"/>
  <p:txStyles>
    <p:titleStyle>
      <a:lvl1pPr algn="l" defTabSz="913526" rtl="0" eaLnBrk="1" fontAlgn="base" hangingPunct="1">
        <a:spcBef>
          <a:spcPct val="0"/>
        </a:spcBef>
        <a:spcAft>
          <a:spcPct val="0"/>
        </a:spcAft>
        <a:tabLst>
          <a:tab pos="275353" algn="l"/>
        </a:tabLst>
        <a:defRPr sz="1900" b="1" baseline="0">
          <a:solidFill>
            <a:schemeClr val="tx2"/>
          </a:solidFill>
          <a:latin typeface="+mj-lt"/>
          <a:ea typeface="Arial Unicode MS" pitchFamily="34" charset="-128"/>
          <a:cs typeface="Arial Unicode MS" pitchFamily="34" charset="-128"/>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612276412"/>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9487" name="think-cell Slide" r:id="rId29" imgW="270" imgH="270" progId="TCLayout.ActiveDocument.1">
                  <p:embed/>
                </p:oleObj>
              </mc:Choice>
              <mc:Fallback>
                <p:oleObj name="think-cell Slide" r:id="rId29" imgW="270" imgH="270" progId="TCLayout.ActiveDocument.1">
                  <p:embed/>
                  <p:pic>
                    <p:nvPicPr>
                      <p:cNvPr id="0" name=""/>
                      <p:cNvPicPr/>
                      <p:nvPr/>
                    </p:nvPicPr>
                    <p:blipFill>
                      <a:blip r:embed="rId30"/>
                      <a:stretch>
                        <a:fillRect/>
                      </a:stretch>
                    </p:blipFill>
                    <p:spPr>
                      <a:xfrm>
                        <a:off x="0" y="0"/>
                        <a:ext cx="161984" cy="161974"/>
                      </a:xfrm>
                      <a:prstGeom prst="rect">
                        <a:avLst/>
                      </a:prstGeom>
                    </p:spPr>
                  </p:pic>
                </p:oleObj>
              </mc:Fallback>
            </mc:AlternateContent>
          </a:graphicData>
        </a:graphic>
      </p:graphicFrame>
      <p:sp>
        <p:nvSpPr>
          <p:cNvPr id="1033" name="doc id"/>
          <p:cNvSpPr>
            <a:spLocks noChangeArrowheads="1"/>
          </p:cNvSpPr>
          <p:nvPr/>
        </p:nvSpPr>
        <p:spPr bwMode="auto">
          <a:xfrm>
            <a:off x="8246609" y="37255"/>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fontAlgn="base">
              <a:spcBef>
                <a:spcPct val="0"/>
              </a:spcBef>
              <a:spcAft>
                <a:spcPct val="0"/>
              </a:spcAft>
            </a:pPr>
            <a:endParaRPr lang="en-US" sz="800" dirty="0">
              <a:solidFill>
                <a:srgbClr val="000000"/>
              </a:solidFill>
            </a:endParaRPr>
          </a:p>
        </p:txBody>
      </p:sp>
      <p:sp>
        <p:nvSpPr>
          <p:cNvPr id="1036" name="Rectangle 286"/>
          <p:cNvSpPr>
            <a:spLocks noGrp="1" noChangeArrowheads="1"/>
          </p:cNvSpPr>
          <p:nvPr>
            <p:ph type="body" idx="1"/>
          </p:nvPr>
        </p:nvSpPr>
        <p:spPr bwMode="auto">
          <a:xfrm>
            <a:off x="1482155" y="1990696"/>
            <a:ext cx="4389768"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490" y="234890"/>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a:t>Click to edit Master title style</a:t>
            </a:r>
          </a:p>
        </p:txBody>
      </p:sp>
      <p:sp>
        <p:nvSpPr>
          <p:cNvPr id="10" name="McK 1. On-page tracker" hidden="1"/>
          <p:cNvSpPr>
            <a:spLocks noChangeArrowheads="1"/>
          </p:cNvSpPr>
          <p:nvPr/>
        </p:nvSpPr>
        <p:spPr bwMode="auto">
          <a:xfrm>
            <a:off x="121488" y="27536"/>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21490" y="542616"/>
            <a:ext cx="879411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5" name="ACET" hidden="1"/>
          <p:cNvGrpSpPr>
            <a:grpSpLocks/>
          </p:cNvGrpSpPr>
          <p:nvPr/>
        </p:nvGrpSpPr>
        <p:grpSpPr bwMode="auto">
          <a:xfrm>
            <a:off x="1482156" y="1409178"/>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23" name="Rectangle 22"/>
          <p:cNvSpPr/>
          <p:nvPr/>
        </p:nvSpPr>
        <p:spPr bwMode="auto">
          <a:xfrm>
            <a:off x="0" y="6453336"/>
            <a:ext cx="9157996" cy="504056"/>
          </a:xfrm>
          <a:prstGeom prst="rect">
            <a:avLst/>
          </a:prstGeom>
          <a:solidFill>
            <a:srgbClr val="22B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600" dirty="0">
              <a:solidFill>
                <a:srgbClr val="FFFFFF"/>
              </a:solidFill>
            </a:endParaRPr>
          </a:p>
        </p:txBody>
      </p:sp>
      <p:pic>
        <p:nvPicPr>
          <p:cNvPr id="24" name="Picture 12"/>
          <p:cNvPicPr>
            <a:picLocks noChangeAspect="1" noChangeArrowheads="1"/>
          </p:cNvPicPr>
          <p:nvPr/>
        </p:nvPicPr>
        <p:blipFill rotWithShape="1">
          <a:blip r:embed="rId31" cstate="print"/>
          <a:srcRect t="41847" r="75972" b="14396"/>
          <a:stretch/>
        </p:blipFill>
        <p:spPr bwMode="auto">
          <a:xfrm>
            <a:off x="7308304" y="6496240"/>
            <a:ext cx="1734332" cy="461152"/>
          </a:xfrm>
          <a:prstGeom prst="rect">
            <a:avLst/>
          </a:prstGeom>
          <a:noFill/>
          <a:ln w="9525">
            <a:noFill/>
            <a:miter lim="800000"/>
            <a:headEnd/>
            <a:tailEnd/>
          </a:ln>
        </p:spPr>
      </p:pic>
      <p:grpSp>
        <p:nvGrpSpPr>
          <p:cNvPr id="12" name="McK Slide Elements" hidden="1"/>
          <p:cNvGrpSpPr>
            <a:grpSpLocks/>
          </p:cNvGrpSpPr>
          <p:nvPr/>
        </p:nvGrpSpPr>
        <p:grpSpPr bwMode="auto">
          <a:xfrm>
            <a:off x="121491" y="6242551"/>
            <a:ext cx="8722840" cy="562053"/>
            <a:chOff x="75" y="3854"/>
            <a:chExt cx="5385" cy="347"/>
          </a:xfrm>
        </p:grpSpPr>
        <p:sp>
          <p:nvSpPr>
            <p:cNvPr id="13" name="McK 4. Footnote"/>
            <p:cNvSpPr txBox="1">
              <a:spLocks noChangeArrowheads="1"/>
            </p:cNvSpPr>
            <p:nvPr/>
          </p:nvSpPr>
          <p:spPr bwMode="auto">
            <a:xfrm>
              <a:off x="75" y="3854"/>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105"/>
              <a:ext cx="4323"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21975" indent="-621975" defTabSz="913526" fontAlgn="base">
                <a:spcBef>
                  <a:spcPct val="0"/>
                </a:spcBef>
                <a:spcAft>
                  <a:spcPct val="0"/>
                </a:spcAft>
                <a:tabLst>
                  <a:tab pos="625214" algn="l"/>
                </a:tabLst>
              </a:pPr>
              <a:r>
                <a:rPr lang="en-US" sz="1000" dirty="0">
                  <a:solidFill>
                    <a:srgbClr val="FFFFFF"/>
                  </a:solidFill>
                </a:rPr>
                <a:t>SOURCE: Source</a:t>
              </a:r>
            </a:p>
          </p:txBody>
        </p:sp>
      </p:grpSp>
      <p:grpSp>
        <p:nvGrpSpPr>
          <p:cNvPr id="25" name="LegendBoxes" hidden="1"/>
          <p:cNvGrpSpPr>
            <a:grpSpLocks/>
          </p:cNvGrpSpPr>
          <p:nvPr/>
        </p:nvGrpSpPr>
        <p:grpSpPr bwMode="auto">
          <a:xfrm>
            <a:off x="8152062" y="286653"/>
            <a:ext cx="763588" cy="99695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34" name="LegendLines" hidden="1"/>
          <p:cNvGrpSpPr>
            <a:grpSpLocks/>
          </p:cNvGrpSpPr>
          <p:nvPr/>
        </p:nvGrpSpPr>
        <p:grpSpPr bwMode="auto">
          <a:xfrm>
            <a:off x="7843994" y="286653"/>
            <a:ext cx="1071564" cy="730251"/>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grpSp>
      <p:grpSp>
        <p:nvGrpSpPr>
          <p:cNvPr id="41" name="McKSticker" hidden="1"/>
          <p:cNvGrpSpPr/>
          <p:nvPr/>
        </p:nvGrpSpPr>
        <p:grpSpPr bwMode="auto">
          <a:xfrm>
            <a:off x="7848739" y="286625"/>
            <a:ext cx="1066895" cy="212366"/>
            <a:chOff x="7673881" y="285750"/>
            <a:chExt cx="1066894" cy="212366"/>
          </a:xfrm>
        </p:grpSpPr>
        <p:sp>
          <p:nvSpPr>
            <p:cNvPr id="42" name="StickerRectangle"/>
            <p:cNvSpPr>
              <a:spLocks noChangeArrowheads="1"/>
            </p:cNvSpPr>
            <p:nvPr/>
          </p:nvSpPr>
          <p:spPr bwMode="auto">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72645D"/>
                </a:buClr>
              </a:pPr>
              <a:r>
                <a:rPr lang="en-US" sz="1200" dirty="0">
                  <a:solidFill>
                    <a:srgbClr val="808080"/>
                  </a:solidFill>
                </a:rPr>
                <a:t>PRELIMINARY</a:t>
              </a:r>
            </a:p>
          </p:txBody>
        </p:sp>
        <p:cxnSp>
          <p:nvCxnSpPr>
            <p:cNvPr id="43" name="AutoShape 31"/>
            <p:cNvCxnSpPr>
              <a:cxnSpLocks noChangeShapeType="1"/>
              <a:stCxn id="42" idx="2"/>
              <a:endCxn id="42" idx="4"/>
            </p:cNvCxnSpPr>
            <p:nvPr/>
          </p:nvCxnSpPr>
          <p:spPr bwMode="auto">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85124" y="286625"/>
            <a:ext cx="830430" cy="1306516"/>
            <a:chOff x="7875175" y="286625"/>
            <a:chExt cx="830430" cy="1306516"/>
          </a:xfrm>
        </p:grpSpPr>
        <p:grpSp>
          <p:nvGrpSpPr>
            <p:cNvPr id="46" name="MoonLegend2"/>
            <p:cNvGrpSpPr>
              <a:grpSpLocks noChangeAspect="1"/>
            </p:cNvGrpSpPr>
            <p:nvPr>
              <p:custDataLst>
                <p:tags r:id="rId14"/>
              </p:custDataLst>
            </p:nvPr>
          </p:nvGrpSpPr>
          <p:grpSpPr bwMode="auto">
            <a:xfrm>
              <a:off x="7875175" y="560866"/>
              <a:ext cx="209550" cy="209551"/>
              <a:chOff x="1694" y="2044"/>
              <a:chExt cx="160" cy="160"/>
            </a:xfrm>
          </p:grpSpPr>
          <p:sp>
            <p:nvSpPr>
              <p:cNvPr id="64" name="Oval 41"/>
              <p:cNvSpPr>
                <a:spLocks noChangeAspect="1" noChangeArrowheads="1"/>
              </p:cNvSpPr>
              <p:nvPr>
                <p:custDataLst>
                  <p:tags r:id="rId27"/>
                </p:custDataLst>
              </p:nvPr>
            </p:nvSpPr>
            <p:spPr bwMode="auto">
              <a:xfrm>
                <a:off x="1694" y="2044"/>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5" name="Arc 42"/>
              <p:cNvSpPr>
                <a:spLocks noChangeAspect="1"/>
              </p:cNvSpPr>
              <p:nvPr>
                <p:custDataLst>
                  <p:tags r:id="rId28"/>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47" name="MoonLegend4"/>
            <p:cNvGrpSpPr>
              <a:grpSpLocks noChangeAspect="1"/>
            </p:cNvGrpSpPr>
            <p:nvPr>
              <p:custDataLst>
                <p:tags r:id="rId15"/>
              </p:custDataLst>
            </p:nvPr>
          </p:nvGrpSpPr>
          <p:grpSpPr bwMode="auto">
            <a:xfrm>
              <a:off x="7875175" y="1109348"/>
              <a:ext cx="209550" cy="209551"/>
              <a:chOff x="4495" y="1198"/>
              <a:chExt cx="160" cy="160"/>
            </a:xfrm>
          </p:grpSpPr>
          <p:sp>
            <p:nvSpPr>
              <p:cNvPr id="62" name="Oval 47"/>
              <p:cNvSpPr>
                <a:spLocks noChangeAspect="1" noChangeArrowheads="1"/>
              </p:cNvSpPr>
              <p:nvPr>
                <p:custDataLst>
                  <p:tags r:id="rId25"/>
                </p:custDataLst>
              </p:nvPr>
            </p:nvSpPr>
            <p:spPr bwMode="auto">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3" name="Arc 48"/>
              <p:cNvSpPr>
                <a:spLocks noChangeAspect="1"/>
              </p:cNvSpPr>
              <p:nvPr>
                <p:custDataLst>
                  <p:tags r:id="rId26"/>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48" name="MoonLegend5"/>
            <p:cNvGrpSpPr>
              <a:grpSpLocks noChangeAspect="1"/>
            </p:cNvGrpSpPr>
            <p:nvPr>
              <p:custDataLst>
                <p:tags r:id="rId16"/>
              </p:custDataLst>
            </p:nvPr>
          </p:nvGrpSpPr>
          <p:grpSpPr bwMode="auto">
            <a:xfrm>
              <a:off x="7875175" y="1383590"/>
              <a:ext cx="209550" cy="209551"/>
              <a:chOff x="4495" y="1440"/>
              <a:chExt cx="160" cy="160"/>
            </a:xfrm>
          </p:grpSpPr>
          <p:sp>
            <p:nvSpPr>
              <p:cNvPr id="60" name="Oval 50"/>
              <p:cNvSpPr>
                <a:spLocks noChangeAspect="1" noChangeArrowheads="1"/>
              </p:cNvSpPr>
              <p:nvPr>
                <p:custDataLst>
                  <p:tags r:id="rId23"/>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1" name="Oval 51"/>
              <p:cNvSpPr>
                <a:spLocks noChangeAspect="1" noChangeArrowheads="1"/>
              </p:cNvSpPr>
              <p:nvPr>
                <p:custDataLst>
                  <p:tags r:id="rId24"/>
                </p:custDataLst>
              </p:nvPr>
            </p:nvSpPr>
            <p:spPr bwMode="auto">
              <a:xfrm>
                <a:off x="4495" y="1440"/>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sp>
          <p:nvSpPr>
            <p:cNvPr id="49" name="Legend1"/>
            <p:cNvSpPr>
              <a:spLocks noChangeArrowheads="1"/>
            </p:cNvSpPr>
            <p:nvPr/>
          </p:nvSpPr>
          <p:spPr bwMode="auto">
            <a:xfrm>
              <a:off x="8195850" y="2993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50" name="Legend2"/>
            <p:cNvSpPr>
              <a:spLocks noChangeArrowheads="1"/>
            </p:cNvSpPr>
            <p:nvPr/>
          </p:nvSpPr>
          <p:spPr bwMode="auto">
            <a:xfrm>
              <a:off x="8195850" y="5739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51" name="Legend3"/>
            <p:cNvSpPr>
              <a:spLocks noChangeArrowheads="1"/>
            </p:cNvSpPr>
            <p:nvPr/>
          </p:nvSpPr>
          <p:spPr bwMode="auto">
            <a:xfrm>
              <a:off x="8195850" y="8486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52" name="Legend4"/>
            <p:cNvSpPr>
              <a:spLocks noChangeArrowheads="1"/>
            </p:cNvSpPr>
            <p:nvPr/>
          </p:nvSpPr>
          <p:spPr bwMode="auto">
            <a:xfrm>
              <a:off x="8195850" y="11200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53" name="Legend5"/>
            <p:cNvSpPr>
              <a:spLocks noChangeArrowheads="1"/>
            </p:cNvSpPr>
            <p:nvPr/>
          </p:nvSpPr>
          <p:spPr bwMode="auto">
            <a:xfrm>
              <a:off x="8195850" y="13962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grpSp>
          <p:nvGrpSpPr>
            <p:cNvPr id="54" name="MoonLegend3"/>
            <p:cNvGrpSpPr>
              <a:grpSpLocks noChangeAspect="1"/>
            </p:cNvGrpSpPr>
            <p:nvPr>
              <p:custDataLst>
                <p:tags r:id="rId17"/>
              </p:custDataLst>
            </p:nvPr>
          </p:nvGrpSpPr>
          <p:grpSpPr bwMode="auto">
            <a:xfrm>
              <a:off x="7875175" y="835107"/>
              <a:ext cx="209550" cy="209551"/>
              <a:chOff x="4495" y="1198"/>
              <a:chExt cx="160" cy="160"/>
            </a:xfrm>
          </p:grpSpPr>
          <p:sp>
            <p:nvSpPr>
              <p:cNvPr id="58" name="Oval 47"/>
              <p:cNvSpPr>
                <a:spLocks noChangeAspect="1" noChangeArrowheads="1"/>
              </p:cNvSpPr>
              <p:nvPr>
                <p:custDataLst>
                  <p:tags r:id="rId21"/>
                </p:custDataLst>
              </p:nvPr>
            </p:nvSpPr>
            <p:spPr bwMode="auto">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59" name="Arc 48"/>
              <p:cNvSpPr>
                <a:spLocks noChangeAspect="1"/>
              </p:cNvSpPr>
              <p:nvPr>
                <p:custDataLst>
                  <p:tags r:id="rId22"/>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55" name="MoonLegend1"/>
            <p:cNvGrpSpPr>
              <a:grpSpLocks noChangeAspect="1"/>
            </p:cNvGrpSpPr>
            <p:nvPr userDrawn="1">
              <p:custDataLst>
                <p:tags r:id="rId18"/>
              </p:custDataLst>
            </p:nvPr>
          </p:nvGrpSpPr>
          <p:grpSpPr bwMode="auto">
            <a:xfrm>
              <a:off x="7875175" y="286625"/>
              <a:ext cx="209550" cy="209551"/>
              <a:chOff x="1694" y="2044"/>
              <a:chExt cx="160" cy="160"/>
            </a:xfrm>
          </p:grpSpPr>
          <p:sp>
            <p:nvSpPr>
              <p:cNvPr id="56" name="Oval 41"/>
              <p:cNvSpPr>
                <a:spLocks noChangeAspect="1" noChangeArrowheads="1"/>
              </p:cNvSpPr>
              <p:nvPr>
                <p:custDataLst>
                  <p:tags r:id="rId19"/>
                </p:custDataLst>
              </p:nvPr>
            </p:nvSpPr>
            <p:spPr bwMode="auto">
              <a:xfrm>
                <a:off x="1694" y="2044"/>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57" name="Arc 42" hidden="1"/>
              <p:cNvSpPr>
                <a:spLocks noChangeAspect="1"/>
              </p:cNvSpPr>
              <p:nvPr>
                <p:custDataLst>
                  <p:tags r:id="rId20"/>
                </p:custDataLst>
              </p:nvPr>
            </p:nvSpPr>
            <p:spPr bwMode="auto">
              <a:xfrm>
                <a:off x="1694" y="2044"/>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grpSp>
        <p:nvGrpSpPr>
          <p:cNvPr id="66" name="McK Moon" hidden="1"/>
          <p:cNvGrpSpPr>
            <a:grpSpLocks noChangeAspect="1"/>
          </p:cNvGrpSpPr>
          <p:nvPr>
            <p:custDataLst>
              <p:tags r:id="rId11"/>
            </p:custDataLst>
          </p:nvPr>
        </p:nvGrpSpPr>
        <p:grpSpPr bwMode="auto">
          <a:xfrm>
            <a:off x="5833048" y="1120065"/>
            <a:ext cx="254000" cy="254000"/>
            <a:chOff x="1600" y="1600"/>
            <a:chExt cx="160" cy="160"/>
          </a:xfrm>
        </p:grpSpPr>
        <p:sp>
          <p:nvSpPr>
            <p:cNvPr id="67" name="Oval 90"/>
            <p:cNvSpPr>
              <a:spLocks noChangeAspect="1" noChangeArrowheads="1"/>
            </p:cNvSpPr>
            <p:nvPr>
              <p:custDataLst>
                <p:tags r:id="rId12"/>
              </p:custDataLst>
            </p:nvPr>
          </p:nvSpPr>
          <p:spPr bwMode="auto">
            <a:xfrm>
              <a:off x="1600" y="1600"/>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8" name="Arc 91"/>
            <p:cNvSpPr>
              <a:spLocks noChangeAspect="1"/>
            </p:cNvSpPr>
            <p:nvPr>
              <p:custDataLst>
                <p:tags r:id="rId13"/>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spTree>
    <p:extLst>
      <p:ext uri="{BB962C8B-B14F-4D97-AF65-F5344CB8AC3E}">
        <p14:creationId xmlns:p14="http://schemas.microsoft.com/office/powerpoint/2010/main" val="280811353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6" r:id="rId5"/>
    <p:sldLayoutId id="2147483709" r:id="rId6"/>
    <p:sldLayoutId id="2147483710" r:id="rId7"/>
  </p:sldLayoutIdLst>
  <p:hf hdr="0" ftr="0" dt="0"/>
  <p:txStyles>
    <p:titleStyle>
      <a:lvl1pPr algn="l" defTabSz="913526" rtl="0" eaLnBrk="1" fontAlgn="base" hangingPunct="1">
        <a:spcBef>
          <a:spcPct val="0"/>
        </a:spcBef>
        <a:spcAft>
          <a:spcPct val="0"/>
        </a:spcAft>
        <a:tabLst>
          <a:tab pos="275353" algn="l"/>
        </a:tabLst>
        <a:defRPr sz="1900" b="1" baseline="0">
          <a:solidFill>
            <a:schemeClr val="tx2"/>
          </a:solidFill>
          <a:latin typeface="+mj-lt"/>
          <a:ea typeface="Arial Unicode MS" pitchFamily="34" charset="-128"/>
          <a:cs typeface="Arial Unicode MS" pitchFamily="34" charset="-128"/>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1754492266"/>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21532" name="think-cell Slide" r:id="rId28" imgW="270" imgH="270" progId="TCLayout.ActiveDocument.1">
                  <p:embed/>
                </p:oleObj>
              </mc:Choice>
              <mc:Fallback>
                <p:oleObj name="think-cell Slide" r:id="rId28" imgW="270" imgH="270" progId="TCLayout.ActiveDocument.1">
                  <p:embed/>
                  <p:pic>
                    <p:nvPicPr>
                      <p:cNvPr id="0" name=""/>
                      <p:cNvPicPr/>
                      <p:nvPr/>
                    </p:nvPicPr>
                    <p:blipFill>
                      <a:blip r:embed="rId29"/>
                      <a:stretch>
                        <a:fillRect/>
                      </a:stretch>
                    </p:blipFill>
                    <p:spPr>
                      <a:xfrm>
                        <a:off x="0" y="0"/>
                        <a:ext cx="161984" cy="161974"/>
                      </a:xfrm>
                      <a:prstGeom prst="rect">
                        <a:avLst/>
                      </a:prstGeom>
                    </p:spPr>
                  </p:pic>
                </p:oleObj>
              </mc:Fallback>
            </mc:AlternateContent>
          </a:graphicData>
        </a:graphic>
      </p:graphicFrame>
      <p:sp>
        <p:nvSpPr>
          <p:cNvPr id="1033" name="doc id"/>
          <p:cNvSpPr>
            <a:spLocks noChangeArrowheads="1"/>
          </p:cNvSpPr>
          <p:nvPr/>
        </p:nvSpPr>
        <p:spPr bwMode="auto">
          <a:xfrm>
            <a:off x="8246609" y="37255"/>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fontAlgn="base">
              <a:spcBef>
                <a:spcPct val="0"/>
              </a:spcBef>
              <a:spcAft>
                <a:spcPct val="0"/>
              </a:spcAft>
            </a:pPr>
            <a:endParaRPr lang="en-US" sz="800" dirty="0">
              <a:solidFill>
                <a:srgbClr val="000000"/>
              </a:solidFill>
            </a:endParaRPr>
          </a:p>
        </p:txBody>
      </p:sp>
      <p:sp>
        <p:nvSpPr>
          <p:cNvPr id="1036" name="Rectangle 286"/>
          <p:cNvSpPr>
            <a:spLocks noGrp="1" noChangeArrowheads="1"/>
          </p:cNvSpPr>
          <p:nvPr>
            <p:ph type="body" idx="1"/>
          </p:nvPr>
        </p:nvSpPr>
        <p:spPr bwMode="auto">
          <a:xfrm>
            <a:off x="1482155" y="1990696"/>
            <a:ext cx="4389768"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490" y="234890"/>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a:t>Click to edit Master title style</a:t>
            </a:r>
          </a:p>
        </p:txBody>
      </p:sp>
      <p:sp>
        <p:nvSpPr>
          <p:cNvPr id="10" name="McK 1. On-page tracker" hidden="1"/>
          <p:cNvSpPr>
            <a:spLocks noChangeArrowheads="1"/>
          </p:cNvSpPr>
          <p:nvPr/>
        </p:nvSpPr>
        <p:spPr bwMode="auto">
          <a:xfrm>
            <a:off x="121488" y="27536"/>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21490" y="542616"/>
            <a:ext cx="879411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5" name="ACET" hidden="1"/>
          <p:cNvGrpSpPr>
            <a:grpSpLocks/>
          </p:cNvGrpSpPr>
          <p:nvPr/>
        </p:nvGrpSpPr>
        <p:grpSpPr bwMode="auto">
          <a:xfrm>
            <a:off x="1482156" y="1409178"/>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23" name="Rectangle 22"/>
          <p:cNvSpPr/>
          <p:nvPr/>
        </p:nvSpPr>
        <p:spPr bwMode="auto">
          <a:xfrm>
            <a:off x="0" y="6453336"/>
            <a:ext cx="9157996" cy="504056"/>
          </a:xfrm>
          <a:prstGeom prst="rect">
            <a:avLst/>
          </a:prstGeom>
          <a:solidFill>
            <a:srgbClr val="22B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600" dirty="0">
              <a:solidFill>
                <a:srgbClr val="FFFFFF"/>
              </a:solidFill>
            </a:endParaRPr>
          </a:p>
        </p:txBody>
      </p:sp>
      <p:pic>
        <p:nvPicPr>
          <p:cNvPr id="24" name="Picture 12"/>
          <p:cNvPicPr>
            <a:picLocks noChangeAspect="1" noChangeArrowheads="1"/>
          </p:cNvPicPr>
          <p:nvPr/>
        </p:nvPicPr>
        <p:blipFill rotWithShape="1">
          <a:blip r:embed="rId30" cstate="print"/>
          <a:srcRect t="41847" r="75972" b="14396"/>
          <a:stretch/>
        </p:blipFill>
        <p:spPr bwMode="auto">
          <a:xfrm>
            <a:off x="7308304" y="6496240"/>
            <a:ext cx="1734332" cy="461152"/>
          </a:xfrm>
          <a:prstGeom prst="rect">
            <a:avLst/>
          </a:prstGeom>
          <a:noFill/>
          <a:ln w="9525">
            <a:noFill/>
            <a:miter lim="800000"/>
            <a:headEnd/>
            <a:tailEnd/>
          </a:ln>
        </p:spPr>
      </p:pic>
      <p:grpSp>
        <p:nvGrpSpPr>
          <p:cNvPr id="12" name="McK Slide Elements" hidden="1"/>
          <p:cNvGrpSpPr>
            <a:grpSpLocks/>
          </p:cNvGrpSpPr>
          <p:nvPr/>
        </p:nvGrpSpPr>
        <p:grpSpPr bwMode="auto">
          <a:xfrm>
            <a:off x="121491" y="6242551"/>
            <a:ext cx="8722840" cy="562053"/>
            <a:chOff x="75" y="3854"/>
            <a:chExt cx="5385" cy="347"/>
          </a:xfrm>
        </p:grpSpPr>
        <p:sp>
          <p:nvSpPr>
            <p:cNvPr id="13" name="McK 4. Footnote"/>
            <p:cNvSpPr txBox="1">
              <a:spLocks noChangeArrowheads="1"/>
            </p:cNvSpPr>
            <p:nvPr/>
          </p:nvSpPr>
          <p:spPr bwMode="auto">
            <a:xfrm>
              <a:off x="75" y="3854"/>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105"/>
              <a:ext cx="4323"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21975" indent="-621975" defTabSz="913526" fontAlgn="base">
                <a:spcBef>
                  <a:spcPct val="0"/>
                </a:spcBef>
                <a:spcAft>
                  <a:spcPct val="0"/>
                </a:spcAft>
                <a:tabLst>
                  <a:tab pos="625214" algn="l"/>
                </a:tabLst>
              </a:pPr>
              <a:r>
                <a:rPr lang="en-US" sz="1000" dirty="0">
                  <a:solidFill>
                    <a:srgbClr val="FFFFFF"/>
                  </a:solidFill>
                </a:rPr>
                <a:t>SOURCE: Source</a:t>
              </a:r>
            </a:p>
          </p:txBody>
        </p:sp>
      </p:grpSp>
      <p:grpSp>
        <p:nvGrpSpPr>
          <p:cNvPr id="25" name="LegendBoxes" hidden="1"/>
          <p:cNvGrpSpPr>
            <a:grpSpLocks/>
          </p:cNvGrpSpPr>
          <p:nvPr/>
        </p:nvGrpSpPr>
        <p:grpSpPr bwMode="auto">
          <a:xfrm>
            <a:off x="8152062" y="286653"/>
            <a:ext cx="763588" cy="99695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34" name="LegendLines" hidden="1"/>
          <p:cNvGrpSpPr>
            <a:grpSpLocks/>
          </p:cNvGrpSpPr>
          <p:nvPr/>
        </p:nvGrpSpPr>
        <p:grpSpPr bwMode="auto">
          <a:xfrm>
            <a:off x="7843994" y="286653"/>
            <a:ext cx="1071564" cy="730251"/>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grpSp>
      <p:grpSp>
        <p:nvGrpSpPr>
          <p:cNvPr id="41" name="McKSticker" hidden="1"/>
          <p:cNvGrpSpPr/>
          <p:nvPr/>
        </p:nvGrpSpPr>
        <p:grpSpPr bwMode="auto">
          <a:xfrm>
            <a:off x="7848739" y="286625"/>
            <a:ext cx="1066895" cy="212366"/>
            <a:chOff x="7673881" y="285750"/>
            <a:chExt cx="1066894" cy="212366"/>
          </a:xfrm>
        </p:grpSpPr>
        <p:sp>
          <p:nvSpPr>
            <p:cNvPr id="42" name="StickerRectangle"/>
            <p:cNvSpPr>
              <a:spLocks noChangeArrowheads="1"/>
            </p:cNvSpPr>
            <p:nvPr/>
          </p:nvSpPr>
          <p:spPr bwMode="auto">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72645D"/>
                </a:buClr>
              </a:pPr>
              <a:r>
                <a:rPr lang="en-US" sz="1200" dirty="0">
                  <a:solidFill>
                    <a:srgbClr val="808080"/>
                  </a:solidFill>
                </a:rPr>
                <a:t>PRELIMINARY</a:t>
              </a:r>
            </a:p>
          </p:txBody>
        </p:sp>
        <p:cxnSp>
          <p:nvCxnSpPr>
            <p:cNvPr id="43" name="AutoShape 31"/>
            <p:cNvCxnSpPr>
              <a:cxnSpLocks noChangeShapeType="1"/>
              <a:stCxn id="42" idx="2"/>
              <a:endCxn id="42" idx="4"/>
            </p:cNvCxnSpPr>
            <p:nvPr/>
          </p:nvCxnSpPr>
          <p:spPr bwMode="auto">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85124" y="286625"/>
            <a:ext cx="830430" cy="1306516"/>
            <a:chOff x="7875175" y="286625"/>
            <a:chExt cx="830430" cy="1306516"/>
          </a:xfrm>
        </p:grpSpPr>
        <p:grpSp>
          <p:nvGrpSpPr>
            <p:cNvPr id="46" name="MoonLegend2"/>
            <p:cNvGrpSpPr>
              <a:grpSpLocks noChangeAspect="1"/>
            </p:cNvGrpSpPr>
            <p:nvPr>
              <p:custDataLst>
                <p:tags r:id="rId13"/>
              </p:custDataLst>
            </p:nvPr>
          </p:nvGrpSpPr>
          <p:grpSpPr bwMode="auto">
            <a:xfrm>
              <a:off x="7875175" y="560866"/>
              <a:ext cx="209550" cy="209551"/>
              <a:chOff x="1694" y="2044"/>
              <a:chExt cx="160" cy="160"/>
            </a:xfrm>
          </p:grpSpPr>
          <p:sp>
            <p:nvSpPr>
              <p:cNvPr id="64" name="Oval 41"/>
              <p:cNvSpPr>
                <a:spLocks noChangeAspect="1" noChangeArrowheads="1"/>
              </p:cNvSpPr>
              <p:nvPr>
                <p:custDataLst>
                  <p:tags r:id="rId26"/>
                </p:custDataLst>
              </p:nvPr>
            </p:nvSpPr>
            <p:spPr bwMode="auto">
              <a:xfrm>
                <a:off x="1694" y="2044"/>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5" name="Arc 42"/>
              <p:cNvSpPr>
                <a:spLocks noChangeAspect="1"/>
              </p:cNvSpPr>
              <p:nvPr>
                <p:custDataLst>
                  <p:tags r:id="rId27"/>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47" name="MoonLegend4"/>
            <p:cNvGrpSpPr>
              <a:grpSpLocks noChangeAspect="1"/>
            </p:cNvGrpSpPr>
            <p:nvPr>
              <p:custDataLst>
                <p:tags r:id="rId14"/>
              </p:custDataLst>
            </p:nvPr>
          </p:nvGrpSpPr>
          <p:grpSpPr bwMode="auto">
            <a:xfrm>
              <a:off x="7875175" y="1109348"/>
              <a:ext cx="209550" cy="209551"/>
              <a:chOff x="4495" y="1198"/>
              <a:chExt cx="160" cy="160"/>
            </a:xfrm>
          </p:grpSpPr>
          <p:sp>
            <p:nvSpPr>
              <p:cNvPr id="62" name="Oval 47"/>
              <p:cNvSpPr>
                <a:spLocks noChangeAspect="1" noChangeArrowheads="1"/>
              </p:cNvSpPr>
              <p:nvPr>
                <p:custDataLst>
                  <p:tags r:id="rId24"/>
                </p:custDataLst>
              </p:nvPr>
            </p:nvSpPr>
            <p:spPr bwMode="auto">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3" name="Arc 48"/>
              <p:cNvSpPr>
                <a:spLocks noChangeAspect="1"/>
              </p:cNvSpPr>
              <p:nvPr>
                <p:custDataLst>
                  <p:tags r:id="rId25"/>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48" name="MoonLegend5"/>
            <p:cNvGrpSpPr>
              <a:grpSpLocks noChangeAspect="1"/>
            </p:cNvGrpSpPr>
            <p:nvPr>
              <p:custDataLst>
                <p:tags r:id="rId15"/>
              </p:custDataLst>
            </p:nvPr>
          </p:nvGrpSpPr>
          <p:grpSpPr bwMode="auto">
            <a:xfrm>
              <a:off x="7875175" y="1383590"/>
              <a:ext cx="209550" cy="209551"/>
              <a:chOff x="4495" y="1440"/>
              <a:chExt cx="160" cy="160"/>
            </a:xfrm>
          </p:grpSpPr>
          <p:sp>
            <p:nvSpPr>
              <p:cNvPr id="60" name="Oval 50"/>
              <p:cNvSpPr>
                <a:spLocks noChangeAspect="1" noChangeArrowheads="1"/>
              </p:cNvSpPr>
              <p:nvPr>
                <p:custDataLst>
                  <p:tags r:id="rId22"/>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1" name="Oval 51"/>
              <p:cNvSpPr>
                <a:spLocks noChangeAspect="1" noChangeArrowheads="1"/>
              </p:cNvSpPr>
              <p:nvPr>
                <p:custDataLst>
                  <p:tags r:id="rId23"/>
                </p:custDataLst>
              </p:nvPr>
            </p:nvSpPr>
            <p:spPr bwMode="auto">
              <a:xfrm>
                <a:off x="4495" y="1440"/>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sp>
          <p:nvSpPr>
            <p:cNvPr id="49" name="Legend1"/>
            <p:cNvSpPr>
              <a:spLocks noChangeArrowheads="1"/>
            </p:cNvSpPr>
            <p:nvPr/>
          </p:nvSpPr>
          <p:spPr bwMode="auto">
            <a:xfrm>
              <a:off x="8195850" y="2993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50" name="Legend2"/>
            <p:cNvSpPr>
              <a:spLocks noChangeArrowheads="1"/>
            </p:cNvSpPr>
            <p:nvPr/>
          </p:nvSpPr>
          <p:spPr bwMode="auto">
            <a:xfrm>
              <a:off x="8195850" y="5739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51" name="Legend3"/>
            <p:cNvSpPr>
              <a:spLocks noChangeArrowheads="1"/>
            </p:cNvSpPr>
            <p:nvPr/>
          </p:nvSpPr>
          <p:spPr bwMode="auto">
            <a:xfrm>
              <a:off x="8195850" y="8486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52" name="Legend4"/>
            <p:cNvSpPr>
              <a:spLocks noChangeArrowheads="1"/>
            </p:cNvSpPr>
            <p:nvPr/>
          </p:nvSpPr>
          <p:spPr bwMode="auto">
            <a:xfrm>
              <a:off x="8195850" y="11200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53" name="Legend5"/>
            <p:cNvSpPr>
              <a:spLocks noChangeArrowheads="1"/>
            </p:cNvSpPr>
            <p:nvPr/>
          </p:nvSpPr>
          <p:spPr bwMode="auto">
            <a:xfrm>
              <a:off x="8195850" y="13962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grpSp>
          <p:nvGrpSpPr>
            <p:cNvPr id="54" name="MoonLegend3"/>
            <p:cNvGrpSpPr>
              <a:grpSpLocks noChangeAspect="1"/>
            </p:cNvGrpSpPr>
            <p:nvPr>
              <p:custDataLst>
                <p:tags r:id="rId16"/>
              </p:custDataLst>
            </p:nvPr>
          </p:nvGrpSpPr>
          <p:grpSpPr bwMode="auto">
            <a:xfrm>
              <a:off x="7875175" y="835107"/>
              <a:ext cx="209550" cy="209551"/>
              <a:chOff x="4495" y="1198"/>
              <a:chExt cx="160" cy="160"/>
            </a:xfrm>
          </p:grpSpPr>
          <p:sp>
            <p:nvSpPr>
              <p:cNvPr id="58" name="Oval 47"/>
              <p:cNvSpPr>
                <a:spLocks noChangeAspect="1" noChangeArrowheads="1"/>
              </p:cNvSpPr>
              <p:nvPr>
                <p:custDataLst>
                  <p:tags r:id="rId20"/>
                </p:custDataLst>
              </p:nvPr>
            </p:nvSpPr>
            <p:spPr bwMode="auto">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59" name="Arc 48"/>
              <p:cNvSpPr>
                <a:spLocks noChangeAspect="1"/>
              </p:cNvSpPr>
              <p:nvPr>
                <p:custDataLst>
                  <p:tags r:id="rId21"/>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55" name="MoonLegend1"/>
            <p:cNvGrpSpPr>
              <a:grpSpLocks noChangeAspect="1"/>
            </p:cNvGrpSpPr>
            <p:nvPr userDrawn="1">
              <p:custDataLst>
                <p:tags r:id="rId17"/>
              </p:custDataLst>
            </p:nvPr>
          </p:nvGrpSpPr>
          <p:grpSpPr bwMode="auto">
            <a:xfrm>
              <a:off x="7875175" y="286625"/>
              <a:ext cx="209550" cy="209551"/>
              <a:chOff x="1694" y="2044"/>
              <a:chExt cx="160" cy="160"/>
            </a:xfrm>
          </p:grpSpPr>
          <p:sp>
            <p:nvSpPr>
              <p:cNvPr id="56" name="Oval 41"/>
              <p:cNvSpPr>
                <a:spLocks noChangeAspect="1" noChangeArrowheads="1"/>
              </p:cNvSpPr>
              <p:nvPr>
                <p:custDataLst>
                  <p:tags r:id="rId18"/>
                </p:custDataLst>
              </p:nvPr>
            </p:nvSpPr>
            <p:spPr bwMode="auto">
              <a:xfrm>
                <a:off x="1694" y="2044"/>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57" name="Arc 42" hidden="1"/>
              <p:cNvSpPr>
                <a:spLocks noChangeAspect="1"/>
              </p:cNvSpPr>
              <p:nvPr>
                <p:custDataLst>
                  <p:tags r:id="rId19"/>
                </p:custDataLst>
              </p:nvPr>
            </p:nvSpPr>
            <p:spPr bwMode="auto">
              <a:xfrm>
                <a:off x="1694" y="2044"/>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grpSp>
        <p:nvGrpSpPr>
          <p:cNvPr id="66" name="McK Moon" hidden="1"/>
          <p:cNvGrpSpPr>
            <a:grpSpLocks noChangeAspect="1"/>
          </p:cNvGrpSpPr>
          <p:nvPr>
            <p:custDataLst>
              <p:tags r:id="rId10"/>
            </p:custDataLst>
          </p:nvPr>
        </p:nvGrpSpPr>
        <p:grpSpPr bwMode="auto">
          <a:xfrm>
            <a:off x="5833048" y="1120065"/>
            <a:ext cx="254000" cy="254000"/>
            <a:chOff x="1600" y="1600"/>
            <a:chExt cx="160" cy="160"/>
          </a:xfrm>
        </p:grpSpPr>
        <p:sp>
          <p:nvSpPr>
            <p:cNvPr id="67" name="Oval 90"/>
            <p:cNvSpPr>
              <a:spLocks noChangeAspect="1" noChangeArrowheads="1"/>
            </p:cNvSpPr>
            <p:nvPr>
              <p:custDataLst>
                <p:tags r:id="rId11"/>
              </p:custDataLst>
            </p:nvPr>
          </p:nvSpPr>
          <p:spPr bwMode="auto">
            <a:xfrm>
              <a:off x="1600" y="1600"/>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8" name="Arc 91"/>
            <p:cNvSpPr>
              <a:spLocks noChangeAspect="1"/>
            </p:cNvSpPr>
            <p:nvPr>
              <p:custDataLst>
                <p:tags r:id="rId12"/>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spTree>
    <p:extLst>
      <p:ext uri="{BB962C8B-B14F-4D97-AF65-F5344CB8AC3E}">
        <p14:creationId xmlns:p14="http://schemas.microsoft.com/office/powerpoint/2010/main" val="182443562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3" r:id="rId5"/>
    <p:sldLayoutId id="2147483747" r:id="rId6"/>
  </p:sldLayoutIdLst>
  <p:hf hdr="0" ftr="0" dt="0"/>
  <p:txStyles>
    <p:titleStyle>
      <a:lvl1pPr algn="l" defTabSz="913526" rtl="0" eaLnBrk="1" fontAlgn="base" hangingPunct="1">
        <a:spcBef>
          <a:spcPct val="0"/>
        </a:spcBef>
        <a:spcAft>
          <a:spcPct val="0"/>
        </a:spcAft>
        <a:tabLst>
          <a:tab pos="275353" algn="l"/>
        </a:tabLst>
        <a:defRPr sz="1900" b="1" baseline="0">
          <a:solidFill>
            <a:schemeClr val="tx2"/>
          </a:solidFill>
          <a:latin typeface="+mj-lt"/>
          <a:ea typeface="Arial Unicode MS" pitchFamily="34" charset="-128"/>
          <a:cs typeface="Arial Unicode MS" pitchFamily="34" charset="-128"/>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7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93A6633-010D-4A42-A0B7-D964A6B02B6F}" type="datetimeFigureOut">
              <a:rPr lang="en-GB" smtClean="0">
                <a:solidFill>
                  <a:prstClr val="black">
                    <a:tint val="75000"/>
                  </a:prstClr>
                </a:solidFill>
              </a:rPr>
              <a:pPr defTabSz="457200"/>
              <a:t>10/05/2018</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7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7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5452692-B755-4EAF-9CB5-72356B3AC756}"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644502204"/>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2936444269"/>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26639" name="think-cell Slide" r:id="rId29" imgW="270" imgH="270" progId="TCLayout.ActiveDocument.1">
                  <p:embed/>
                </p:oleObj>
              </mc:Choice>
              <mc:Fallback>
                <p:oleObj name="think-cell Slide" r:id="rId29" imgW="270" imgH="270" progId="TCLayout.ActiveDocument.1">
                  <p:embed/>
                  <p:pic>
                    <p:nvPicPr>
                      <p:cNvPr id="0" name=""/>
                      <p:cNvPicPr/>
                      <p:nvPr/>
                    </p:nvPicPr>
                    <p:blipFill>
                      <a:blip r:embed="rId30"/>
                      <a:stretch>
                        <a:fillRect/>
                      </a:stretch>
                    </p:blipFill>
                    <p:spPr>
                      <a:xfrm>
                        <a:off x="0" y="0"/>
                        <a:ext cx="161984" cy="161974"/>
                      </a:xfrm>
                      <a:prstGeom prst="rect">
                        <a:avLst/>
                      </a:prstGeom>
                    </p:spPr>
                  </p:pic>
                </p:oleObj>
              </mc:Fallback>
            </mc:AlternateContent>
          </a:graphicData>
        </a:graphic>
      </p:graphicFrame>
      <p:sp>
        <p:nvSpPr>
          <p:cNvPr id="1033" name="doc id"/>
          <p:cNvSpPr>
            <a:spLocks noChangeArrowheads="1"/>
          </p:cNvSpPr>
          <p:nvPr/>
        </p:nvSpPr>
        <p:spPr bwMode="auto">
          <a:xfrm>
            <a:off x="8246609" y="37255"/>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fontAlgn="base">
              <a:spcBef>
                <a:spcPct val="0"/>
              </a:spcBef>
              <a:spcAft>
                <a:spcPct val="0"/>
              </a:spcAft>
            </a:pPr>
            <a:endParaRPr lang="en-US" sz="800" dirty="0">
              <a:solidFill>
                <a:srgbClr val="000000"/>
              </a:solidFill>
            </a:endParaRPr>
          </a:p>
        </p:txBody>
      </p:sp>
      <p:sp>
        <p:nvSpPr>
          <p:cNvPr id="1036" name="Rectangle 286"/>
          <p:cNvSpPr>
            <a:spLocks noGrp="1" noChangeArrowheads="1"/>
          </p:cNvSpPr>
          <p:nvPr>
            <p:ph type="body" idx="1"/>
          </p:nvPr>
        </p:nvSpPr>
        <p:spPr bwMode="auto">
          <a:xfrm>
            <a:off x="1482155" y="1990696"/>
            <a:ext cx="4389768"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490" y="234890"/>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a:t>Click to edit Master title style</a:t>
            </a:r>
          </a:p>
        </p:txBody>
      </p:sp>
      <p:sp>
        <p:nvSpPr>
          <p:cNvPr id="10" name="McK 1. On-page tracker" hidden="1"/>
          <p:cNvSpPr>
            <a:spLocks noChangeArrowheads="1"/>
          </p:cNvSpPr>
          <p:nvPr/>
        </p:nvSpPr>
        <p:spPr bwMode="auto">
          <a:xfrm>
            <a:off x="121488" y="27536"/>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21490" y="542616"/>
            <a:ext cx="879411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5" name="ACET" hidden="1"/>
          <p:cNvGrpSpPr>
            <a:grpSpLocks/>
          </p:cNvGrpSpPr>
          <p:nvPr/>
        </p:nvGrpSpPr>
        <p:grpSpPr bwMode="auto">
          <a:xfrm>
            <a:off x="1482156" y="1409178"/>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23" name="Rectangle 22"/>
          <p:cNvSpPr/>
          <p:nvPr/>
        </p:nvSpPr>
        <p:spPr bwMode="auto">
          <a:xfrm>
            <a:off x="0" y="6453336"/>
            <a:ext cx="9157996" cy="504056"/>
          </a:xfrm>
          <a:prstGeom prst="rect">
            <a:avLst/>
          </a:prstGeom>
          <a:solidFill>
            <a:srgbClr val="22B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600" dirty="0">
              <a:solidFill>
                <a:srgbClr val="FFFFFF"/>
              </a:solidFill>
            </a:endParaRPr>
          </a:p>
        </p:txBody>
      </p:sp>
      <p:pic>
        <p:nvPicPr>
          <p:cNvPr id="24" name="Picture 12"/>
          <p:cNvPicPr>
            <a:picLocks noChangeAspect="1" noChangeArrowheads="1"/>
          </p:cNvPicPr>
          <p:nvPr/>
        </p:nvPicPr>
        <p:blipFill rotWithShape="1">
          <a:blip r:embed="rId31" cstate="print"/>
          <a:srcRect t="41847" r="75972" b="14396"/>
          <a:stretch/>
        </p:blipFill>
        <p:spPr bwMode="auto">
          <a:xfrm>
            <a:off x="7308304" y="6496240"/>
            <a:ext cx="1734332" cy="461152"/>
          </a:xfrm>
          <a:prstGeom prst="rect">
            <a:avLst/>
          </a:prstGeom>
          <a:noFill/>
          <a:ln w="9525">
            <a:noFill/>
            <a:miter lim="800000"/>
            <a:headEnd/>
            <a:tailEnd/>
          </a:ln>
        </p:spPr>
      </p:pic>
      <p:grpSp>
        <p:nvGrpSpPr>
          <p:cNvPr id="12" name="McK Slide Elements" hidden="1"/>
          <p:cNvGrpSpPr>
            <a:grpSpLocks/>
          </p:cNvGrpSpPr>
          <p:nvPr/>
        </p:nvGrpSpPr>
        <p:grpSpPr bwMode="auto">
          <a:xfrm>
            <a:off x="121491" y="6242551"/>
            <a:ext cx="8722840" cy="562053"/>
            <a:chOff x="75" y="3854"/>
            <a:chExt cx="5385" cy="347"/>
          </a:xfrm>
        </p:grpSpPr>
        <p:sp>
          <p:nvSpPr>
            <p:cNvPr id="13" name="McK 4. Footnote"/>
            <p:cNvSpPr txBox="1">
              <a:spLocks noChangeArrowheads="1"/>
            </p:cNvSpPr>
            <p:nvPr/>
          </p:nvSpPr>
          <p:spPr bwMode="auto">
            <a:xfrm>
              <a:off x="75" y="3854"/>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105"/>
              <a:ext cx="4323"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21975" indent="-621975" defTabSz="913526" fontAlgn="base">
                <a:spcBef>
                  <a:spcPct val="0"/>
                </a:spcBef>
                <a:spcAft>
                  <a:spcPct val="0"/>
                </a:spcAft>
                <a:tabLst>
                  <a:tab pos="625214" algn="l"/>
                </a:tabLst>
              </a:pPr>
              <a:r>
                <a:rPr lang="en-US" sz="1000" dirty="0">
                  <a:solidFill>
                    <a:srgbClr val="FFFFFF"/>
                  </a:solidFill>
                </a:rPr>
                <a:t>SOURCE: Source</a:t>
              </a:r>
            </a:p>
          </p:txBody>
        </p:sp>
      </p:grpSp>
      <p:grpSp>
        <p:nvGrpSpPr>
          <p:cNvPr id="25" name="LegendBoxes" hidden="1"/>
          <p:cNvGrpSpPr>
            <a:grpSpLocks/>
          </p:cNvGrpSpPr>
          <p:nvPr/>
        </p:nvGrpSpPr>
        <p:grpSpPr bwMode="auto">
          <a:xfrm>
            <a:off x="8152062" y="286653"/>
            <a:ext cx="763588" cy="99695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34" name="LegendLines" hidden="1"/>
          <p:cNvGrpSpPr>
            <a:grpSpLocks/>
          </p:cNvGrpSpPr>
          <p:nvPr/>
        </p:nvGrpSpPr>
        <p:grpSpPr bwMode="auto">
          <a:xfrm>
            <a:off x="7843994" y="286653"/>
            <a:ext cx="1071564" cy="730251"/>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grpSp>
      <p:grpSp>
        <p:nvGrpSpPr>
          <p:cNvPr id="41" name="McKSticker" hidden="1"/>
          <p:cNvGrpSpPr/>
          <p:nvPr/>
        </p:nvGrpSpPr>
        <p:grpSpPr bwMode="auto">
          <a:xfrm>
            <a:off x="7848739" y="286625"/>
            <a:ext cx="1066895" cy="212366"/>
            <a:chOff x="7673881" y="285750"/>
            <a:chExt cx="1066894" cy="212366"/>
          </a:xfrm>
        </p:grpSpPr>
        <p:sp>
          <p:nvSpPr>
            <p:cNvPr id="42" name="StickerRectangle"/>
            <p:cNvSpPr>
              <a:spLocks noChangeArrowheads="1"/>
            </p:cNvSpPr>
            <p:nvPr/>
          </p:nvSpPr>
          <p:spPr bwMode="auto">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72645D"/>
                </a:buClr>
              </a:pPr>
              <a:r>
                <a:rPr lang="en-US" sz="1200" dirty="0">
                  <a:solidFill>
                    <a:srgbClr val="808080"/>
                  </a:solidFill>
                </a:rPr>
                <a:t>PRELIMINARY</a:t>
              </a:r>
            </a:p>
          </p:txBody>
        </p:sp>
        <p:cxnSp>
          <p:nvCxnSpPr>
            <p:cNvPr id="43" name="AutoShape 31"/>
            <p:cNvCxnSpPr>
              <a:cxnSpLocks noChangeShapeType="1"/>
              <a:stCxn id="42" idx="2"/>
              <a:endCxn id="42" idx="4"/>
            </p:cNvCxnSpPr>
            <p:nvPr/>
          </p:nvCxnSpPr>
          <p:spPr bwMode="auto">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85124" y="286625"/>
            <a:ext cx="830430" cy="1306516"/>
            <a:chOff x="7875175" y="286625"/>
            <a:chExt cx="830430" cy="1306516"/>
          </a:xfrm>
        </p:grpSpPr>
        <p:grpSp>
          <p:nvGrpSpPr>
            <p:cNvPr id="46" name="MoonLegend2"/>
            <p:cNvGrpSpPr>
              <a:grpSpLocks noChangeAspect="1"/>
            </p:cNvGrpSpPr>
            <p:nvPr>
              <p:custDataLst>
                <p:tags r:id="rId14"/>
              </p:custDataLst>
            </p:nvPr>
          </p:nvGrpSpPr>
          <p:grpSpPr bwMode="auto">
            <a:xfrm>
              <a:off x="7875175" y="560866"/>
              <a:ext cx="209550" cy="209551"/>
              <a:chOff x="1694" y="2044"/>
              <a:chExt cx="160" cy="160"/>
            </a:xfrm>
          </p:grpSpPr>
          <p:sp>
            <p:nvSpPr>
              <p:cNvPr id="64" name="Oval 41"/>
              <p:cNvSpPr>
                <a:spLocks noChangeAspect="1" noChangeArrowheads="1"/>
              </p:cNvSpPr>
              <p:nvPr>
                <p:custDataLst>
                  <p:tags r:id="rId27"/>
                </p:custDataLst>
              </p:nvPr>
            </p:nvSpPr>
            <p:spPr bwMode="auto">
              <a:xfrm>
                <a:off x="1694" y="2044"/>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5" name="Arc 42"/>
              <p:cNvSpPr>
                <a:spLocks noChangeAspect="1"/>
              </p:cNvSpPr>
              <p:nvPr>
                <p:custDataLst>
                  <p:tags r:id="rId28"/>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47" name="MoonLegend4"/>
            <p:cNvGrpSpPr>
              <a:grpSpLocks noChangeAspect="1"/>
            </p:cNvGrpSpPr>
            <p:nvPr>
              <p:custDataLst>
                <p:tags r:id="rId15"/>
              </p:custDataLst>
            </p:nvPr>
          </p:nvGrpSpPr>
          <p:grpSpPr bwMode="auto">
            <a:xfrm>
              <a:off x="7875175" y="1109348"/>
              <a:ext cx="209550" cy="209551"/>
              <a:chOff x="4495" y="1198"/>
              <a:chExt cx="160" cy="160"/>
            </a:xfrm>
          </p:grpSpPr>
          <p:sp>
            <p:nvSpPr>
              <p:cNvPr id="62" name="Oval 47"/>
              <p:cNvSpPr>
                <a:spLocks noChangeAspect="1" noChangeArrowheads="1"/>
              </p:cNvSpPr>
              <p:nvPr>
                <p:custDataLst>
                  <p:tags r:id="rId25"/>
                </p:custDataLst>
              </p:nvPr>
            </p:nvSpPr>
            <p:spPr bwMode="auto">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3" name="Arc 48"/>
              <p:cNvSpPr>
                <a:spLocks noChangeAspect="1"/>
              </p:cNvSpPr>
              <p:nvPr>
                <p:custDataLst>
                  <p:tags r:id="rId26"/>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48" name="MoonLegend5"/>
            <p:cNvGrpSpPr>
              <a:grpSpLocks noChangeAspect="1"/>
            </p:cNvGrpSpPr>
            <p:nvPr>
              <p:custDataLst>
                <p:tags r:id="rId16"/>
              </p:custDataLst>
            </p:nvPr>
          </p:nvGrpSpPr>
          <p:grpSpPr bwMode="auto">
            <a:xfrm>
              <a:off x="7875175" y="1383590"/>
              <a:ext cx="209550" cy="209551"/>
              <a:chOff x="4495" y="1440"/>
              <a:chExt cx="160" cy="160"/>
            </a:xfrm>
          </p:grpSpPr>
          <p:sp>
            <p:nvSpPr>
              <p:cNvPr id="60" name="Oval 50"/>
              <p:cNvSpPr>
                <a:spLocks noChangeAspect="1" noChangeArrowheads="1"/>
              </p:cNvSpPr>
              <p:nvPr>
                <p:custDataLst>
                  <p:tags r:id="rId23"/>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1" name="Oval 51"/>
              <p:cNvSpPr>
                <a:spLocks noChangeAspect="1" noChangeArrowheads="1"/>
              </p:cNvSpPr>
              <p:nvPr>
                <p:custDataLst>
                  <p:tags r:id="rId24"/>
                </p:custDataLst>
              </p:nvPr>
            </p:nvSpPr>
            <p:spPr bwMode="auto">
              <a:xfrm>
                <a:off x="4495" y="1440"/>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sp>
          <p:nvSpPr>
            <p:cNvPr id="49" name="Legend1"/>
            <p:cNvSpPr>
              <a:spLocks noChangeArrowheads="1"/>
            </p:cNvSpPr>
            <p:nvPr/>
          </p:nvSpPr>
          <p:spPr bwMode="auto">
            <a:xfrm>
              <a:off x="8195850" y="2993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50" name="Legend2"/>
            <p:cNvSpPr>
              <a:spLocks noChangeArrowheads="1"/>
            </p:cNvSpPr>
            <p:nvPr/>
          </p:nvSpPr>
          <p:spPr bwMode="auto">
            <a:xfrm>
              <a:off x="8195850" y="5739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51" name="Legend3"/>
            <p:cNvSpPr>
              <a:spLocks noChangeArrowheads="1"/>
            </p:cNvSpPr>
            <p:nvPr/>
          </p:nvSpPr>
          <p:spPr bwMode="auto">
            <a:xfrm>
              <a:off x="8195850" y="8486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52" name="Legend4"/>
            <p:cNvSpPr>
              <a:spLocks noChangeArrowheads="1"/>
            </p:cNvSpPr>
            <p:nvPr/>
          </p:nvSpPr>
          <p:spPr bwMode="auto">
            <a:xfrm>
              <a:off x="8195850" y="11200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53" name="Legend5"/>
            <p:cNvSpPr>
              <a:spLocks noChangeArrowheads="1"/>
            </p:cNvSpPr>
            <p:nvPr/>
          </p:nvSpPr>
          <p:spPr bwMode="auto">
            <a:xfrm>
              <a:off x="8195850" y="13962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grpSp>
          <p:nvGrpSpPr>
            <p:cNvPr id="54" name="MoonLegend3"/>
            <p:cNvGrpSpPr>
              <a:grpSpLocks noChangeAspect="1"/>
            </p:cNvGrpSpPr>
            <p:nvPr>
              <p:custDataLst>
                <p:tags r:id="rId17"/>
              </p:custDataLst>
            </p:nvPr>
          </p:nvGrpSpPr>
          <p:grpSpPr bwMode="auto">
            <a:xfrm>
              <a:off x="7875175" y="835107"/>
              <a:ext cx="209550" cy="209551"/>
              <a:chOff x="4495" y="1198"/>
              <a:chExt cx="160" cy="160"/>
            </a:xfrm>
          </p:grpSpPr>
          <p:sp>
            <p:nvSpPr>
              <p:cNvPr id="58" name="Oval 47"/>
              <p:cNvSpPr>
                <a:spLocks noChangeAspect="1" noChangeArrowheads="1"/>
              </p:cNvSpPr>
              <p:nvPr>
                <p:custDataLst>
                  <p:tags r:id="rId21"/>
                </p:custDataLst>
              </p:nvPr>
            </p:nvSpPr>
            <p:spPr bwMode="auto">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59" name="Arc 48"/>
              <p:cNvSpPr>
                <a:spLocks noChangeAspect="1"/>
              </p:cNvSpPr>
              <p:nvPr>
                <p:custDataLst>
                  <p:tags r:id="rId22"/>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55" name="MoonLegend1"/>
            <p:cNvGrpSpPr>
              <a:grpSpLocks noChangeAspect="1"/>
            </p:cNvGrpSpPr>
            <p:nvPr userDrawn="1">
              <p:custDataLst>
                <p:tags r:id="rId18"/>
              </p:custDataLst>
            </p:nvPr>
          </p:nvGrpSpPr>
          <p:grpSpPr bwMode="auto">
            <a:xfrm>
              <a:off x="7875175" y="286625"/>
              <a:ext cx="209550" cy="209551"/>
              <a:chOff x="1694" y="2044"/>
              <a:chExt cx="160" cy="160"/>
            </a:xfrm>
          </p:grpSpPr>
          <p:sp>
            <p:nvSpPr>
              <p:cNvPr id="56" name="Oval 41"/>
              <p:cNvSpPr>
                <a:spLocks noChangeAspect="1" noChangeArrowheads="1"/>
              </p:cNvSpPr>
              <p:nvPr>
                <p:custDataLst>
                  <p:tags r:id="rId19"/>
                </p:custDataLst>
              </p:nvPr>
            </p:nvSpPr>
            <p:spPr bwMode="auto">
              <a:xfrm>
                <a:off x="1694" y="2044"/>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57" name="Arc 42" hidden="1"/>
              <p:cNvSpPr>
                <a:spLocks noChangeAspect="1"/>
              </p:cNvSpPr>
              <p:nvPr>
                <p:custDataLst>
                  <p:tags r:id="rId20"/>
                </p:custDataLst>
              </p:nvPr>
            </p:nvSpPr>
            <p:spPr bwMode="auto">
              <a:xfrm>
                <a:off x="1694" y="2044"/>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grpSp>
        <p:nvGrpSpPr>
          <p:cNvPr id="66" name="McK Moon" hidden="1"/>
          <p:cNvGrpSpPr>
            <a:grpSpLocks noChangeAspect="1"/>
          </p:cNvGrpSpPr>
          <p:nvPr>
            <p:custDataLst>
              <p:tags r:id="rId11"/>
            </p:custDataLst>
          </p:nvPr>
        </p:nvGrpSpPr>
        <p:grpSpPr bwMode="auto">
          <a:xfrm>
            <a:off x="5833048" y="1120065"/>
            <a:ext cx="254000" cy="254000"/>
            <a:chOff x="1600" y="1600"/>
            <a:chExt cx="160" cy="160"/>
          </a:xfrm>
        </p:grpSpPr>
        <p:sp>
          <p:nvSpPr>
            <p:cNvPr id="67" name="Oval 90"/>
            <p:cNvSpPr>
              <a:spLocks noChangeAspect="1" noChangeArrowheads="1"/>
            </p:cNvSpPr>
            <p:nvPr>
              <p:custDataLst>
                <p:tags r:id="rId12"/>
              </p:custDataLst>
            </p:nvPr>
          </p:nvSpPr>
          <p:spPr bwMode="auto">
            <a:xfrm>
              <a:off x="1600" y="1600"/>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8" name="Arc 91"/>
            <p:cNvSpPr>
              <a:spLocks noChangeAspect="1"/>
            </p:cNvSpPr>
            <p:nvPr>
              <p:custDataLst>
                <p:tags r:id="rId13"/>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spTree>
    <p:extLst>
      <p:ext uri="{BB962C8B-B14F-4D97-AF65-F5344CB8AC3E}">
        <p14:creationId xmlns:p14="http://schemas.microsoft.com/office/powerpoint/2010/main" val="33221937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9" r:id="rId5"/>
    <p:sldLayoutId id="2147483772" r:id="rId6"/>
    <p:sldLayoutId id="2147483773" r:id="rId7"/>
  </p:sldLayoutIdLst>
  <p:hf hdr="0" ftr="0" dt="0"/>
  <p:txStyles>
    <p:titleStyle>
      <a:lvl1pPr algn="l" defTabSz="913526" rtl="0" eaLnBrk="1" fontAlgn="base" hangingPunct="1">
        <a:spcBef>
          <a:spcPct val="0"/>
        </a:spcBef>
        <a:spcAft>
          <a:spcPct val="0"/>
        </a:spcAft>
        <a:tabLst>
          <a:tab pos="275353" algn="l"/>
        </a:tabLst>
        <a:defRPr sz="1900" b="1" baseline="0">
          <a:solidFill>
            <a:schemeClr val="tx2"/>
          </a:solidFill>
          <a:latin typeface="+mj-lt"/>
          <a:ea typeface="Arial Unicode MS" pitchFamily="34" charset="-128"/>
          <a:cs typeface="Arial Unicode MS" pitchFamily="34" charset="-128"/>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4135126697"/>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29711" name="think-cell Slide" r:id="rId28" imgW="270" imgH="270" progId="TCLayout.ActiveDocument.1">
                  <p:embed/>
                </p:oleObj>
              </mc:Choice>
              <mc:Fallback>
                <p:oleObj name="think-cell Slide" r:id="rId28" imgW="270" imgH="270" progId="TCLayout.ActiveDocument.1">
                  <p:embed/>
                  <p:pic>
                    <p:nvPicPr>
                      <p:cNvPr id="0" name=""/>
                      <p:cNvPicPr/>
                      <p:nvPr/>
                    </p:nvPicPr>
                    <p:blipFill>
                      <a:blip r:embed="rId29"/>
                      <a:stretch>
                        <a:fillRect/>
                      </a:stretch>
                    </p:blipFill>
                    <p:spPr>
                      <a:xfrm>
                        <a:off x="0" y="0"/>
                        <a:ext cx="161984" cy="161974"/>
                      </a:xfrm>
                      <a:prstGeom prst="rect">
                        <a:avLst/>
                      </a:prstGeom>
                    </p:spPr>
                  </p:pic>
                </p:oleObj>
              </mc:Fallback>
            </mc:AlternateContent>
          </a:graphicData>
        </a:graphic>
      </p:graphicFrame>
      <p:sp>
        <p:nvSpPr>
          <p:cNvPr id="1033" name="doc id"/>
          <p:cNvSpPr>
            <a:spLocks noChangeArrowheads="1"/>
          </p:cNvSpPr>
          <p:nvPr/>
        </p:nvSpPr>
        <p:spPr bwMode="auto">
          <a:xfrm>
            <a:off x="8246609" y="37255"/>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fontAlgn="base">
              <a:spcBef>
                <a:spcPct val="0"/>
              </a:spcBef>
              <a:spcAft>
                <a:spcPct val="0"/>
              </a:spcAft>
            </a:pPr>
            <a:endParaRPr lang="en-US" sz="800" dirty="0">
              <a:solidFill>
                <a:srgbClr val="000000"/>
              </a:solidFill>
            </a:endParaRPr>
          </a:p>
        </p:txBody>
      </p:sp>
      <p:sp>
        <p:nvSpPr>
          <p:cNvPr id="1036" name="Rectangle 286"/>
          <p:cNvSpPr>
            <a:spLocks noGrp="1" noChangeArrowheads="1"/>
          </p:cNvSpPr>
          <p:nvPr>
            <p:ph type="body" idx="1"/>
          </p:nvPr>
        </p:nvSpPr>
        <p:spPr bwMode="auto">
          <a:xfrm>
            <a:off x="1482155" y="1990696"/>
            <a:ext cx="4389768"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490" y="234890"/>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a:t>Click to edit Master title style</a:t>
            </a:r>
          </a:p>
        </p:txBody>
      </p:sp>
      <p:sp>
        <p:nvSpPr>
          <p:cNvPr id="10" name="McK 1. On-page tracker" hidden="1"/>
          <p:cNvSpPr>
            <a:spLocks noChangeArrowheads="1"/>
          </p:cNvSpPr>
          <p:nvPr/>
        </p:nvSpPr>
        <p:spPr bwMode="auto">
          <a:xfrm>
            <a:off x="121488" y="27536"/>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21490" y="542616"/>
            <a:ext cx="879411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5" name="ACET" hidden="1"/>
          <p:cNvGrpSpPr>
            <a:grpSpLocks/>
          </p:cNvGrpSpPr>
          <p:nvPr/>
        </p:nvGrpSpPr>
        <p:grpSpPr bwMode="auto">
          <a:xfrm>
            <a:off x="1482156" y="1409178"/>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23" name="Rectangle 22"/>
          <p:cNvSpPr/>
          <p:nvPr/>
        </p:nvSpPr>
        <p:spPr bwMode="auto">
          <a:xfrm>
            <a:off x="0" y="6453336"/>
            <a:ext cx="9157996" cy="504056"/>
          </a:xfrm>
          <a:prstGeom prst="rect">
            <a:avLst/>
          </a:prstGeom>
          <a:solidFill>
            <a:srgbClr val="22B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600" dirty="0">
              <a:solidFill>
                <a:srgbClr val="FFFFFF"/>
              </a:solidFill>
            </a:endParaRPr>
          </a:p>
        </p:txBody>
      </p:sp>
      <p:pic>
        <p:nvPicPr>
          <p:cNvPr id="24" name="Picture 12"/>
          <p:cNvPicPr>
            <a:picLocks noChangeAspect="1" noChangeArrowheads="1"/>
          </p:cNvPicPr>
          <p:nvPr/>
        </p:nvPicPr>
        <p:blipFill rotWithShape="1">
          <a:blip r:embed="rId30" cstate="print"/>
          <a:srcRect t="41847" r="75972" b="14396"/>
          <a:stretch/>
        </p:blipFill>
        <p:spPr bwMode="auto">
          <a:xfrm>
            <a:off x="7308304" y="6496240"/>
            <a:ext cx="1734332" cy="461152"/>
          </a:xfrm>
          <a:prstGeom prst="rect">
            <a:avLst/>
          </a:prstGeom>
          <a:noFill/>
          <a:ln w="9525">
            <a:noFill/>
            <a:miter lim="800000"/>
            <a:headEnd/>
            <a:tailEnd/>
          </a:ln>
        </p:spPr>
      </p:pic>
      <p:grpSp>
        <p:nvGrpSpPr>
          <p:cNvPr id="12" name="McK Slide Elements" hidden="1"/>
          <p:cNvGrpSpPr>
            <a:grpSpLocks/>
          </p:cNvGrpSpPr>
          <p:nvPr/>
        </p:nvGrpSpPr>
        <p:grpSpPr bwMode="auto">
          <a:xfrm>
            <a:off x="121491" y="6242551"/>
            <a:ext cx="8722840" cy="562053"/>
            <a:chOff x="75" y="3854"/>
            <a:chExt cx="5385" cy="347"/>
          </a:xfrm>
        </p:grpSpPr>
        <p:sp>
          <p:nvSpPr>
            <p:cNvPr id="13" name="McK 4. Footnote"/>
            <p:cNvSpPr txBox="1">
              <a:spLocks noChangeArrowheads="1"/>
            </p:cNvSpPr>
            <p:nvPr/>
          </p:nvSpPr>
          <p:spPr bwMode="auto">
            <a:xfrm>
              <a:off x="75" y="3854"/>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105"/>
              <a:ext cx="4323"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21975" indent="-621975" defTabSz="913526" fontAlgn="base">
                <a:spcBef>
                  <a:spcPct val="0"/>
                </a:spcBef>
                <a:spcAft>
                  <a:spcPct val="0"/>
                </a:spcAft>
                <a:tabLst>
                  <a:tab pos="625214" algn="l"/>
                </a:tabLst>
              </a:pPr>
              <a:r>
                <a:rPr lang="en-US" sz="1000" dirty="0">
                  <a:solidFill>
                    <a:srgbClr val="FFFFFF"/>
                  </a:solidFill>
                </a:rPr>
                <a:t>SOURCE: Source</a:t>
              </a:r>
            </a:p>
          </p:txBody>
        </p:sp>
      </p:grpSp>
      <p:grpSp>
        <p:nvGrpSpPr>
          <p:cNvPr id="25" name="LegendBoxes" hidden="1"/>
          <p:cNvGrpSpPr>
            <a:grpSpLocks/>
          </p:cNvGrpSpPr>
          <p:nvPr/>
        </p:nvGrpSpPr>
        <p:grpSpPr bwMode="auto">
          <a:xfrm>
            <a:off x="8152062" y="286653"/>
            <a:ext cx="763588" cy="99695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34" name="LegendLines" hidden="1"/>
          <p:cNvGrpSpPr>
            <a:grpSpLocks/>
          </p:cNvGrpSpPr>
          <p:nvPr/>
        </p:nvGrpSpPr>
        <p:grpSpPr bwMode="auto">
          <a:xfrm>
            <a:off x="7843994" y="286653"/>
            <a:ext cx="1071564" cy="730251"/>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grpSp>
      <p:grpSp>
        <p:nvGrpSpPr>
          <p:cNvPr id="41" name="McKSticker" hidden="1"/>
          <p:cNvGrpSpPr/>
          <p:nvPr/>
        </p:nvGrpSpPr>
        <p:grpSpPr bwMode="auto">
          <a:xfrm>
            <a:off x="7848739" y="286625"/>
            <a:ext cx="1066895" cy="212366"/>
            <a:chOff x="7673881" y="285750"/>
            <a:chExt cx="1066894" cy="212366"/>
          </a:xfrm>
        </p:grpSpPr>
        <p:sp>
          <p:nvSpPr>
            <p:cNvPr id="42" name="StickerRectangle"/>
            <p:cNvSpPr>
              <a:spLocks noChangeArrowheads="1"/>
            </p:cNvSpPr>
            <p:nvPr/>
          </p:nvSpPr>
          <p:spPr bwMode="auto">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72645D"/>
                </a:buClr>
              </a:pPr>
              <a:r>
                <a:rPr lang="en-US" sz="1200" dirty="0">
                  <a:solidFill>
                    <a:srgbClr val="808080"/>
                  </a:solidFill>
                </a:rPr>
                <a:t>PRELIMINARY</a:t>
              </a:r>
            </a:p>
          </p:txBody>
        </p:sp>
        <p:cxnSp>
          <p:nvCxnSpPr>
            <p:cNvPr id="43" name="AutoShape 31"/>
            <p:cNvCxnSpPr>
              <a:cxnSpLocks noChangeShapeType="1"/>
              <a:stCxn id="42" idx="2"/>
              <a:endCxn id="42" idx="4"/>
            </p:cNvCxnSpPr>
            <p:nvPr/>
          </p:nvCxnSpPr>
          <p:spPr bwMode="auto">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85124" y="286625"/>
            <a:ext cx="830430" cy="1306516"/>
            <a:chOff x="7875175" y="286625"/>
            <a:chExt cx="830430" cy="1306516"/>
          </a:xfrm>
        </p:grpSpPr>
        <p:grpSp>
          <p:nvGrpSpPr>
            <p:cNvPr id="46" name="MoonLegend2"/>
            <p:cNvGrpSpPr>
              <a:grpSpLocks noChangeAspect="1"/>
            </p:cNvGrpSpPr>
            <p:nvPr>
              <p:custDataLst>
                <p:tags r:id="rId13"/>
              </p:custDataLst>
            </p:nvPr>
          </p:nvGrpSpPr>
          <p:grpSpPr bwMode="auto">
            <a:xfrm>
              <a:off x="7875175" y="560866"/>
              <a:ext cx="209550" cy="209551"/>
              <a:chOff x="1694" y="2044"/>
              <a:chExt cx="160" cy="160"/>
            </a:xfrm>
          </p:grpSpPr>
          <p:sp>
            <p:nvSpPr>
              <p:cNvPr id="64" name="Oval 41"/>
              <p:cNvSpPr>
                <a:spLocks noChangeAspect="1" noChangeArrowheads="1"/>
              </p:cNvSpPr>
              <p:nvPr>
                <p:custDataLst>
                  <p:tags r:id="rId26"/>
                </p:custDataLst>
              </p:nvPr>
            </p:nvSpPr>
            <p:spPr bwMode="auto">
              <a:xfrm>
                <a:off x="1694" y="2044"/>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5" name="Arc 42"/>
              <p:cNvSpPr>
                <a:spLocks noChangeAspect="1"/>
              </p:cNvSpPr>
              <p:nvPr>
                <p:custDataLst>
                  <p:tags r:id="rId27"/>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47" name="MoonLegend4"/>
            <p:cNvGrpSpPr>
              <a:grpSpLocks noChangeAspect="1"/>
            </p:cNvGrpSpPr>
            <p:nvPr>
              <p:custDataLst>
                <p:tags r:id="rId14"/>
              </p:custDataLst>
            </p:nvPr>
          </p:nvGrpSpPr>
          <p:grpSpPr bwMode="auto">
            <a:xfrm>
              <a:off x="7875175" y="1109348"/>
              <a:ext cx="209550" cy="209551"/>
              <a:chOff x="4495" y="1198"/>
              <a:chExt cx="160" cy="160"/>
            </a:xfrm>
          </p:grpSpPr>
          <p:sp>
            <p:nvSpPr>
              <p:cNvPr id="62" name="Oval 47"/>
              <p:cNvSpPr>
                <a:spLocks noChangeAspect="1" noChangeArrowheads="1"/>
              </p:cNvSpPr>
              <p:nvPr>
                <p:custDataLst>
                  <p:tags r:id="rId24"/>
                </p:custDataLst>
              </p:nvPr>
            </p:nvSpPr>
            <p:spPr bwMode="auto">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3" name="Arc 48"/>
              <p:cNvSpPr>
                <a:spLocks noChangeAspect="1"/>
              </p:cNvSpPr>
              <p:nvPr>
                <p:custDataLst>
                  <p:tags r:id="rId25"/>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48" name="MoonLegend5"/>
            <p:cNvGrpSpPr>
              <a:grpSpLocks noChangeAspect="1"/>
            </p:cNvGrpSpPr>
            <p:nvPr>
              <p:custDataLst>
                <p:tags r:id="rId15"/>
              </p:custDataLst>
            </p:nvPr>
          </p:nvGrpSpPr>
          <p:grpSpPr bwMode="auto">
            <a:xfrm>
              <a:off x="7875175" y="1383590"/>
              <a:ext cx="209550" cy="209551"/>
              <a:chOff x="4495" y="1440"/>
              <a:chExt cx="160" cy="160"/>
            </a:xfrm>
          </p:grpSpPr>
          <p:sp>
            <p:nvSpPr>
              <p:cNvPr id="60" name="Oval 50"/>
              <p:cNvSpPr>
                <a:spLocks noChangeAspect="1" noChangeArrowheads="1"/>
              </p:cNvSpPr>
              <p:nvPr>
                <p:custDataLst>
                  <p:tags r:id="rId22"/>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1" name="Oval 51"/>
              <p:cNvSpPr>
                <a:spLocks noChangeAspect="1" noChangeArrowheads="1"/>
              </p:cNvSpPr>
              <p:nvPr>
                <p:custDataLst>
                  <p:tags r:id="rId23"/>
                </p:custDataLst>
              </p:nvPr>
            </p:nvSpPr>
            <p:spPr bwMode="auto">
              <a:xfrm>
                <a:off x="4495" y="1440"/>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sp>
          <p:nvSpPr>
            <p:cNvPr id="49" name="Legend1"/>
            <p:cNvSpPr>
              <a:spLocks noChangeArrowheads="1"/>
            </p:cNvSpPr>
            <p:nvPr/>
          </p:nvSpPr>
          <p:spPr bwMode="auto">
            <a:xfrm>
              <a:off x="8195850" y="2993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50" name="Legend2"/>
            <p:cNvSpPr>
              <a:spLocks noChangeArrowheads="1"/>
            </p:cNvSpPr>
            <p:nvPr/>
          </p:nvSpPr>
          <p:spPr bwMode="auto">
            <a:xfrm>
              <a:off x="8195850" y="5739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51" name="Legend3"/>
            <p:cNvSpPr>
              <a:spLocks noChangeArrowheads="1"/>
            </p:cNvSpPr>
            <p:nvPr/>
          </p:nvSpPr>
          <p:spPr bwMode="auto">
            <a:xfrm>
              <a:off x="8195850" y="8486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52" name="Legend4"/>
            <p:cNvSpPr>
              <a:spLocks noChangeArrowheads="1"/>
            </p:cNvSpPr>
            <p:nvPr/>
          </p:nvSpPr>
          <p:spPr bwMode="auto">
            <a:xfrm>
              <a:off x="8195850" y="11200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53" name="Legend5"/>
            <p:cNvSpPr>
              <a:spLocks noChangeArrowheads="1"/>
            </p:cNvSpPr>
            <p:nvPr/>
          </p:nvSpPr>
          <p:spPr bwMode="auto">
            <a:xfrm>
              <a:off x="8195850" y="13962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grpSp>
          <p:nvGrpSpPr>
            <p:cNvPr id="54" name="MoonLegend3"/>
            <p:cNvGrpSpPr>
              <a:grpSpLocks noChangeAspect="1"/>
            </p:cNvGrpSpPr>
            <p:nvPr>
              <p:custDataLst>
                <p:tags r:id="rId16"/>
              </p:custDataLst>
            </p:nvPr>
          </p:nvGrpSpPr>
          <p:grpSpPr bwMode="auto">
            <a:xfrm>
              <a:off x="7875175" y="835107"/>
              <a:ext cx="209550" cy="209551"/>
              <a:chOff x="4495" y="1198"/>
              <a:chExt cx="160" cy="160"/>
            </a:xfrm>
          </p:grpSpPr>
          <p:sp>
            <p:nvSpPr>
              <p:cNvPr id="58" name="Oval 47"/>
              <p:cNvSpPr>
                <a:spLocks noChangeAspect="1" noChangeArrowheads="1"/>
              </p:cNvSpPr>
              <p:nvPr>
                <p:custDataLst>
                  <p:tags r:id="rId20"/>
                </p:custDataLst>
              </p:nvPr>
            </p:nvSpPr>
            <p:spPr bwMode="auto">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59" name="Arc 48"/>
              <p:cNvSpPr>
                <a:spLocks noChangeAspect="1"/>
              </p:cNvSpPr>
              <p:nvPr>
                <p:custDataLst>
                  <p:tags r:id="rId21"/>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55" name="MoonLegend1"/>
            <p:cNvGrpSpPr>
              <a:grpSpLocks noChangeAspect="1"/>
            </p:cNvGrpSpPr>
            <p:nvPr userDrawn="1">
              <p:custDataLst>
                <p:tags r:id="rId17"/>
              </p:custDataLst>
            </p:nvPr>
          </p:nvGrpSpPr>
          <p:grpSpPr bwMode="auto">
            <a:xfrm>
              <a:off x="7875175" y="286625"/>
              <a:ext cx="209550" cy="209551"/>
              <a:chOff x="1694" y="2044"/>
              <a:chExt cx="160" cy="160"/>
            </a:xfrm>
          </p:grpSpPr>
          <p:sp>
            <p:nvSpPr>
              <p:cNvPr id="56" name="Oval 41"/>
              <p:cNvSpPr>
                <a:spLocks noChangeAspect="1" noChangeArrowheads="1"/>
              </p:cNvSpPr>
              <p:nvPr>
                <p:custDataLst>
                  <p:tags r:id="rId18"/>
                </p:custDataLst>
              </p:nvPr>
            </p:nvSpPr>
            <p:spPr bwMode="auto">
              <a:xfrm>
                <a:off x="1694" y="2044"/>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57" name="Arc 42" hidden="1"/>
              <p:cNvSpPr>
                <a:spLocks noChangeAspect="1"/>
              </p:cNvSpPr>
              <p:nvPr>
                <p:custDataLst>
                  <p:tags r:id="rId19"/>
                </p:custDataLst>
              </p:nvPr>
            </p:nvSpPr>
            <p:spPr bwMode="auto">
              <a:xfrm>
                <a:off x="1694" y="2044"/>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grpSp>
        <p:nvGrpSpPr>
          <p:cNvPr id="66" name="McK Moon" hidden="1"/>
          <p:cNvGrpSpPr>
            <a:grpSpLocks noChangeAspect="1"/>
          </p:cNvGrpSpPr>
          <p:nvPr>
            <p:custDataLst>
              <p:tags r:id="rId10"/>
            </p:custDataLst>
          </p:nvPr>
        </p:nvGrpSpPr>
        <p:grpSpPr bwMode="auto">
          <a:xfrm>
            <a:off x="5833048" y="1120065"/>
            <a:ext cx="254000" cy="254000"/>
            <a:chOff x="1600" y="1600"/>
            <a:chExt cx="160" cy="160"/>
          </a:xfrm>
        </p:grpSpPr>
        <p:sp>
          <p:nvSpPr>
            <p:cNvPr id="67" name="Oval 90"/>
            <p:cNvSpPr>
              <a:spLocks noChangeAspect="1" noChangeArrowheads="1"/>
            </p:cNvSpPr>
            <p:nvPr>
              <p:custDataLst>
                <p:tags r:id="rId11"/>
              </p:custDataLst>
            </p:nvPr>
          </p:nvSpPr>
          <p:spPr bwMode="auto">
            <a:xfrm>
              <a:off x="1600" y="1600"/>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8" name="Arc 91"/>
            <p:cNvSpPr>
              <a:spLocks noChangeAspect="1"/>
            </p:cNvSpPr>
            <p:nvPr>
              <p:custDataLst>
                <p:tags r:id="rId12"/>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spTree>
    <p:extLst>
      <p:ext uri="{BB962C8B-B14F-4D97-AF65-F5344CB8AC3E}">
        <p14:creationId xmlns:p14="http://schemas.microsoft.com/office/powerpoint/2010/main" val="148224959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82" r:id="rId5"/>
    <p:sldLayoutId id="2147483785" r:id="rId6"/>
  </p:sldLayoutIdLst>
  <p:hf hdr="0" ftr="0" dt="0"/>
  <p:txStyles>
    <p:titleStyle>
      <a:lvl1pPr algn="l" defTabSz="913526" rtl="0" eaLnBrk="1" fontAlgn="base" hangingPunct="1">
        <a:spcBef>
          <a:spcPct val="0"/>
        </a:spcBef>
        <a:spcAft>
          <a:spcPct val="0"/>
        </a:spcAft>
        <a:tabLst>
          <a:tab pos="275353" algn="l"/>
        </a:tabLst>
        <a:defRPr sz="1900" b="1" baseline="0">
          <a:solidFill>
            <a:schemeClr val="tx2"/>
          </a:solidFill>
          <a:latin typeface="+mj-lt"/>
          <a:ea typeface="Arial Unicode MS" pitchFamily="34" charset="-128"/>
          <a:cs typeface="Arial Unicode MS" pitchFamily="34" charset="-128"/>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8"/>
            </p:custDataLst>
            <p:extLst>
              <p:ext uri="{D42A27DB-BD31-4B8C-83A1-F6EECF244321}">
                <p14:modId xmlns:p14="http://schemas.microsoft.com/office/powerpoint/2010/main" val="3876607997"/>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0735" name="think-cell Slide" r:id="rId27" imgW="270" imgH="270" progId="TCLayout.ActiveDocument.1">
                  <p:embed/>
                </p:oleObj>
              </mc:Choice>
              <mc:Fallback>
                <p:oleObj name="think-cell Slide" r:id="rId27" imgW="270" imgH="270" progId="TCLayout.ActiveDocument.1">
                  <p:embed/>
                  <p:pic>
                    <p:nvPicPr>
                      <p:cNvPr id="0" name=""/>
                      <p:cNvPicPr/>
                      <p:nvPr/>
                    </p:nvPicPr>
                    <p:blipFill>
                      <a:blip r:embed="rId28"/>
                      <a:stretch>
                        <a:fillRect/>
                      </a:stretch>
                    </p:blipFill>
                    <p:spPr>
                      <a:xfrm>
                        <a:off x="0" y="0"/>
                        <a:ext cx="161984" cy="161974"/>
                      </a:xfrm>
                      <a:prstGeom prst="rect">
                        <a:avLst/>
                      </a:prstGeom>
                    </p:spPr>
                  </p:pic>
                </p:oleObj>
              </mc:Fallback>
            </mc:AlternateContent>
          </a:graphicData>
        </a:graphic>
      </p:graphicFrame>
      <p:sp>
        <p:nvSpPr>
          <p:cNvPr id="1033" name="doc id"/>
          <p:cNvSpPr>
            <a:spLocks noChangeArrowheads="1"/>
          </p:cNvSpPr>
          <p:nvPr/>
        </p:nvSpPr>
        <p:spPr bwMode="auto">
          <a:xfrm>
            <a:off x="8246609" y="37255"/>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fontAlgn="base">
              <a:spcBef>
                <a:spcPct val="0"/>
              </a:spcBef>
              <a:spcAft>
                <a:spcPct val="0"/>
              </a:spcAft>
            </a:pPr>
            <a:endParaRPr lang="en-US" sz="800" dirty="0">
              <a:solidFill>
                <a:srgbClr val="000000"/>
              </a:solidFill>
            </a:endParaRPr>
          </a:p>
        </p:txBody>
      </p:sp>
      <p:sp>
        <p:nvSpPr>
          <p:cNvPr id="1036" name="Rectangle 286"/>
          <p:cNvSpPr>
            <a:spLocks noGrp="1" noChangeArrowheads="1"/>
          </p:cNvSpPr>
          <p:nvPr>
            <p:ph type="body" idx="1"/>
          </p:nvPr>
        </p:nvSpPr>
        <p:spPr bwMode="auto">
          <a:xfrm>
            <a:off x="1482155" y="1990696"/>
            <a:ext cx="4389768"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490" y="234890"/>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a:t>Click to edit Master title style</a:t>
            </a:r>
          </a:p>
        </p:txBody>
      </p:sp>
      <p:sp>
        <p:nvSpPr>
          <p:cNvPr id="10" name="McK 1. On-page tracker" hidden="1"/>
          <p:cNvSpPr>
            <a:spLocks noChangeArrowheads="1"/>
          </p:cNvSpPr>
          <p:nvPr/>
        </p:nvSpPr>
        <p:spPr bwMode="auto">
          <a:xfrm>
            <a:off x="121488" y="27536"/>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21490" y="542616"/>
            <a:ext cx="879411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5" name="ACET" hidden="1"/>
          <p:cNvGrpSpPr>
            <a:grpSpLocks/>
          </p:cNvGrpSpPr>
          <p:nvPr/>
        </p:nvGrpSpPr>
        <p:grpSpPr bwMode="auto">
          <a:xfrm>
            <a:off x="1482156" y="1409178"/>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23" name="Rectangle 22"/>
          <p:cNvSpPr/>
          <p:nvPr/>
        </p:nvSpPr>
        <p:spPr bwMode="auto">
          <a:xfrm>
            <a:off x="0" y="6453336"/>
            <a:ext cx="9157996" cy="504056"/>
          </a:xfrm>
          <a:prstGeom prst="rect">
            <a:avLst/>
          </a:prstGeom>
          <a:solidFill>
            <a:srgbClr val="22B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600" dirty="0">
              <a:solidFill>
                <a:srgbClr val="FFFFFF"/>
              </a:solidFill>
            </a:endParaRPr>
          </a:p>
        </p:txBody>
      </p:sp>
      <p:pic>
        <p:nvPicPr>
          <p:cNvPr id="24" name="Picture 12"/>
          <p:cNvPicPr>
            <a:picLocks noChangeAspect="1" noChangeArrowheads="1"/>
          </p:cNvPicPr>
          <p:nvPr/>
        </p:nvPicPr>
        <p:blipFill rotWithShape="1">
          <a:blip r:embed="rId29" cstate="print"/>
          <a:srcRect t="41847" r="75972" b="14396"/>
          <a:stretch/>
        </p:blipFill>
        <p:spPr bwMode="auto">
          <a:xfrm>
            <a:off x="7308304" y="6496240"/>
            <a:ext cx="1734332" cy="461152"/>
          </a:xfrm>
          <a:prstGeom prst="rect">
            <a:avLst/>
          </a:prstGeom>
          <a:noFill/>
          <a:ln w="9525">
            <a:noFill/>
            <a:miter lim="800000"/>
            <a:headEnd/>
            <a:tailEnd/>
          </a:ln>
        </p:spPr>
      </p:pic>
      <p:grpSp>
        <p:nvGrpSpPr>
          <p:cNvPr id="12" name="McK Slide Elements" hidden="1"/>
          <p:cNvGrpSpPr>
            <a:grpSpLocks/>
          </p:cNvGrpSpPr>
          <p:nvPr/>
        </p:nvGrpSpPr>
        <p:grpSpPr bwMode="auto">
          <a:xfrm>
            <a:off x="121491" y="6242551"/>
            <a:ext cx="8722840" cy="562053"/>
            <a:chOff x="75" y="3854"/>
            <a:chExt cx="5385" cy="347"/>
          </a:xfrm>
        </p:grpSpPr>
        <p:sp>
          <p:nvSpPr>
            <p:cNvPr id="13" name="McK 4. Footnote"/>
            <p:cNvSpPr txBox="1">
              <a:spLocks noChangeArrowheads="1"/>
            </p:cNvSpPr>
            <p:nvPr/>
          </p:nvSpPr>
          <p:spPr bwMode="auto">
            <a:xfrm>
              <a:off x="75" y="3854"/>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105"/>
              <a:ext cx="4323"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21975" indent="-621975" defTabSz="913526" fontAlgn="base">
                <a:spcBef>
                  <a:spcPct val="0"/>
                </a:spcBef>
                <a:spcAft>
                  <a:spcPct val="0"/>
                </a:spcAft>
                <a:tabLst>
                  <a:tab pos="625214" algn="l"/>
                </a:tabLst>
              </a:pPr>
              <a:r>
                <a:rPr lang="en-US" sz="1000" dirty="0">
                  <a:solidFill>
                    <a:srgbClr val="FFFFFF"/>
                  </a:solidFill>
                </a:rPr>
                <a:t>SOURCE: Source</a:t>
              </a:r>
            </a:p>
          </p:txBody>
        </p:sp>
      </p:grpSp>
      <p:grpSp>
        <p:nvGrpSpPr>
          <p:cNvPr id="25" name="LegendBoxes" hidden="1"/>
          <p:cNvGrpSpPr>
            <a:grpSpLocks/>
          </p:cNvGrpSpPr>
          <p:nvPr/>
        </p:nvGrpSpPr>
        <p:grpSpPr bwMode="auto">
          <a:xfrm>
            <a:off x="8152062" y="286653"/>
            <a:ext cx="763588" cy="99695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34" name="LegendLines" hidden="1"/>
          <p:cNvGrpSpPr>
            <a:grpSpLocks/>
          </p:cNvGrpSpPr>
          <p:nvPr/>
        </p:nvGrpSpPr>
        <p:grpSpPr bwMode="auto">
          <a:xfrm>
            <a:off x="7843994" y="286653"/>
            <a:ext cx="1071564" cy="730251"/>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grpSp>
      <p:grpSp>
        <p:nvGrpSpPr>
          <p:cNvPr id="41" name="McKSticker" hidden="1"/>
          <p:cNvGrpSpPr/>
          <p:nvPr/>
        </p:nvGrpSpPr>
        <p:grpSpPr bwMode="auto">
          <a:xfrm>
            <a:off x="7848739" y="286625"/>
            <a:ext cx="1066895" cy="212366"/>
            <a:chOff x="7673881" y="285750"/>
            <a:chExt cx="1066894" cy="212366"/>
          </a:xfrm>
        </p:grpSpPr>
        <p:sp>
          <p:nvSpPr>
            <p:cNvPr id="42" name="StickerRectangle"/>
            <p:cNvSpPr>
              <a:spLocks noChangeArrowheads="1"/>
            </p:cNvSpPr>
            <p:nvPr/>
          </p:nvSpPr>
          <p:spPr bwMode="auto">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72645D"/>
                </a:buClr>
              </a:pPr>
              <a:r>
                <a:rPr lang="en-US" sz="1200" dirty="0">
                  <a:solidFill>
                    <a:srgbClr val="808080"/>
                  </a:solidFill>
                </a:rPr>
                <a:t>PRELIMINARY</a:t>
              </a:r>
            </a:p>
          </p:txBody>
        </p:sp>
        <p:cxnSp>
          <p:nvCxnSpPr>
            <p:cNvPr id="43" name="AutoShape 31"/>
            <p:cNvCxnSpPr>
              <a:cxnSpLocks noChangeShapeType="1"/>
              <a:stCxn id="42" idx="2"/>
              <a:endCxn id="42" idx="4"/>
            </p:cNvCxnSpPr>
            <p:nvPr/>
          </p:nvCxnSpPr>
          <p:spPr bwMode="auto">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85124" y="286625"/>
            <a:ext cx="830430" cy="1306516"/>
            <a:chOff x="7875175" y="286625"/>
            <a:chExt cx="830430" cy="1306516"/>
          </a:xfrm>
        </p:grpSpPr>
        <p:grpSp>
          <p:nvGrpSpPr>
            <p:cNvPr id="46" name="MoonLegend2"/>
            <p:cNvGrpSpPr>
              <a:grpSpLocks noChangeAspect="1"/>
            </p:cNvGrpSpPr>
            <p:nvPr>
              <p:custDataLst>
                <p:tags r:id="rId12"/>
              </p:custDataLst>
            </p:nvPr>
          </p:nvGrpSpPr>
          <p:grpSpPr bwMode="auto">
            <a:xfrm>
              <a:off x="7875175" y="560866"/>
              <a:ext cx="209550" cy="209551"/>
              <a:chOff x="1694" y="2044"/>
              <a:chExt cx="160" cy="160"/>
            </a:xfrm>
          </p:grpSpPr>
          <p:sp>
            <p:nvSpPr>
              <p:cNvPr id="64" name="Oval 41"/>
              <p:cNvSpPr>
                <a:spLocks noChangeAspect="1" noChangeArrowheads="1"/>
              </p:cNvSpPr>
              <p:nvPr>
                <p:custDataLst>
                  <p:tags r:id="rId25"/>
                </p:custDataLst>
              </p:nvPr>
            </p:nvSpPr>
            <p:spPr bwMode="auto">
              <a:xfrm>
                <a:off x="1694" y="2044"/>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5" name="Arc 42"/>
              <p:cNvSpPr>
                <a:spLocks noChangeAspect="1"/>
              </p:cNvSpPr>
              <p:nvPr>
                <p:custDataLst>
                  <p:tags r:id="rId26"/>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47" name="MoonLegend4"/>
            <p:cNvGrpSpPr>
              <a:grpSpLocks noChangeAspect="1"/>
            </p:cNvGrpSpPr>
            <p:nvPr>
              <p:custDataLst>
                <p:tags r:id="rId13"/>
              </p:custDataLst>
            </p:nvPr>
          </p:nvGrpSpPr>
          <p:grpSpPr bwMode="auto">
            <a:xfrm>
              <a:off x="7875175" y="1109348"/>
              <a:ext cx="209550" cy="209551"/>
              <a:chOff x="4495" y="1198"/>
              <a:chExt cx="160" cy="160"/>
            </a:xfrm>
          </p:grpSpPr>
          <p:sp>
            <p:nvSpPr>
              <p:cNvPr id="62" name="Oval 47"/>
              <p:cNvSpPr>
                <a:spLocks noChangeAspect="1" noChangeArrowheads="1"/>
              </p:cNvSpPr>
              <p:nvPr>
                <p:custDataLst>
                  <p:tags r:id="rId23"/>
                </p:custDataLst>
              </p:nvPr>
            </p:nvSpPr>
            <p:spPr bwMode="auto">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3" name="Arc 48"/>
              <p:cNvSpPr>
                <a:spLocks noChangeAspect="1"/>
              </p:cNvSpPr>
              <p:nvPr>
                <p:custDataLst>
                  <p:tags r:id="rId24"/>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48" name="MoonLegend5"/>
            <p:cNvGrpSpPr>
              <a:grpSpLocks noChangeAspect="1"/>
            </p:cNvGrpSpPr>
            <p:nvPr>
              <p:custDataLst>
                <p:tags r:id="rId14"/>
              </p:custDataLst>
            </p:nvPr>
          </p:nvGrpSpPr>
          <p:grpSpPr bwMode="auto">
            <a:xfrm>
              <a:off x="7875175" y="1383590"/>
              <a:ext cx="209550" cy="209551"/>
              <a:chOff x="4495" y="1440"/>
              <a:chExt cx="160" cy="160"/>
            </a:xfrm>
          </p:grpSpPr>
          <p:sp>
            <p:nvSpPr>
              <p:cNvPr id="60" name="Oval 50"/>
              <p:cNvSpPr>
                <a:spLocks noChangeAspect="1" noChangeArrowheads="1"/>
              </p:cNvSpPr>
              <p:nvPr>
                <p:custDataLst>
                  <p:tags r:id="rId21"/>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1" name="Oval 51"/>
              <p:cNvSpPr>
                <a:spLocks noChangeAspect="1" noChangeArrowheads="1"/>
              </p:cNvSpPr>
              <p:nvPr>
                <p:custDataLst>
                  <p:tags r:id="rId22"/>
                </p:custDataLst>
              </p:nvPr>
            </p:nvSpPr>
            <p:spPr bwMode="auto">
              <a:xfrm>
                <a:off x="4495" y="1440"/>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sp>
          <p:nvSpPr>
            <p:cNvPr id="49" name="Legend1"/>
            <p:cNvSpPr>
              <a:spLocks noChangeArrowheads="1"/>
            </p:cNvSpPr>
            <p:nvPr/>
          </p:nvSpPr>
          <p:spPr bwMode="auto">
            <a:xfrm>
              <a:off x="8195850" y="2993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50" name="Legend2"/>
            <p:cNvSpPr>
              <a:spLocks noChangeArrowheads="1"/>
            </p:cNvSpPr>
            <p:nvPr/>
          </p:nvSpPr>
          <p:spPr bwMode="auto">
            <a:xfrm>
              <a:off x="8195850" y="5739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51" name="Legend3"/>
            <p:cNvSpPr>
              <a:spLocks noChangeArrowheads="1"/>
            </p:cNvSpPr>
            <p:nvPr/>
          </p:nvSpPr>
          <p:spPr bwMode="auto">
            <a:xfrm>
              <a:off x="8195850" y="8486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52" name="Legend4"/>
            <p:cNvSpPr>
              <a:spLocks noChangeArrowheads="1"/>
            </p:cNvSpPr>
            <p:nvPr/>
          </p:nvSpPr>
          <p:spPr bwMode="auto">
            <a:xfrm>
              <a:off x="8195850" y="11200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53" name="Legend5"/>
            <p:cNvSpPr>
              <a:spLocks noChangeArrowheads="1"/>
            </p:cNvSpPr>
            <p:nvPr/>
          </p:nvSpPr>
          <p:spPr bwMode="auto">
            <a:xfrm>
              <a:off x="8195850" y="13962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grpSp>
          <p:nvGrpSpPr>
            <p:cNvPr id="54" name="MoonLegend3"/>
            <p:cNvGrpSpPr>
              <a:grpSpLocks noChangeAspect="1"/>
            </p:cNvGrpSpPr>
            <p:nvPr>
              <p:custDataLst>
                <p:tags r:id="rId15"/>
              </p:custDataLst>
            </p:nvPr>
          </p:nvGrpSpPr>
          <p:grpSpPr bwMode="auto">
            <a:xfrm>
              <a:off x="7875175" y="835107"/>
              <a:ext cx="209550" cy="209551"/>
              <a:chOff x="4495" y="1198"/>
              <a:chExt cx="160" cy="160"/>
            </a:xfrm>
          </p:grpSpPr>
          <p:sp>
            <p:nvSpPr>
              <p:cNvPr id="58" name="Oval 47"/>
              <p:cNvSpPr>
                <a:spLocks noChangeAspect="1" noChangeArrowheads="1"/>
              </p:cNvSpPr>
              <p:nvPr>
                <p:custDataLst>
                  <p:tags r:id="rId19"/>
                </p:custDataLst>
              </p:nvPr>
            </p:nvSpPr>
            <p:spPr bwMode="auto">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59" name="Arc 48"/>
              <p:cNvSpPr>
                <a:spLocks noChangeAspect="1"/>
              </p:cNvSpPr>
              <p:nvPr>
                <p:custDataLst>
                  <p:tags r:id="rId20"/>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55" name="MoonLegend1"/>
            <p:cNvGrpSpPr>
              <a:grpSpLocks noChangeAspect="1"/>
            </p:cNvGrpSpPr>
            <p:nvPr userDrawn="1">
              <p:custDataLst>
                <p:tags r:id="rId16"/>
              </p:custDataLst>
            </p:nvPr>
          </p:nvGrpSpPr>
          <p:grpSpPr bwMode="auto">
            <a:xfrm>
              <a:off x="7875175" y="286625"/>
              <a:ext cx="209550" cy="209551"/>
              <a:chOff x="1694" y="2044"/>
              <a:chExt cx="160" cy="160"/>
            </a:xfrm>
          </p:grpSpPr>
          <p:sp>
            <p:nvSpPr>
              <p:cNvPr id="56" name="Oval 41"/>
              <p:cNvSpPr>
                <a:spLocks noChangeAspect="1" noChangeArrowheads="1"/>
              </p:cNvSpPr>
              <p:nvPr>
                <p:custDataLst>
                  <p:tags r:id="rId17"/>
                </p:custDataLst>
              </p:nvPr>
            </p:nvSpPr>
            <p:spPr bwMode="auto">
              <a:xfrm>
                <a:off x="1694" y="2044"/>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57" name="Arc 42" hidden="1"/>
              <p:cNvSpPr>
                <a:spLocks noChangeAspect="1"/>
              </p:cNvSpPr>
              <p:nvPr>
                <p:custDataLst>
                  <p:tags r:id="rId18"/>
                </p:custDataLst>
              </p:nvPr>
            </p:nvSpPr>
            <p:spPr bwMode="auto">
              <a:xfrm>
                <a:off x="1694" y="2044"/>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grpSp>
        <p:nvGrpSpPr>
          <p:cNvPr id="66" name="McK Moon" hidden="1"/>
          <p:cNvGrpSpPr>
            <a:grpSpLocks noChangeAspect="1"/>
          </p:cNvGrpSpPr>
          <p:nvPr>
            <p:custDataLst>
              <p:tags r:id="rId9"/>
            </p:custDataLst>
          </p:nvPr>
        </p:nvGrpSpPr>
        <p:grpSpPr bwMode="auto">
          <a:xfrm>
            <a:off x="5833048" y="1120065"/>
            <a:ext cx="254000" cy="254000"/>
            <a:chOff x="1600" y="1600"/>
            <a:chExt cx="160" cy="160"/>
          </a:xfrm>
        </p:grpSpPr>
        <p:sp>
          <p:nvSpPr>
            <p:cNvPr id="67" name="Oval 90"/>
            <p:cNvSpPr>
              <a:spLocks noChangeAspect="1" noChangeArrowheads="1"/>
            </p:cNvSpPr>
            <p:nvPr>
              <p:custDataLst>
                <p:tags r:id="rId10"/>
              </p:custDataLst>
            </p:nvPr>
          </p:nvSpPr>
          <p:spPr bwMode="auto">
            <a:xfrm>
              <a:off x="1600" y="1600"/>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8" name="Arc 91"/>
            <p:cNvSpPr>
              <a:spLocks noChangeAspect="1"/>
            </p:cNvSpPr>
            <p:nvPr>
              <p:custDataLst>
                <p:tags r:id="rId11"/>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spTree>
    <p:extLst>
      <p:ext uri="{BB962C8B-B14F-4D97-AF65-F5344CB8AC3E}">
        <p14:creationId xmlns:p14="http://schemas.microsoft.com/office/powerpoint/2010/main" val="979629637"/>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5" r:id="rId5"/>
  </p:sldLayoutIdLst>
  <p:hf hdr="0" ftr="0" dt="0"/>
  <p:txStyles>
    <p:titleStyle>
      <a:lvl1pPr algn="l" defTabSz="913526" rtl="0" eaLnBrk="1" fontAlgn="base" hangingPunct="1">
        <a:spcBef>
          <a:spcPct val="0"/>
        </a:spcBef>
        <a:spcAft>
          <a:spcPct val="0"/>
        </a:spcAft>
        <a:tabLst>
          <a:tab pos="275353" algn="l"/>
        </a:tabLst>
        <a:defRPr sz="1900" b="1" baseline="0">
          <a:solidFill>
            <a:schemeClr val="tx2"/>
          </a:solidFill>
          <a:latin typeface="+mj-lt"/>
          <a:ea typeface="Arial Unicode MS" pitchFamily="34" charset="-128"/>
          <a:cs typeface="Arial Unicode MS" pitchFamily="34" charset="-128"/>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1394105010"/>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1759" name="think-cell Slide" r:id="rId28" imgW="270" imgH="270" progId="TCLayout.ActiveDocument.1">
                  <p:embed/>
                </p:oleObj>
              </mc:Choice>
              <mc:Fallback>
                <p:oleObj name="think-cell Slide" r:id="rId28" imgW="270" imgH="270" progId="TCLayout.ActiveDocument.1">
                  <p:embed/>
                  <p:pic>
                    <p:nvPicPr>
                      <p:cNvPr id="0" name=""/>
                      <p:cNvPicPr/>
                      <p:nvPr/>
                    </p:nvPicPr>
                    <p:blipFill>
                      <a:blip r:embed="rId29"/>
                      <a:stretch>
                        <a:fillRect/>
                      </a:stretch>
                    </p:blipFill>
                    <p:spPr>
                      <a:xfrm>
                        <a:off x="0" y="0"/>
                        <a:ext cx="161984" cy="161974"/>
                      </a:xfrm>
                      <a:prstGeom prst="rect">
                        <a:avLst/>
                      </a:prstGeom>
                    </p:spPr>
                  </p:pic>
                </p:oleObj>
              </mc:Fallback>
            </mc:AlternateContent>
          </a:graphicData>
        </a:graphic>
      </p:graphicFrame>
      <p:sp>
        <p:nvSpPr>
          <p:cNvPr id="1033" name="doc id"/>
          <p:cNvSpPr>
            <a:spLocks noChangeArrowheads="1"/>
          </p:cNvSpPr>
          <p:nvPr/>
        </p:nvSpPr>
        <p:spPr bwMode="auto">
          <a:xfrm>
            <a:off x="8246609" y="37255"/>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fontAlgn="base">
              <a:spcBef>
                <a:spcPct val="0"/>
              </a:spcBef>
              <a:spcAft>
                <a:spcPct val="0"/>
              </a:spcAft>
            </a:pPr>
            <a:endParaRPr lang="en-US" sz="800" dirty="0">
              <a:solidFill>
                <a:srgbClr val="000000"/>
              </a:solidFill>
            </a:endParaRPr>
          </a:p>
        </p:txBody>
      </p:sp>
      <p:sp>
        <p:nvSpPr>
          <p:cNvPr id="1036" name="Rectangle 286"/>
          <p:cNvSpPr>
            <a:spLocks noGrp="1" noChangeArrowheads="1"/>
          </p:cNvSpPr>
          <p:nvPr>
            <p:ph type="body" idx="1"/>
          </p:nvPr>
        </p:nvSpPr>
        <p:spPr bwMode="auto">
          <a:xfrm>
            <a:off x="1482155" y="1990696"/>
            <a:ext cx="4389768"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490" y="234890"/>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a:t>Click to edit Master title style</a:t>
            </a:r>
          </a:p>
        </p:txBody>
      </p:sp>
      <p:sp>
        <p:nvSpPr>
          <p:cNvPr id="10" name="McK 1. On-page tracker" hidden="1"/>
          <p:cNvSpPr>
            <a:spLocks noChangeArrowheads="1"/>
          </p:cNvSpPr>
          <p:nvPr/>
        </p:nvSpPr>
        <p:spPr bwMode="auto">
          <a:xfrm>
            <a:off x="121488" y="27536"/>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21490" y="542616"/>
            <a:ext cx="879411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5" name="ACET" hidden="1"/>
          <p:cNvGrpSpPr>
            <a:grpSpLocks/>
          </p:cNvGrpSpPr>
          <p:nvPr/>
        </p:nvGrpSpPr>
        <p:grpSpPr bwMode="auto">
          <a:xfrm>
            <a:off x="1482156" y="1409178"/>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23" name="Rectangle 22"/>
          <p:cNvSpPr/>
          <p:nvPr/>
        </p:nvSpPr>
        <p:spPr bwMode="auto">
          <a:xfrm>
            <a:off x="0" y="6453336"/>
            <a:ext cx="9157996" cy="504056"/>
          </a:xfrm>
          <a:prstGeom prst="rect">
            <a:avLst/>
          </a:prstGeom>
          <a:solidFill>
            <a:srgbClr val="22B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600" dirty="0">
              <a:solidFill>
                <a:srgbClr val="FFFFFF"/>
              </a:solidFill>
            </a:endParaRPr>
          </a:p>
        </p:txBody>
      </p:sp>
      <p:pic>
        <p:nvPicPr>
          <p:cNvPr id="24" name="Picture 12"/>
          <p:cNvPicPr>
            <a:picLocks noChangeAspect="1" noChangeArrowheads="1"/>
          </p:cNvPicPr>
          <p:nvPr/>
        </p:nvPicPr>
        <p:blipFill rotWithShape="1">
          <a:blip r:embed="rId30" cstate="print"/>
          <a:srcRect t="41847" r="75972" b="14396"/>
          <a:stretch/>
        </p:blipFill>
        <p:spPr bwMode="auto">
          <a:xfrm>
            <a:off x="7308304" y="6496240"/>
            <a:ext cx="1734332" cy="461152"/>
          </a:xfrm>
          <a:prstGeom prst="rect">
            <a:avLst/>
          </a:prstGeom>
          <a:noFill/>
          <a:ln w="9525">
            <a:noFill/>
            <a:miter lim="800000"/>
            <a:headEnd/>
            <a:tailEnd/>
          </a:ln>
        </p:spPr>
      </p:pic>
      <p:grpSp>
        <p:nvGrpSpPr>
          <p:cNvPr id="12" name="McK Slide Elements" hidden="1"/>
          <p:cNvGrpSpPr>
            <a:grpSpLocks/>
          </p:cNvGrpSpPr>
          <p:nvPr/>
        </p:nvGrpSpPr>
        <p:grpSpPr bwMode="auto">
          <a:xfrm>
            <a:off x="121491" y="6242551"/>
            <a:ext cx="8722840" cy="562053"/>
            <a:chOff x="75" y="3854"/>
            <a:chExt cx="5385" cy="347"/>
          </a:xfrm>
        </p:grpSpPr>
        <p:sp>
          <p:nvSpPr>
            <p:cNvPr id="13" name="McK 4. Footnote"/>
            <p:cNvSpPr txBox="1">
              <a:spLocks noChangeArrowheads="1"/>
            </p:cNvSpPr>
            <p:nvPr/>
          </p:nvSpPr>
          <p:spPr bwMode="auto">
            <a:xfrm>
              <a:off x="75" y="3854"/>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105"/>
              <a:ext cx="4323"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21975" indent="-621975" defTabSz="913526" fontAlgn="base">
                <a:spcBef>
                  <a:spcPct val="0"/>
                </a:spcBef>
                <a:spcAft>
                  <a:spcPct val="0"/>
                </a:spcAft>
                <a:tabLst>
                  <a:tab pos="625214" algn="l"/>
                </a:tabLst>
              </a:pPr>
              <a:r>
                <a:rPr lang="en-US" sz="1000" dirty="0">
                  <a:solidFill>
                    <a:srgbClr val="FFFFFF"/>
                  </a:solidFill>
                </a:rPr>
                <a:t>SOURCE: Source</a:t>
              </a:r>
            </a:p>
          </p:txBody>
        </p:sp>
      </p:grpSp>
      <p:grpSp>
        <p:nvGrpSpPr>
          <p:cNvPr id="25" name="LegendBoxes" hidden="1"/>
          <p:cNvGrpSpPr>
            <a:grpSpLocks/>
          </p:cNvGrpSpPr>
          <p:nvPr/>
        </p:nvGrpSpPr>
        <p:grpSpPr bwMode="auto">
          <a:xfrm>
            <a:off x="8152062" y="286653"/>
            <a:ext cx="763588" cy="99695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34" name="LegendLines" hidden="1"/>
          <p:cNvGrpSpPr>
            <a:grpSpLocks/>
          </p:cNvGrpSpPr>
          <p:nvPr/>
        </p:nvGrpSpPr>
        <p:grpSpPr bwMode="auto">
          <a:xfrm>
            <a:off x="7843994" y="286653"/>
            <a:ext cx="1071564" cy="730251"/>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grpSp>
      <p:grpSp>
        <p:nvGrpSpPr>
          <p:cNvPr id="41" name="McKSticker" hidden="1"/>
          <p:cNvGrpSpPr/>
          <p:nvPr/>
        </p:nvGrpSpPr>
        <p:grpSpPr bwMode="auto">
          <a:xfrm>
            <a:off x="7848739" y="286625"/>
            <a:ext cx="1066895" cy="212366"/>
            <a:chOff x="7673881" y="285750"/>
            <a:chExt cx="1066894" cy="212366"/>
          </a:xfrm>
        </p:grpSpPr>
        <p:sp>
          <p:nvSpPr>
            <p:cNvPr id="42" name="StickerRectangle"/>
            <p:cNvSpPr>
              <a:spLocks noChangeArrowheads="1"/>
            </p:cNvSpPr>
            <p:nvPr/>
          </p:nvSpPr>
          <p:spPr bwMode="auto">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72645D"/>
                </a:buClr>
              </a:pPr>
              <a:r>
                <a:rPr lang="en-US" sz="1200" dirty="0">
                  <a:solidFill>
                    <a:srgbClr val="808080"/>
                  </a:solidFill>
                </a:rPr>
                <a:t>PRELIMINARY</a:t>
              </a:r>
            </a:p>
          </p:txBody>
        </p:sp>
        <p:cxnSp>
          <p:nvCxnSpPr>
            <p:cNvPr id="43" name="AutoShape 31"/>
            <p:cNvCxnSpPr>
              <a:cxnSpLocks noChangeShapeType="1"/>
              <a:stCxn id="42" idx="2"/>
              <a:endCxn id="42" idx="4"/>
            </p:cNvCxnSpPr>
            <p:nvPr/>
          </p:nvCxnSpPr>
          <p:spPr bwMode="auto">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85124" y="286625"/>
            <a:ext cx="830430" cy="1306516"/>
            <a:chOff x="7875175" y="286625"/>
            <a:chExt cx="830430" cy="1306516"/>
          </a:xfrm>
        </p:grpSpPr>
        <p:grpSp>
          <p:nvGrpSpPr>
            <p:cNvPr id="46" name="MoonLegend2"/>
            <p:cNvGrpSpPr>
              <a:grpSpLocks noChangeAspect="1"/>
            </p:cNvGrpSpPr>
            <p:nvPr>
              <p:custDataLst>
                <p:tags r:id="rId13"/>
              </p:custDataLst>
            </p:nvPr>
          </p:nvGrpSpPr>
          <p:grpSpPr bwMode="auto">
            <a:xfrm>
              <a:off x="7875175" y="560866"/>
              <a:ext cx="209550" cy="209551"/>
              <a:chOff x="1694" y="2044"/>
              <a:chExt cx="160" cy="160"/>
            </a:xfrm>
          </p:grpSpPr>
          <p:sp>
            <p:nvSpPr>
              <p:cNvPr id="64" name="Oval 41"/>
              <p:cNvSpPr>
                <a:spLocks noChangeAspect="1" noChangeArrowheads="1"/>
              </p:cNvSpPr>
              <p:nvPr>
                <p:custDataLst>
                  <p:tags r:id="rId26"/>
                </p:custDataLst>
              </p:nvPr>
            </p:nvSpPr>
            <p:spPr bwMode="auto">
              <a:xfrm>
                <a:off x="1694" y="2044"/>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5" name="Arc 42"/>
              <p:cNvSpPr>
                <a:spLocks noChangeAspect="1"/>
              </p:cNvSpPr>
              <p:nvPr>
                <p:custDataLst>
                  <p:tags r:id="rId27"/>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47" name="MoonLegend4"/>
            <p:cNvGrpSpPr>
              <a:grpSpLocks noChangeAspect="1"/>
            </p:cNvGrpSpPr>
            <p:nvPr>
              <p:custDataLst>
                <p:tags r:id="rId14"/>
              </p:custDataLst>
            </p:nvPr>
          </p:nvGrpSpPr>
          <p:grpSpPr bwMode="auto">
            <a:xfrm>
              <a:off x="7875175" y="1109348"/>
              <a:ext cx="209550" cy="209551"/>
              <a:chOff x="4495" y="1198"/>
              <a:chExt cx="160" cy="160"/>
            </a:xfrm>
          </p:grpSpPr>
          <p:sp>
            <p:nvSpPr>
              <p:cNvPr id="62" name="Oval 47"/>
              <p:cNvSpPr>
                <a:spLocks noChangeAspect="1" noChangeArrowheads="1"/>
              </p:cNvSpPr>
              <p:nvPr>
                <p:custDataLst>
                  <p:tags r:id="rId24"/>
                </p:custDataLst>
              </p:nvPr>
            </p:nvSpPr>
            <p:spPr bwMode="auto">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3" name="Arc 48"/>
              <p:cNvSpPr>
                <a:spLocks noChangeAspect="1"/>
              </p:cNvSpPr>
              <p:nvPr>
                <p:custDataLst>
                  <p:tags r:id="rId25"/>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48" name="MoonLegend5"/>
            <p:cNvGrpSpPr>
              <a:grpSpLocks noChangeAspect="1"/>
            </p:cNvGrpSpPr>
            <p:nvPr>
              <p:custDataLst>
                <p:tags r:id="rId15"/>
              </p:custDataLst>
            </p:nvPr>
          </p:nvGrpSpPr>
          <p:grpSpPr bwMode="auto">
            <a:xfrm>
              <a:off x="7875175" y="1383590"/>
              <a:ext cx="209550" cy="209551"/>
              <a:chOff x="4495" y="1440"/>
              <a:chExt cx="160" cy="160"/>
            </a:xfrm>
          </p:grpSpPr>
          <p:sp>
            <p:nvSpPr>
              <p:cNvPr id="60" name="Oval 50"/>
              <p:cNvSpPr>
                <a:spLocks noChangeAspect="1" noChangeArrowheads="1"/>
              </p:cNvSpPr>
              <p:nvPr>
                <p:custDataLst>
                  <p:tags r:id="rId22"/>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1" name="Oval 51"/>
              <p:cNvSpPr>
                <a:spLocks noChangeAspect="1" noChangeArrowheads="1"/>
              </p:cNvSpPr>
              <p:nvPr>
                <p:custDataLst>
                  <p:tags r:id="rId23"/>
                </p:custDataLst>
              </p:nvPr>
            </p:nvSpPr>
            <p:spPr bwMode="auto">
              <a:xfrm>
                <a:off x="4495" y="1440"/>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sp>
          <p:nvSpPr>
            <p:cNvPr id="49" name="Legend1"/>
            <p:cNvSpPr>
              <a:spLocks noChangeArrowheads="1"/>
            </p:cNvSpPr>
            <p:nvPr/>
          </p:nvSpPr>
          <p:spPr bwMode="auto">
            <a:xfrm>
              <a:off x="8195850" y="2993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50" name="Legend2"/>
            <p:cNvSpPr>
              <a:spLocks noChangeArrowheads="1"/>
            </p:cNvSpPr>
            <p:nvPr/>
          </p:nvSpPr>
          <p:spPr bwMode="auto">
            <a:xfrm>
              <a:off x="8195850" y="5739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51" name="Legend3"/>
            <p:cNvSpPr>
              <a:spLocks noChangeArrowheads="1"/>
            </p:cNvSpPr>
            <p:nvPr/>
          </p:nvSpPr>
          <p:spPr bwMode="auto">
            <a:xfrm>
              <a:off x="8195850" y="8486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52" name="Legend4"/>
            <p:cNvSpPr>
              <a:spLocks noChangeArrowheads="1"/>
            </p:cNvSpPr>
            <p:nvPr/>
          </p:nvSpPr>
          <p:spPr bwMode="auto">
            <a:xfrm>
              <a:off x="8195850" y="11200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sp>
          <p:nvSpPr>
            <p:cNvPr id="53" name="Legend5"/>
            <p:cNvSpPr>
              <a:spLocks noChangeArrowheads="1"/>
            </p:cNvSpPr>
            <p:nvPr/>
          </p:nvSpPr>
          <p:spPr bwMode="auto">
            <a:xfrm>
              <a:off x="8195850" y="13962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72645D"/>
                </a:buClr>
              </a:pPr>
              <a:r>
                <a:rPr lang="en-US" sz="1200" dirty="0">
                  <a:solidFill>
                    <a:srgbClr val="000000"/>
                  </a:solidFill>
                </a:rPr>
                <a:t>Legend</a:t>
              </a:r>
            </a:p>
          </p:txBody>
        </p:sp>
        <p:grpSp>
          <p:nvGrpSpPr>
            <p:cNvPr id="54" name="MoonLegend3"/>
            <p:cNvGrpSpPr>
              <a:grpSpLocks noChangeAspect="1"/>
            </p:cNvGrpSpPr>
            <p:nvPr>
              <p:custDataLst>
                <p:tags r:id="rId16"/>
              </p:custDataLst>
            </p:nvPr>
          </p:nvGrpSpPr>
          <p:grpSpPr bwMode="auto">
            <a:xfrm>
              <a:off x="7875175" y="835107"/>
              <a:ext cx="209550" cy="209551"/>
              <a:chOff x="4495" y="1198"/>
              <a:chExt cx="160" cy="160"/>
            </a:xfrm>
          </p:grpSpPr>
          <p:sp>
            <p:nvSpPr>
              <p:cNvPr id="58" name="Oval 47"/>
              <p:cNvSpPr>
                <a:spLocks noChangeAspect="1" noChangeArrowheads="1"/>
              </p:cNvSpPr>
              <p:nvPr>
                <p:custDataLst>
                  <p:tags r:id="rId20"/>
                </p:custDataLst>
              </p:nvPr>
            </p:nvSpPr>
            <p:spPr bwMode="auto">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59" name="Arc 48"/>
              <p:cNvSpPr>
                <a:spLocks noChangeAspect="1"/>
              </p:cNvSpPr>
              <p:nvPr>
                <p:custDataLst>
                  <p:tags r:id="rId21"/>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55" name="MoonLegend1"/>
            <p:cNvGrpSpPr>
              <a:grpSpLocks noChangeAspect="1"/>
            </p:cNvGrpSpPr>
            <p:nvPr userDrawn="1">
              <p:custDataLst>
                <p:tags r:id="rId17"/>
              </p:custDataLst>
            </p:nvPr>
          </p:nvGrpSpPr>
          <p:grpSpPr bwMode="auto">
            <a:xfrm>
              <a:off x="7875175" y="286625"/>
              <a:ext cx="209550" cy="209551"/>
              <a:chOff x="1694" y="2044"/>
              <a:chExt cx="160" cy="160"/>
            </a:xfrm>
          </p:grpSpPr>
          <p:sp>
            <p:nvSpPr>
              <p:cNvPr id="56" name="Oval 41"/>
              <p:cNvSpPr>
                <a:spLocks noChangeAspect="1" noChangeArrowheads="1"/>
              </p:cNvSpPr>
              <p:nvPr>
                <p:custDataLst>
                  <p:tags r:id="rId18"/>
                </p:custDataLst>
              </p:nvPr>
            </p:nvSpPr>
            <p:spPr bwMode="auto">
              <a:xfrm>
                <a:off x="1694" y="2044"/>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57" name="Arc 42" hidden="1"/>
              <p:cNvSpPr>
                <a:spLocks noChangeAspect="1"/>
              </p:cNvSpPr>
              <p:nvPr>
                <p:custDataLst>
                  <p:tags r:id="rId19"/>
                </p:custDataLst>
              </p:nvPr>
            </p:nvSpPr>
            <p:spPr bwMode="auto">
              <a:xfrm>
                <a:off x="1694" y="2044"/>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grpSp>
        <p:nvGrpSpPr>
          <p:cNvPr id="66" name="McK Moon" hidden="1"/>
          <p:cNvGrpSpPr>
            <a:grpSpLocks noChangeAspect="1"/>
          </p:cNvGrpSpPr>
          <p:nvPr>
            <p:custDataLst>
              <p:tags r:id="rId10"/>
            </p:custDataLst>
          </p:nvPr>
        </p:nvGrpSpPr>
        <p:grpSpPr bwMode="auto">
          <a:xfrm>
            <a:off x="5833048" y="1120065"/>
            <a:ext cx="254000" cy="254000"/>
            <a:chOff x="1600" y="1600"/>
            <a:chExt cx="160" cy="160"/>
          </a:xfrm>
        </p:grpSpPr>
        <p:sp>
          <p:nvSpPr>
            <p:cNvPr id="67" name="Oval 90"/>
            <p:cNvSpPr>
              <a:spLocks noChangeAspect="1" noChangeArrowheads="1"/>
            </p:cNvSpPr>
            <p:nvPr>
              <p:custDataLst>
                <p:tags r:id="rId11"/>
              </p:custDataLst>
            </p:nvPr>
          </p:nvSpPr>
          <p:spPr bwMode="auto">
            <a:xfrm>
              <a:off x="1600" y="1600"/>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8" name="Arc 91"/>
            <p:cNvSpPr>
              <a:spLocks noChangeAspect="1"/>
            </p:cNvSpPr>
            <p:nvPr>
              <p:custDataLst>
                <p:tags r:id="rId12"/>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spTree>
    <p:extLst>
      <p:ext uri="{BB962C8B-B14F-4D97-AF65-F5344CB8AC3E}">
        <p14:creationId xmlns:p14="http://schemas.microsoft.com/office/powerpoint/2010/main" val="355416602"/>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8" r:id="rId5"/>
    <p:sldLayoutId id="2147483812" r:id="rId6"/>
  </p:sldLayoutIdLst>
  <p:hf hdr="0" ftr="0" dt="0"/>
  <p:txStyles>
    <p:titleStyle>
      <a:lvl1pPr algn="l" defTabSz="913526" rtl="0" eaLnBrk="1" fontAlgn="base" hangingPunct="1">
        <a:spcBef>
          <a:spcPct val="0"/>
        </a:spcBef>
        <a:spcAft>
          <a:spcPct val="0"/>
        </a:spcAft>
        <a:tabLst>
          <a:tab pos="275353" algn="l"/>
        </a:tabLst>
        <a:defRPr sz="1900" b="1" baseline="0">
          <a:solidFill>
            <a:schemeClr val="tx2"/>
          </a:solidFill>
          <a:latin typeface="+mj-lt"/>
          <a:ea typeface="Arial Unicode MS" pitchFamily="34" charset="-128"/>
          <a:cs typeface="Arial Unicode MS" pitchFamily="34" charset="-128"/>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161.xml"/><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82.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5.png"/><Relationship Id="rId1" Type="http://schemas.openxmlformats.org/officeDocument/2006/relationships/slideLayout" Target="../slideLayouts/slideLayout26.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emf"/><Relationship Id="rId1" Type="http://schemas.openxmlformats.org/officeDocument/2006/relationships/slideLayout" Target="../slideLayouts/slideLayout9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1.xml"/><Relationship Id="rId1" Type="http://schemas.openxmlformats.org/officeDocument/2006/relationships/themeOverride" Target="../theme/themeOverride1.xml"/><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19.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119.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119.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3796" y="1586388"/>
            <a:ext cx="5920516" cy="615553"/>
          </a:xfrm>
        </p:spPr>
        <p:txBody>
          <a:bodyPr/>
          <a:lstStyle/>
          <a:p>
            <a:r>
              <a:rPr lang="en-GB" sz="4000" dirty="0"/>
              <a:t>   </a:t>
            </a:r>
          </a:p>
        </p:txBody>
      </p:sp>
      <p:sp>
        <p:nvSpPr>
          <p:cNvPr id="4" name="TextBox 3"/>
          <p:cNvSpPr txBox="1"/>
          <p:nvPr/>
        </p:nvSpPr>
        <p:spPr>
          <a:xfrm>
            <a:off x="5220072" y="1052768"/>
            <a:ext cx="3923928" cy="954107"/>
          </a:xfrm>
          <a:prstGeom prst="rect">
            <a:avLst/>
          </a:prstGeom>
          <a:noFill/>
        </p:spPr>
        <p:txBody>
          <a:bodyPr wrap="square" rtlCol="0">
            <a:spAutoFit/>
          </a:bodyPr>
          <a:lstStyle/>
          <a:p>
            <a:endParaRPr lang="en-GB" sz="2800" b="1" dirty="0">
              <a:solidFill>
                <a:schemeClr val="bg2">
                  <a:lumMod val="25000"/>
                </a:schemeClr>
              </a:solidFill>
              <a:effectLst>
                <a:outerShdw blurRad="38100" dist="38100" dir="2700000" algn="tl">
                  <a:srgbClr val="000000">
                    <a:alpha val="43137"/>
                  </a:srgbClr>
                </a:outerShdw>
              </a:effectLst>
            </a:endParaRPr>
          </a:p>
          <a:p>
            <a:r>
              <a:rPr lang="en-GB" sz="2800" b="1" dirty="0">
                <a:solidFill>
                  <a:schemeClr val="bg2">
                    <a:lumMod val="25000"/>
                  </a:schemeClr>
                </a:solidFill>
                <a:effectLst>
                  <a:outerShdw blurRad="38100" dist="38100" dir="2700000" algn="tl">
                    <a:srgbClr val="000000">
                      <a:alpha val="43137"/>
                    </a:srgbClr>
                  </a:outerShdw>
                </a:effectLst>
              </a:rPr>
              <a:t>From risks to actions</a:t>
            </a:r>
            <a:endParaRPr lang="en-US" sz="2800" b="1" dirty="0">
              <a:solidFill>
                <a:schemeClr val="bg2">
                  <a:lumMod val="25000"/>
                </a:schemeClr>
              </a:solidFill>
              <a:effectLst>
                <a:outerShdw blurRad="38100" dist="38100" dir="2700000" algn="tl">
                  <a:srgbClr val="000000">
                    <a:alpha val="43137"/>
                  </a:srgbClr>
                </a:outerShdw>
              </a:effectLst>
            </a:endParaRPr>
          </a:p>
        </p:txBody>
      </p:sp>
      <p:sp>
        <p:nvSpPr>
          <p:cNvPr id="6" name="TextBox 5"/>
          <p:cNvSpPr txBox="1"/>
          <p:nvPr/>
        </p:nvSpPr>
        <p:spPr>
          <a:xfrm>
            <a:off x="3995936" y="5271177"/>
            <a:ext cx="4852610" cy="646331"/>
          </a:xfrm>
          <a:prstGeom prst="rect">
            <a:avLst/>
          </a:prstGeom>
          <a:noFill/>
        </p:spPr>
        <p:txBody>
          <a:bodyPr wrap="none" rtlCol="0">
            <a:spAutoFit/>
          </a:bodyPr>
          <a:lstStyle/>
          <a:p>
            <a:r>
              <a:rPr lang="en-GB" i="1" dirty="0">
                <a:solidFill>
                  <a:schemeClr val="bg2">
                    <a:lumMod val="25000"/>
                  </a:schemeClr>
                </a:solidFill>
              </a:rPr>
              <a:t>Strategic risk analysis and profiling workshop </a:t>
            </a:r>
            <a:endParaRPr lang="en-US" i="1" dirty="0">
              <a:solidFill>
                <a:schemeClr val="bg2">
                  <a:lumMod val="25000"/>
                </a:schemeClr>
              </a:solidFill>
            </a:endParaRPr>
          </a:p>
          <a:p>
            <a:r>
              <a:rPr lang="en-GB" i="1" dirty="0">
                <a:solidFill>
                  <a:schemeClr val="bg2">
                    <a:lumMod val="25000"/>
                  </a:schemeClr>
                </a:solidFill>
              </a:rPr>
              <a:t>Geneva, 9 to 11 May 2018</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33" y="1196752"/>
            <a:ext cx="4752487" cy="356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9496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123DCDC7-C340-5043-976A-48D78BE0531F}"/>
              </a:ext>
            </a:extLst>
          </p:cNvPr>
          <p:cNvSpPr>
            <a:spLocks noGrp="1"/>
          </p:cNvSpPr>
          <p:nvPr>
            <p:ph type="title"/>
          </p:nvPr>
        </p:nvSpPr>
        <p:spPr>
          <a:xfrm>
            <a:off x="359569" y="49213"/>
            <a:ext cx="7886700" cy="647700"/>
          </a:xfrm>
        </p:spPr>
        <p:txBody>
          <a:bodyPr/>
          <a:lstStyle/>
          <a:p>
            <a:pPr eaLnBrk="1" fontAlgn="auto" hangingPunct="1">
              <a:spcAft>
                <a:spcPts val="0"/>
              </a:spcAft>
              <a:defRPr/>
            </a:pPr>
            <a:r>
              <a:rPr lang="en-US" altLang="en-US" sz="2800" dirty="0">
                <a:latin typeface="Arial" panose="020B0604020202020204" pitchFamily="34" charset="0"/>
                <a:cs typeface="Arial" panose="020B0604020202020204" pitchFamily="34" charset="0"/>
              </a:rPr>
              <a:t>Medium to long term planning for other risks</a:t>
            </a:r>
          </a:p>
        </p:txBody>
      </p:sp>
      <p:sp>
        <p:nvSpPr>
          <p:cNvPr id="10" name="Rectangle 9">
            <a:extLst>
              <a:ext uri="{FF2B5EF4-FFF2-40B4-BE49-F238E27FC236}">
                <a16:creationId xmlns:a16="http://schemas.microsoft.com/office/drawing/2014/main" id="{5FC8A76E-3B20-4611-833E-8AF71FD05C4E}"/>
              </a:ext>
            </a:extLst>
          </p:cNvPr>
          <p:cNvSpPr/>
          <p:nvPr/>
        </p:nvSpPr>
        <p:spPr bwMode="auto">
          <a:xfrm>
            <a:off x="575078" y="1916126"/>
            <a:ext cx="1117997" cy="460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endParaRPr lang="en-US" altLang="en-US">
              <a:solidFill>
                <a:srgbClr val="FFFFFF"/>
              </a:solidFill>
              <a:latin typeface="Calibri" pitchFamily="34" charset="0"/>
            </a:endParaRPr>
          </a:p>
        </p:txBody>
      </p:sp>
      <p:sp>
        <p:nvSpPr>
          <p:cNvPr id="43012" name="Espace réservé du texte 3"/>
          <p:cNvSpPr txBox="1">
            <a:spLocks noChangeArrowheads="1"/>
          </p:cNvSpPr>
          <p:nvPr/>
        </p:nvSpPr>
        <p:spPr bwMode="auto">
          <a:xfrm>
            <a:off x="428632" y="1268426"/>
            <a:ext cx="8517731"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buClr>
                <a:srgbClr val="114454"/>
              </a:buClr>
              <a:buFont typeface="Arial" pitchFamily="34" charset="0"/>
              <a:buNone/>
            </a:pPr>
            <a:r>
              <a:rPr lang="en-US" altLang="fr-FR" sz="2200">
                <a:solidFill>
                  <a:prstClr val="black"/>
                </a:solidFill>
                <a:ea typeface="Nixie One"/>
                <a:cs typeface="Nixie One"/>
                <a:sym typeface="Nixie One"/>
              </a:rPr>
              <a:t>The risk matrix will compare and visualize the level of risks of different hazards:</a:t>
            </a:r>
          </a:p>
          <a:p>
            <a:pPr fontAlgn="base">
              <a:spcBef>
                <a:spcPct val="0"/>
              </a:spcBef>
              <a:spcAft>
                <a:spcPct val="0"/>
              </a:spcAft>
              <a:buClr>
                <a:srgbClr val="114454"/>
              </a:buClr>
              <a:buFont typeface="Arial" pitchFamily="34" charset="0"/>
              <a:buNone/>
            </a:pPr>
            <a:endParaRPr lang="en-US" altLang="fr-FR" sz="2200" b="1">
              <a:solidFill>
                <a:prstClr val="black"/>
              </a:solidFill>
              <a:ea typeface="Nixie One"/>
              <a:cs typeface="Nixie One"/>
              <a:sym typeface="Nixie One"/>
            </a:endParaRPr>
          </a:p>
          <a:p>
            <a:pPr fontAlgn="base">
              <a:spcBef>
                <a:spcPct val="0"/>
              </a:spcBef>
              <a:spcAft>
                <a:spcPct val="0"/>
              </a:spcAft>
              <a:buClr>
                <a:srgbClr val="114454"/>
              </a:buClr>
              <a:buFont typeface="Arial" pitchFamily="34" charset="0"/>
              <a:buNone/>
            </a:pPr>
            <a:endParaRPr lang="en-US" altLang="fr-FR" sz="2400" b="1">
              <a:solidFill>
                <a:srgbClr val="114454"/>
              </a:solidFill>
              <a:ea typeface="Nixie One"/>
              <a:cs typeface="Nixie One"/>
              <a:sym typeface="Nixie One"/>
            </a:endParaRPr>
          </a:p>
        </p:txBody>
      </p:sp>
      <p:pic>
        <p:nvPicPr>
          <p:cNvPr id="43013" name="Picture 2"/>
          <p:cNvPicPr>
            <a:picLocks noChangeAspect="1" noChangeArrowheads="1"/>
          </p:cNvPicPr>
          <p:nvPr/>
        </p:nvPicPr>
        <p:blipFill>
          <a:blip r:embed="rId3">
            <a:extLst>
              <a:ext uri="{28A0092B-C50C-407E-A947-70E740481C1C}">
                <a14:useLocalDpi xmlns:a14="http://schemas.microsoft.com/office/drawing/2010/main" val="0"/>
              </a:ext>
            </a:extLst>
          </a:blip>
          <a:srcRect r="4739"/>
          <a:stretch>
            <a:fillRect/>
          </a:stretch>
        </p:blipFill>
        <p:spPr bwMode="auto">
          <a:xfrm>
            <a:off x="4173143" y="1820863"/>
            <a:ext cx="4570809"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14" name="Group 4"/>
          <p:cNvGrpSpPr>
            <a:grpSpLocks/>
          </p:cNvGrpSpPr>
          <p:nvPr/>
        </p:nvGrpSpPr>
        <p:grpSpPr bwMode="auto">
          <a:xfrm>
            <a:off x="305994" y="2146309"/>
            <a:ext cx="3257896" cy="3665535"/>
            <a:chOff x="528334" y="2119465"/>
            <a:chExt cx="4781419" cy="4000352"/>
          </a:xfrm>
        </p:grpSpPr>
        <p:pic>
          <p:nvPicPr>
            <p:cNvPr id="43015" name="Picture 9"/>
            <p:cNvPicPr>
              <a:picLocks noChangeAspect="1" noChangeArrowheads="1"/>
            </p:cNvPicPr>
            <p:nvPr/>
          </p:nvPicPr>
          <p:blipFill>
            <a:blip r:embed="rId4">
              <a:extLst>
                <a:ext uri="{28A0092B-C50C-407E-A947-70E740481C1C}">
                  <a14:useLocalDpi xmlns:a14="http://schemas.microsoft.com/office/drawing/2010/main" val="0"/>
                </a:ext>
              </a:extLst>
            </a:blip>
            <a:srcRect t="6587"/>
            <a:stretch>
              <a:fillRect/>
            </a:stretch>
          </p:blipFill>
          <p:spPr bwMode="auto">
            <a:xfrm>
              <a:off x="528334" y="2296960"/>
              <a:ext cx="4781419" cy="3822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B1A5C5E8-86D9-4FA2-98A0-E85C7E06B1EE}"/>
                </a:ext>
              </a:extLst>
            </p:cNvPr>
            <p:cNvSpPr/>
            <p:nvPr/>
          </p:nvSpPr>
          <p:spPr>
            <a:xfrm>
              <a:off x="528334" y="2119465"/>
              <a:ext cx="1309651" cy="4682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endParaRPr lang="en-US" altLang="en-US">
                <a:solidFill>
                  <a:srgbClr val="FFFFFF"/>
                </a:solidFill>
                <a:latin typeface="Calibri" pitchFamily="34" charset="0"/>
              </a:endParaRPr>
            </a:p>
          </p:txBody>
        </p:sp>
      </p:grpSp>
    </p:spTree>
    <p:extLst>
      <p:ext uri="{BB962C8B-B14F-4D97-AF65-F5344CB8AC3E}">
        <p14:creationId xmlns:p14="http://schemas.microsoft.com/office/powerpoint/2010/main" val="1162609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Medium to long term planning</a:t>
            </a:r>
            <a:endParaRPr lang="en-US" dirty="0"/>
          </a:p>
        </p:txBody>
      </p:sp>
      <p:sp>
        <p:nvSpPr>
          <p:cNvPr id="4" name="Content Placeholder 3"/>
          <p:cNvSpPr>
            <a:spLocks noGrp="1"/>
          </p:cNvSpPr>
          <p:nvPr>
            <p:ph idx="1"/>
          </p:nvPr>
        </p:nvSpPr>
        <p:spPr/>
        <p:txBody>
          <a:bodyPr/>
          <a:lstStyle/>
          <a:p>
            <a:pPr>
              <a:buFont typeface="Wingdings" panose="05000000000000000000" pitchFamily="2" charset="2"/>
              <a:buChar char="Ø"/>
            </a:pPr>
            <a:r>
              <a:rPr lang="en-GB" dirty="0"/>
              <a:t> All hazard emergency preparedness plans</a:t>
            </a:r>
          </a:p>
          <a:p>
            <a:pPr>
              <a:buFont typeface="Wingdings" panose="05000000000000000000" pitchFamily="2" charset="2"/>
              <a:buChar char="Ø"/>
            </a:pPr>
            <a:endParaRPr lang="en-GB" dirty="0"/>
          </a:p>
          <a:p>
            <a:pPr>
              <a:buFont typeface="Wingdings" panose="05000000000000000000" pitchFamily="2" charset="2"/>
              <a:buChar char="Ø"/>
            </a:pPr>
            <a:r>
              <a:rPr lang="en-GB" dirty="0"/>
              <a:t>Core capacities according to relevant risks</a:t>
            </a:r>
          </a:p>
          <a:p>
            <a:pPr>
              <a:buFont typeface="Wingdings" panose="05000000000000000000" pitchFamily="2" charset="2"/>
              <a:buChar char="Ø"/>
            </a:pPr>
            <a:endParaRPr lang="en-GB" dirty="0"/>
          </a:p>
          <a:p>
            <a:pPr>
              <a:buFont typeface="Wingdings" panose="05000000000000000000" pitchFamily="2" charset="2"/>
              <a:buChar char="Ø"/>
            </a:pPr>
            <a:r>
              <a:rPr lang="en-GB" dirty="0"/>
              <a:t> National action planning for allocation of resources </a:t>
            </a:r>
            <a:endParaRPr lang="en-US" dirty="0"/>
          </a:p>
        </p:txBody>
      </p:sp>
    </p:spTree>
    <p:extLst>
      <p:ext uri="{BB962C8B-B14F-4D97-AF65-F5344CB8AC3E}">
        <p14:creationId xmlns:p14="http://schemas.microsoft.com/office/powerpoint/2010/main" val="1719927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Espace réservé du contenu 2"/>
          <p:cNvSpPr>
            <a:spLocks noGrp="1" noChangeArrowheads="1"/>
          </p:cNvSpPr>
          <p:nvPr>
            <p:ph idx="1"/>
          </p:nvPr>
        </p:nvSpPr>
        <p:spPr bwMode="auto">
          <a:xfrm>
            <a:off x="3493295" y="1196975"/>
            <a:ext cx="4752975" cy="3576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5400" i="1" dirty="0">
                <a:solidFill>
                  <a:srgbClr val="0070C0"/>
                </a:solidFill>
                <a:latin typeface="Arial" pitchFamily="34" charset="0"/>
                <a:cs typeface="Arial" pitchFamily="34" charset="0"/>
              </a:rPr>
              <a:t>Good planning and appropriate allocation of resources </a:t>
            </a:r>
            <a:endParaRPr lang="en-US" altLang="en-US" sz="5400" dirty="0">
              <a:solidFill>
                <a:srgbClr val="0070C0"/>
              </a:solidFill>
            </a:endParaRPr>
          </a:p>
          <a:p>
            <a:pPr eaLnBrk="1" hangingPunct="1"/>
            <a:endParaRPr lang="en-GB" altLang="en-US" sz="5400" dirty="0"/>
          </a:p>
        </p:txBody>
      </p:sp>
      <p:sp>
        <p:nvSpPr>
          <p:cNvPr id="34819" name="Titre 1">
            <a:extLst>
              <a:ext uri="{FF2B5EF4-FFF2-40B4-BE49-F238E27FC236}">
                <a16:creationId xmlns:a16="http://schemas.microsoft.com/office/drawing/2014/main" id="{EA43D0A2-DCEF-084F-9984-F2F2850A4A0A}"/>
              </a:ext>
            </a:extLst>
          </p:cNvPr>
          <p:cNvSpPr>
            <a:spLocks noGrp="1"/>
          </p:cNvSpPr>
          <p:nvPr>
            <p:ph type="title"/>
          </p:nvPr>
        </p:nvSpPr>
        <p:spPr>
          <a:xfrm>
            <a:off x="359569" y="49213"/>
            <a:ext cx="7886700" cy="647700"/>
          </a:xfrm>
        </p:spPr>
        <p:txBody>
          <a:bodyPr vert="horz" wrap="square" lIns="91440" tIns="45720" rIns="91440" bIns="45720" numCol="1" anchorCtr="0" compatLnSpc="1">
            <a:prstTxWarp prst="textNoShape">
              <a:avLst/>
            </a:prstTxWarp>
          </a:bodyPr>
          <a:lstStyle/>
          <a:p>
            <a:pPr eaLnBrk="1" hangingPunct="1"/>
            <a:r>
              <a:rPr lang="en-GB" altLang="en-US" sz="3600" dirty="0">
                <a:latin typeface="Arial" pitchFamily="34" charset="0"/>
                <a:cs typeface="Arial" pitchFamily="34" charset="0"/>
              </a:rPr>
              <a:t>Key elements</a:t>
            </a:r>
          </a:p>
        </p:txBody>
      </p:sp>
      <p:pic>
        <p:nvPicPr>
          <p:cNvPr id="51204" name="Imag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842" y="2073275"/>
            <a:ext cx="2356247"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3888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40963">
                                            <p:txEl>
                                              <p:pRg st="0" end="0"/>
                                            </p:txEl>
                                          </p:spTgt>
                                        </p:tgtEl>
                                        <p:attrNameLst>
                                          <p:attrName>style.color</p:attrName>
                                        </p:attrNameLst>
                                      </p:cBhvr>
                                      <p:to>
                                        <p:clrVal>
                                          <a:srgbClr val="000000"/>
                                        </p:clrVal>
                                      </p:to>
                                    </p:set>
                                    <p:set>
                                      <p:cBhvr>
                                        <p:cTn id="7" dur="500" fill="hold"/>
                                        <p:tgtEl>
                                          <p:spTgt spid="40963">
                                            <p:txEl>
                                              <p:pRg st="0" end="0"/>
                                            </p:txEl>
                                          </p:spTgt>
                                        </p:tgtEl>
                                        <p:attrNameLst>
                                          <p:attrName>fillcolor</p:attrName>
                                        </p:attrNameLst>
                                      </p:cBhvr>
                                      <p:to>
                                        <p:clrVal>
                                          <a:srgbClr val="000000"/>
                                        </p:clrVal>
                                      </p:to>
                                    </p:set>
                                    <p:set>
                                      <p:cBhvr>
                                        <p:cTn id="8" dur="500" fill="hold"/>
                                        <p:tgtEl>
                                          <p:spTgt spid="4096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19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6182" y="-1"/>
            <a:ext cx="3836475" cy="3262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2611197" y="3933081"/>
            <a:ext cx="2922580" cy="3168351"/>
          </a:xfrm>
          <a:prstGeom prst="roundRect">
            <a:avLst>
              <a:gd name="adj" fmla="val 16670"/>
            </a:avLst>
          </a:prstGeom>
          <a:blipFill>
            <a:blip r:embed="rId3">
              <a:extLst>
                <a:ext uri="{28A0092B-C50C-407E-A947-70E740481C1C}">
                  <a14:useLocalDpi xmlns:a14="http://schemas.microsoft.com/office/drawing/2010/main" val="0"/>
                </a:ext>
              </a:extLst>
            </a:blip>
            <a:srcRect/>
            <a:stretch>
              <a:fillRect l="-33000" r="-33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820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3606" y="26"/>
            <a:ext cx="2728001" cy="23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descr="C:\Users\anciaa\AppData\Local\Microsoft\Windows\Temporary Internet Files\Content.Outlook\K4JBT2K2\Beamlak 56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5037" y="3262117"/>
            <a:ext cx="3618964" cy="3618964"/>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18980" y="404667"/>
            <a:ext cx="3830374" cy="3384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63606" y="0"/>
            <a:ext cx="6080407" cy="156966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effectLst>
            <a:glow rad="228600">
              <a:schemeClr val="accent3">
                <a:satMod val="175000"/>
                <a:alpha val="40000"/>
              </a:schemeClr>
            </a:glow>
          </a:effectLst>
        </p:spPr>
        <p:txBody>
          <a:bodyPr wrap="square" rtlCol="0">
            <a:spAutoFit/>
          </a:bodyPr>
          <a:lstStyle/>
          <a:p>
            <a:r>
              <a:rPr lang="en-US" sz="9600" dirty="0">
                <a:solidFill>
                  <a:schemeClr val="bg1"/>
                </a:solidFill>
              </a:rPr>
              <a:t>Questions? </a:t>
            </a:r>
            <a:endParaRPr lang="en-US" dirty="0"/>
          </a:p>
        </p:txBody>
      </p:sp>
      <p:sp>
        <p:nvSpPr>
          <p:cNvPr id="5" name="Rounded Rectangle 4"/>
          <p:cNvSpPr/>
          <p:nvPr/>
        </p:nvSpPr>
        <p:spPr>
          <a:xfrm>
            <a:off x="-252535" y="3080753"/>
            <a:ext cx="3316128" cy="4020679"/>
          </a:xfrm>
          <a:prstGeom prst="roundRect">
            <a:avLst>
              <a:gd name="adj" fmla="val 16670"/>
            </a:avLst>
          </a:prstGeom>
          <a:blipFill>
            <a:blip r:embed="rId7"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819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6254" y="1569660"/>
            <a:ext cx="2800300" cy="257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1597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4F206-AF23-46A1-A944-F67F47358BD0}"/>
              </a:ext>
            </a:extLst>
          </p:cNvPr>
          <p:cNvSpPr>
            <a:spLocks noGrp="1"/>
          </p:cNvSpPr>
          <p:nvPr>
            <p:ph type="title"/>
          </p:nvPr>
        </p:nvSpPr>
        <p:spPr>
          <a:xfrm>
            <a:off x="628650" y="365125"/>
            <a:ext cx="7886700" cy="1325563"/>
          </a:xfrm>
        </p:spPr>
        <p:txBody>
          <a:bodyPr>
            <a:normAutofit/>
          </a:bodyPr>
          <a:lstStyle/>
          <a:p>
            <a:r>
              <a:rPr lang="en-US" sz="3600" b="1" dirty="0"/>
              <a:t>Use of Strategic Health Risk assessments</a:t>
            </a:r>
          </a:p>
        </p:txBody>
      </p:sp>
      <p:graphicFrame>
        <p:nvGraphicFramePr>
          <p:cNvPr id="5" name="Content Placeholder 2">
            <a:extLst>
              <a:ext uri="{FF2B5EF4-FFF2-40B4-BE49-F238E27FC236}">
                <a16:creationId xmlns:a16="http://schemas.microsoft.com/office/drawing/2014/main" id="{AEAB93F8-5AFF-4D4A-9FDB-5CC15472E9DB}"/>
              </a:ext>
            </a:extLst>
          </p:cNvPr>
          <p:cNvGraphicFramePr>
            <a:graphicFrameLocks noGrp="1"/>
          </p:cNvGraphicFramePr>
          <p:nvPr>
            <p:ph idx="1"/>
            <p:extLst>
              <p:ext uri="{D42A27DB-BD31-4B8C-83A1-F6EECF244321}">
                <p14:modId xmlns:p14="http://schemas.microsoft.com/office/powerpoint/2010/main" val="365088684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5457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40632F-9E2E-48FE-A82A-0E4A8D879164}"/>
              </a:ext>
            </a:extLst>
          </p:cNvPr>
          <p:cNvPicPr>
            <a:picLocks noChangeAspect="1"/>
          </p:cNvPicPr>
          <p:nvPr/>
        </p:nvPicPr>
        <p:blipFill rotWithShape="1">
          <a:blip r:embed="rId2"/>
          <a:srcRect t="6071"/>
          <a:stretch/>
        </p:blipFill>
        <p:spPr>
          <a:xfrm>
            <a:off x="251521" y="3933057"/>
            <a:ext cx="2524466" cy="1804268"/>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49818C93-E6E0-4D6E-8BB7-2C908C13E15F}"/>
              </a:ext>
            </a:extLst>
          </p:cNvPr>
          <p:cNvSpPr/>
          <p:nvPr/>
        </p:nvSpPr>
        <p:spPr>
          <a:xfrm>
            <a:off x="107504" y="116658"/>
            <a:ext cx="8856984" cy="587853"/>
          </a:xfrm>
          <a:prstGeom prst="rect">
            <a:avLst/>
          </a:prstGeom>
        </p:spPr>
        <p:txBody>
          <a:bodyPr wrap="square">
            <a:spAutoFit/>
          </a:bodyPr>
          <a:lstStyle/>
          <a:p>
            <a:pPr>
              <a:lnSpc>
                <a:spcPct val="115000"/>
              </a:lnSpc>
            </a:pPr>
            <a:r>
              <a:rPr lang="en-GB" sz="2800" b="1" dirty="0">
                <a:solidFill>
                  <a:prstClr val="white"/>
                </a:solidFill>
                <a:ea typeface="Calibri" panose="020F0502020204030204" pitchFamily="34" charset="0"/>
                <a:cs typeface="Arial" panose="020B0604020202020204" pitchFamily="34" charset="0"/>
              </a:rPr>
              <a:t>What do we do with priority risks  </a:t>
            </a:r>
            <a:endParaRPr lang="en-US" sz="2800" b="1" dirty="0">
              <a:solidFill>
                <a:prstClr val="white"/>
              </a:solidFill>
              <a:ea typeface="SimSun" panose="02010600030101010101" pitchFamily="2" charset="-122"/>
              <a:cs typeface="Arial" panose="020B0604020202020204" pitchFamily="34" charset="0"/>
            </a:endParaRPr>
          </a:p>
        </p:txBody>
      </p:sp>
      <p:graphicFrame>
        <p:nvGraphicFramePr>
          <p:cNvPr id="7" name="Diagram 6">
            <a:extLst>
              <a:ext uri="{FF2B5EF4-FFF2-40B4-BE49-F238E27FC236}">
                <a16:creationId xmlns:a16="http://schemas.microsoft.com/office/drawing/2014/main" id="{1D8B6A9B-1ACB-4F89-857E-B4B9B166EAF7}"/>
              </a:ext>
            </a:extLst>
          </p:cNvPr>
          <p:cNvGraphicFramePr/>
          <p:nvPr>
            <p:extLst>
              <p:ext uri="{D42A27DB-BD31-4B8C-83A1-F6EECF244321}">
                <p14:modId xmlns:p14="http://schemas.microsoft.com/office/powerpoint/2010/main" val="2550538193"/>
              </p:ext>
            </p:extLst>
          </p:nvPr>
        </p:nvGraphicFramePr>
        <p:xfrm>
          <a:off x="1403650" y="1649027"/>
          <a:ext cx="4608512" cy="2551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5CCFD549-9DF7-43E3-82CF-2FFA1836ABD8}"/>
              </a:ext>
            </a:extLst>
          </p:cNvPr>
          <p:cNvSpPr/>
          <p:nvPr/>
        </p:nvSpPr>
        <p:spPr>
          <a:xfrm>
            <a:off x="5940154" y="1674220"/>
            <a:ext cx="2448272" cy="1200329"/>
          </a:xfrm>
          <a:prstGeom prst="rect">
            <a:avLst/>
          </a:prstGeom>
        </p:spPr>
        <p:txBody>
          <a:bodyPr wrap="square">
            <a:spAutoFit/>
          </a:bodyPr>
          <a:lstStyle/>
          <a:p>
            <a:pPr algn="ctr"/>
            <a:r>
              <a:rPr lang="en-US" dirty="0">
                <a:solidFill>
                  <a:prstClr val="black"/>
                </a:solidFill>
                <a:cs typeface="Arial" panose="020B0604020202020204" pitchFamily="34" charset="0"/>
              </a:rPr>
              <a:t>Effective &amp; efficient</a:t>
            </a:r>
          </a:p>
          <a:p>
            <a:pPr algn="ctr"/>
            <a:r>
              <a:rPr lang="en-US" b="1" i="1" dirty="0">
                <a:solidFill>
                  <a:prstClr val="black"/>
                </a:solidFill>
                <a:cs typeface="Arial" panose="020B0604020202020204" pitchFamily="34" charset="0"/>
              </a:rPr>
              <a:t>strategic planning</a:t>
            </a:r>
          </a:p>
          <a:p>
            <a:pPr algn="ctr"/>
            <a:r>
              <a:rPr lang="en-US" b="1" i="1" dirty="0">
                <a:solidFill>
                  <a:prstClr val="black"/>
                </a:solidFill>
                <a:cs typeface="Arial" panose="020B0604020202020204" pitchFamily="34" charset="0"/>
              </a:rPr>
              <a:t>before</a:t>
            </a:r>
          </a:p>
          <a:p>
            <a:pPr algn="ctr"/>
            <a:r>
              <a:rPr lang="en-US" dirty="0">
                <a:solidFill>
                  <a:prstClr val="black"/>
                </a:solidFill>
                <a:cs typeface="Arial" panose="020B0604020202020204" pitchFamily="34" charset="0"/>
              </a:rPr>
              <a:t>an emergency occurs</a:t>
            </a:r>
          </a:p>
        </p:txBody>
      </p:sp>
    </p:spTree>
    <p:extLst>
      <p:ext uri="{BB962C8B-B14F-4D97-AF65-F5344CB8AC3E}">
        <p14:creationId xmlns:p14="http://schemas.microsoft.com/office/powerpoint/2010/main" val="237200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2000"/>
                                        <p:tgtEl>
                                          <p:spTgt spid="7"/>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7579519" y="6564313"/>
            <a:ext cx="346472"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0" fontAlgn="base" hangingPunct="0">
              <a:spcBef>
                <a:spcPct val="0"/>
              </a:spcBef>
              <a:spcAft>
                <a:spcPct val="0"/>
              </a:spcAft>
            </a:pPr>
            <a:fld id="{AC9B427D-580B-4309-A2A3-57584C412D4F}" type="slidenum">
              <a:rPr lang="en-GB" altLang="zh-CN" sz="1200">
                <a:solidFill>
                  <a:srgbClr val="FFFFFF"/>
                </a:solidFill>
                <a:latin typeface="Calibri" pitchFamily="34" charset="0"/>
              </a:rPr>
              <a:pPr algn="r" eaLnBrk="0" fontAlgn="base" hangingPunct="0">
                <a:spcBef>
                  <a:spcPct val="0"/>
                </a:spcBef>
                <a:spcAft>
                  <a:spcPct val="0"/>
                </a:spcAft>
              </a:pPr>
              <a:t>3</a:t>
            </a:fld>
            <a:endParaRPr lang="en-GB" altLang="zh-CN" sz="1200">
              <a:solidFill>
                <a:srgbClr val="FFFFFF"/>
              </a:solidFill>
              <a:latin typeface="Calibri" pitchFamily="34" charset="0"/>
            </a:endParaRPr>
          </a:p>
        </p:txBody>
      </p:sp>
      <p:sp>
        <p:nvSpPr>
          <p:cNvPr id="10" name="Titre 1">
            <a:extLst>
              <a:ext uri="{FF2B5EF4-FFF2-40B4-BE49-F238E27FC236}">
                <a16:creationId xmlns:a16="http://schemas.microsoft.com/office/drawing/2014/main" id="{63207105-6F2A-4F33-A0C2-8D251163F900}"/>
              </a:ext>
            </a:extLst>
          </p:cNvPr>
          <p:cNvSpPr txBox="1">
            <a:spLocks/>
          </p:cNvSpPr>
          <p:nvPr/>
        </p:nvSpPr>
        <p:spPr>
          <a:xfrm>
            <a:off x="359569" y="49213"/>
            <a:ext cx="7886700" cy="647700"/>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eaLnBrk="1" fontAlgn="auto" hangingPunct="1">
              <a:spcAft>
                <a:spcPts val="0"/>
              </a:spcAft>
              <a:defRPr/>
            </a:pPr>
            <a:r>
              <a:rPr lang="en-GB" altLang="en-US" sz="3600" b="1" dirty="0">
                <a:solidFill>
                  <a:prstClr val="white"/>
                </a:solidFill>
                <a:latin typeface="Arial" panose="020B0604020202020204" pitchFamily="34" charset="0"/>
                <a:cs typeface="Arial" panose="020B0604020202020204" pitchFamily="34" charset="0"/>
              </a:rPr>
              <a:t>Mitigate the Level of Risk</a:t>
            </a:r>
          </a:p>
        </p:txBody>
      </p:sp>
      <p:pic>
        <p:nvPicPr>
          <p:cNvPr id="2" name="Picture 1">
            <a:extLst>
              <a:ext uri="{FF2B5EF4-FFF2-40B4-BE49-F238E27FC236}">
                <a16:creationId xmlns:a16="http://schemas.microsoft.com/office/drawing/2014/main" id="{4F0FFCCE-1F37-4974-8EEC-6B80B516BED6}"/>
              </a:ext>
            </a:extLst>
          </p:cNvPr>
          <p:cNvPicPr>
            <a:picLocks noChangeAspect="1"/>
          </p:cNvPicPr>
          <p:nvPr/>
        </p:nvPicPr>
        <p:blipFill rotWithShape="1">
          <a:blip r:embed="rId4"/>
          <a:srcRect t="6071"/>
          <a:stretch/>
        </p:blipFill>
        <p:spPr>
          <a:xfrm>
            <a:off x="663027" y="1411245"/>
            <a:ext cx="6480720" cy="4631854"/>
          </a:xfrm>
          <a:prstGeom prst="rect">
            <a:avLst/>
          </a:prstGeom>
        </p:spPr>
      </p:pic>
      <p:grpSp>
        <p:nvGrpSpPr>
          <p:cNvPr id="5" name="Group 4">
            <a:extLst>
              <a:ext uri="{FF2B5EF4-FFF2-40B4-BE49-F238E27FC236}">
                <a16:creationId xmlns:a16="http://schemas.microsoft.com/office/drawing/2014/main" id="{0EB42857-8293-4594-9A95-34FB4B8D38F7}"/>
              </a:ext>
            </a:extLst>
          </p:cNvPr>
          <p:cNvGrpSpPr/>
          <p:nvPr/>
        </p:nvGrpSpPr>
        <p:grpSpPr>
          <a:xfrm>
            <a:off x="6168334" y="3212976"/>
            <a:ext cx="1152128" cy="514196"/>
            <a:chOff x="4860032" y="2194724"/>
            <a:chExt cx="1152128" cy="514196"/>
          </a:xfrm>
        </p:grpSpPr>
        <p:sp>
          <p:nvSpPr>
            <p:cNvPr id="3" name="Oval 2">
              <a:extLst>
                <a:ext uri="{FF2B5EF4-FFF2-40B4-BE49-F238E27FC236}">
                  <a16:creationId xmlns:a16="http://schemas.microsoft.com/office/drawing/2014/main" id="{74204539-A126-4737-84AE-71F656DF459F}"/>
                </a:ext>
              </a:extLst>
            </p:cNvPr>
            <p:cNvSpPr/>
            <p:nvPr/>
          </p:nvSpPr>
          <p:spPr>
            <a:xfrm>
              <a:off x="4860032" y="242088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a:extLst>
                <a:ext uri="{FF2B5EF4-FFF2-40B4-BE49-F238E27FC236}">
                  <a16:creationId xmlns:a16="http://schemas.microsoft.com/office/drawing/2014/main" id="{B49B5D87-C983-463A-844B-3ECE1258A52C}"/>
                </a:ext>
              </a:extLst>
            </p:cNvPr>
            <p:cNvSpPr txBox="1"/>
            <p:nvPr/>
          </p:nvSpPr>
          <p:spPr>
            <a:xfrm>
              <a:off x="5004048" y="2194724"/>
              <a:ext cx="1008112" cy="338554"/>
            </a:xfrm>
            <a:prstGeom prst="rect">
              <a:avLst/>
            </a:prstGeom>
            <a:noFill/>
          </p:spPr>
          <p:txBody>
            <a:bodyPr wrap="square" rtlCol="0">
              <a:spAutoFit/>
            </a:bodyPr>
            <a:lstStyle/>
            <a:p>
              <a:r>
                <a:rPr lang="en-US" sz="1600" b="1" dirty="0">
                  <a:solidFill>
                    <a:prstClr val="black"/>
                  </a:solidFill>
                </a:rPr>
                <a:t>Measles</a:t>
              </a:r>
            </a:p>
          </p:txBody>
        </p:sp>
      </p:grpSp>
      <p:sp>
        <p:nvSpPr>
          <p:cNvPr id="6" name="TextBox 5">
            <a:extLst>
              <a:ext uri="{FF2B5EF4-FFF2-40B4-BE49-F238E27FC236}">
                <a16:creationId xmlns:a16="http://schemas.microsoft.com/office/drawing/2014/main" id="{F1AC5BE2-F2FA-4DC3-841B-B11016E99B08}"/>
              </a:ext>
            </a:extLst>
          </p:cNvPr>
          <p:cNvSpPr txBox="1"/>
          <p:nvPr/>
        </p:nvSpPr>
        <p:spPr>
          <a:xfrm>
            <a:off x="395545" y="934790"/>
            <a:ext cx="8535863" cy="461665"/>
          </a:xfrm>
          <a:prstGeom prst="rect">
            <a:avLst/>
          </a:prstGeom>
          <a:noFill/>
        </p:spPr>
        <p:txBody>
          <a:bodyPr wrap="none" rtlCol="0">
            <a:spAutoFit/>
          </a:bodyPr>
          <a:lstStyle/>
          <a:p>
            <a:r>
              <a:rPr lang="en-US" sz="2400" dirty="0">
                <a:solidFill>
                  <a:prstClr val="black"/>
                </a:solidFill>
              </a:rPr>
              <a:t>Risk mitigation &amp; preparedness to reduce likelihood and/or impact </a:t>
            </a:r>
          </a:p>
        </p:txBody>
      </p:sp>
      <p:grpSp>
        <p:nvGrpSpPr>
          <p:cNvPr id="18" name="Group 17">
            <a:extLst>
              <a:ext uri="{FF2B5EF4-FFF2-40B4-BE49-F238E27FC236}">
                <a16:creationId xmlns:a16="http://schemas.microsoft.com/office/drawing/2014/main" id="{5036961B-17E4-46B6-A0D7-BF301AF344D1}"/>
              </a:ext>
            </a:extLst>
          </p:cNvPr>
          <p:cNvGrpSpPr/>
          <p:nvPr/>
        </p:nvGrpSpPr>
        <p:grpSpPr>
          <a:xfrm>
            <a:off x="4067944" y="2348880"/>
            <a:ext cx="1391004" cy="514196"/>
            <a:chOff x="4860032" y="2194724"/>
            <a:chExt cx="1391004" cy="514196"/>
          </a:xfrm>
        </p:grpSpPr>
        <p:sp>
          <p:nvSpPr>
            <p:cNvPr id="19" name="Oval 18">
              <a:extLst>
                <a:ext uri="{FF2B5EF4-FFF2-40B4-BE49-F238E27FC236}">
                  <a16:creationId xmlns:a16="http://schemas.microsoft.com/office/drawing/2014/main" id="{E791E8CD-CBD7-43E4-8AA8-69059D6A1E73}"/>
                </a:ext>
              </a:extLst>
            </p:cNvPr>
            <p:cNvSpPr/>
            <p:nvPr/>
          </p:nvSpPr>
          <p:spPr>
            <a:xfrm>
              <a:off x="4860032" y="242088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TextBox 19">
              <a:extLst>
                <a:ext uri="{FF2B5EF4-FFF2-40B4-BE49-F238E27FC236}">
                  <a16:creationId xmlns:a16="http://schemas.microsoft.com/office/drawing/2014/main" id="{44B3DBDC-557D-499C-A27C-44CF31F36E26}"/>
                </a:ext>
              </a:extLst>
            </p:cNvPr>
            <p:cNvSpPr txBox="1"/>
            <p:nvPr/>
          </p:nvSpPr>
          <p:spPr>
            <a:xfrm>
              <a:off x="5004048" y="2194724"/>
              <a:ext cx="1246988" cy="338554"/>
            </a:xfrm>
            <a:prstGeom prst="rect">
              <a:avLst/>
            </a:prstGeom>
            <a:noFill/>
          </p:spPr>
          <p:txBody>
            <a:bodyPr wrap="square" rtlCol="0">
              <a:spAutoFit/>
            </a:bodyPr>
            <a:lstStyle/>
            <a:p>
              <a:r>
                <a:rPr lang="en-US" sz="1600" b="1" dirty="0">
                  <a:solidFill>
                    <a:prstClr val="black"/>
                  </a:solidFill>
                </a:rPr>
                <a:t>Earthquake</a:t>
              </a:r>
            </a:p>
          </p:txBody>
        </p:sp>
      </p:grpSp>
      <p:grpSp>
        <p:nvGrpSpPr>
          <p:cNvPr id="21" name="Group 20">
            <a:extLst>
              <a:ext uri="{FF2B5EF4-FFF2-40B4-BE49-F238E27FC236}">
                <a16:creationId xmlns:a16="http://schemas.microsoft.com/office/drawing/2014/main" id="{3819D284-2201-48E5-971F-94DEF4D2DF4D}"/>
              </a:ext>
            </a:extLst>
          </p:cNvPr>
          <p:cNvGrpSpPr/>
          <p:nvPr/>
        </p:nvGrpSpPr>
        <p:grpSpPr>
          <a:xfrm>
            <a:off x="5292080" y="2392182"/>
            <a:ext cx="1391004" cy="514196"/>
            <a:chOff x="4860032" y="2194724"/>
            <a:chExt cx="1391004" cy="514196"/>
          </a:xfrm>
        </p:grpSpPr>
        <p:sp>
          <p:nvSpPr>
            <p:cNvPr id="23" name="Oval 22">
              <a:extLst>
                <a:ext uri="{FF2B5EF4-FFF2-40B4-BE49-F238E27FC236}">
                  <a16:creationId xmlns:a16="http://schemas.microsoft.com/office/drawing/2014/main" id="{B113BF52-B81C-4567-81D1-96CF23A6EAE6}"/>
                </a:ext>
              </a:extLst>
            </p:cNvPr>
            <p:cNvSpPr/>
            <p:nvPr/>
          </p:nvSpPr>
          <p:spPr>
            <a:xfrm>
              <a:off x="4860032" y="242088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TextBox 23">
              <a:extLst>
                <a:ext uri="{FF2B5EF4-FFF2-40B4-BE49-F238E27FC236}">
                  <a16:creationId xmlns:a16="http://schemas.microsoft.com/office/drawing/2014/main" id="{9F9894FA-7DA9-4296-B333-364946D7A687}"/>
                </a:ext>
              </a:extLst>
            </p:cNvPr>
            <p:cNvSpPr txBox="1"/>
            <p:nvPr/>
          </p:nvSpPr>
          <p:spPr>
            <a:xfrm>
              <a:off x="5004048" y="2194724"/>
              <a:ext cx="1246988" cy="338554"/>
            </a:xfrm>
            <a:prstGeom prst="rect">
              <a:avLst/>
            </a:prstGeom>
            <a:noFill/>
          </p:spPr>
          <p:txBody>
            <a:bodyPr wrap="square" rtlCol="0">
              <a:spAutoFit/>
            </a:bodyPr>
            <a:lstStyle/>
            <a:p>
              <a:r>
                <a:rPr lang="en-US" sz="1600" b="1" dirty="0">
                  <a:solidFill>
                    <a:prstClr val="black"/>
                  </a:solidFill>
                </a:rPr>
                <a:t>Cholera</a:t>
              </a:r>
            </a:p>
          </p:txBody>
        </p:sp>
      </p:grpSp>
    </p:spTree>
    <p:extLst>
      <p:ext uri="{BB962C8B-B14F-4D97-AF65-F5344CB8AC3E}">
        <p14:creationId xmlns:p14="http://schemas.microsoft.com/office/powerpoint/2010/main" val="355835754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2.59259E-6 L -3.33333E-6 0.25 " pathEditMode="relative" rAng="0" ptsTypes="AA">
                                      <p:cBhvr>
                                        <p:cTn id="6" dur="2000" fill="hold"/>
                                        <p:tgtEl>
                                          <p:spTgt spid="18"/>
                                        </p:tgtEl>
                                        <p:attrNameLst>
                                          <p:attrName>ppt_x</p:attrName>
                                          <p:attrName>ppt_y</p:attrName>
                                        </p:attrNameLst>
                                      </p:cBhvr>
                                      <p:rCtr x="0" y="1250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 1.48148E-6 L -0.35556 0.0044 " pathEditMode="relative" rAng="0" ptsTypes="AA">
                                      <p:cBhvr>
                                        <p:cTn id="10" dur="2000" fill="hold"/>
                                        <p:tgtEl>
                                          <p:spTgt spid="5"/>
                                        </p:tgtEl>
                                        <p:attrNameLst>
                                          <p:attrName>ppt_x</p:attrName>
                                          <p:attrName>ppt_y</p:attrName>
                                        </p:attrNameLst>
                                      </p:cBhvr>
                                      <p:rCtr x="-17778" y="208"/>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1.11111E-6 -2.59259E-6 L -0.09965 0.10324 " pathEditMode="relative" rAng="0" ptsTypes="AA">
                                      <p:cBhvr>
                                        <p:cTn id="14" dur="2000" fill="hold"/>
                                        <p:tgtEl>
                                          <p:spTgt spid="21"/>
                                        </p:tgtEl>
                                        <p:attrNameLst>
                                          <p:attrName>ppt_x</p:attrName>
                                          <p:attrName>ppt_y</p:attrName>
                                        </p:attrNameLst>
                                      </p:cBhvr>
                                      <p:rCtr x="-4983" y="5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u texte 1"/>
          <p:cNvSpPr>
            <a:spLocks noGrp="1" noChangeArrowheads="1"/>
          </p:cNvSpPr>
          <p:nvPr>
            <p:ph type="body" sz="quarter" idx="10"/>
          </p:nvPr>
        </p:nvSpPr>
        <p:spPr bwMode="auto">
          <a:xfrm>
            <a:off x="100013" y="123854"/>
            <a:ext cx="8897541" cy="523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GB" altLang="fr-FR" dirty="0">
                <a:latin typeface="Arial" pitchFamily="34" charset="0"/>
                <a:cs typeface="Arial" pitchFamily="34" charset="0"/>
              </a:rPr>
              <a:t>Immediate Risk Mitigation Actions</a:t>
            </a:r>
            <a:endParaRPr altLang="en-US" dirty="0">
              <a:solidFill>
                <a:srgbClr val="FF0000"/>
              </a:solidFill>
            </a:endParaRPr>
          </a:p>
        </p:txBody>
      </p:sp>
      <p:sp>
        <p:nvSpPr>
          <p:cNvPr id="3" name="Espace réservé du texte 2">
            <a:extLst>
              <a:ext uri="{FF2B5EF4-FFF2-40B4-BE49-F238E27FC236}">
                <a16:creationId xmlns:a16="http://schemas.microsoft.com/office/drawing/2014/main" id="{2B2995BA-6DBE-E247-8307-6670A5527C4C}"/>
              </a:ext>
            </a:extLst>
          </p:cNvPr>
          <p:cNvSpPr>
            <a:spLocks noGrp="1"/>
          </p:cNvSpPr>
          <p:nvPr>
            <p:ph type="body" sz="quarter" idx="27"/>
          </p:nvPr>
        </p:nvSpPr>
        <p:spPr>
          <a:xfrm>
            <a:off x="4005263" y="1035079"/>
            <a:ext cx="4992291" cy="1020763"/>
          </a:xfrm>
        </p:spPr>
        <p:txBody>
          <a:bodyPr/>
          <a:lstStyle/>
          <a:p>
            <a:pPr>
              <a:defRPr/>
            </a:pPr>
            <a:r>
              <a:rPr altLang="fr-FR" sz="2800" i="1" dirty="0" err="1">
                <a:solidFill>
                  <a:srgbClr val="0070C0"/>
                </a:solidFill>
                <a:latin typeface="Arial" panose="020B0604020202020204" pitchFamily="34" charset="0"/>
                <a:cs typeface="Arial" panose="020B0604020202020204" pitchFamily="34" charset="0"/>
              </a:rPr>
              <a:t>pre-emptive</a:t>
            </a:r>
            <a:r>
              <a:rPr altLang="fr-FR" sz="2800" i="1" dirty="0">
                <a:solidFill>
                  <a:srgbClr val="0070C0"/>
                </a:solidFill>
                <a:latin typeface="Arial" panose="020B0604020202020204" pitchFamily="34" charset="0"/>
                <a:cs typeface="Arial" panose="020B0604020202020204" pitchFamily="34" charset="0"/>
              </a:rPr>
              <a:t> vaccination</a:t>
            </a:r>
          </a:p>
        </p:txBody>
      </p:sp>
      <p:sp>
        <p:nvSpPr>
          <p:cNvPr id="4" name="Espace réservé du texte 3">
            <a:extLst>
              <a:ext uri="{FF2B5EF4-FFF2-40B4-BE49-F238E27FC236}">
                <a16:creationId xmlns:a16="http://schemas.microsoft.com/office/drawing/2014/main" id="{C897A8F3-CE8C-9648-BB76-F1E809BB8DC8}"/>
              </a:ext>
            </a:extLst>
          </p:cNvPr>
          <p:cNvSpPr>
            <a:spLocks noGrp="1"/>
          </p:cNvSpPr>
          <p:nvPr>
            <p:ph type="body" sz="quarter" idx="28"/>
          </p:nvPr>
        </p:nvSpPr>
        <p:spPr>
          <a:xfrm>
            <a:off x="4005263" y="2246313"/>
            <a:ext cx="4992291" cy="1020762"/>
          </a:xfrm>
        </p:spPr>
        <p:txBody>
          <a:bodyPr/>
          <a:lstStyle/>
          <a:p>
            <a:pPr>
              <a:defRPr/>
            </a:pPr>
            <a:r>
              <a:rPr altLang="fr-FR" sz="2800" i="1" dirty="0" err="1">
                <a:solidFill>
                  <a:srgbClr val="0070C0"/>
                </a:solidFill>
                <a:latin typeface="Arial" panose="020B0604020202020204" pitchFamily="34" charset="0"/>
                <a:cs typeface="Arial" panose="020B0604020202020204" pitchFamily="34" charset="0"/>
              </a:rPr>
              <a:t>vector</a:t>
            </a:r>
            <a:r>
              <a:rPr altLang="fr-FR" sz="2800" i="1" dirty="0">
                <a:solidFill>
                  <a:srgbClr val="0070C0"/>
                </a:solidFill>
                <a:latin typeface="Arial" panose="020B0604020202020204" pitchFamily="34" charset="0"/>
                <a:cs typeface="Arial" panose="020B0604020202020204" pitchFamily="34" charset="0"/>
              </a:rPr>
              <a:t> control</a:t>
            </a:r>
          </a:p>
        </p:txBody>
      </p:sp>
      <p:sp>
        <p:nvSpPr>
          <p:cNvPr id="5" name="Espace réservé du texte 4">
            <a:extLst>
              <a:ext uri="{FF2B5EF4-FFF2-40B4-BE49-F238E27FC236}">
                <a16:creationId xmlns:a16="http://schemas.microsoft.com/office/drawing/2014/main" id="{2238BEDF-8FA0-EC43-B378-9815EAD1AF68}"/>
              </a:ext>
            </a:extLst>
          </p:cNvPr>
          <p:cNvSpPr>
            <a:spLocks noGrp="1"/>
          </p:cNvSpPr>
          <p:nvPr>
            <p:ph type="body" sz="quarter" idx="29"/>
          </p:nvPr>
        </p:nvSpPr>
        <p:spPr>
          <a:xfrm>
            <a:off x="4005263" y="3565525"/>
            <a:ext cx="4992291" cy="1020763"/>
          </a:xfrm>
        </p:spPr>
        <p:txBody>
          <a:bodyPr/>
          <a:lstStyle/>
          <a:p>
            <a:pPr>
              <a:defRPr/>
            </a:pPr>
            <a:r>
              <a:rPr altLang="fr-FR" sz="2800" i="1" err="1">
                <a:solidFill>
                  <a:srgbClr val="0070C0"/>
                </a:solidFill>
                <a:latin typeface="Arial" panose="020B0604020202020204" pitchFamily="34" charset="0"/>
                <a:cs typeface="Arial" panose="020B0604020202020204" pitchFamily="34" charset="0"/>
              </a:rPr>
              <a:t>improved</a:t>
            </a:r>
            <a:r>
              <a:rPr altLang="fr-FR" sz="2800" i="1">
                <a:solidFill>
                  <a:srgbClr val="0070C0"/>
                </a:solidFill>
                <a:latin typeface="Arial" panose="020B0604020202020204" pitchFamily="34" charset="0"/>
                <a:cs typeface="Arial" panose="020B0604020202020204" pitchFamily="34" charset="0"/>
              </a:rPr>
              <a:t> water and </a:t>
            </a:r>
            <a:r>
              <a:rPr altLang="fr-FR" sz="2800" i="1" err="1">
                <a:solidFill>
                  <a:srgbClr val="0070C0"/>
                </a:solidFill>
                <a:latin typeface="Arial" panose="020B0604020202020204" pitchFamily="34" charset="0"/>
                <a:cs typeface="Arial" panose="020B0604020202020204" pitchFamily="34" charset="0"/>
              </a:rPr>
              <a:t>sanitation</a:t>
            </a:r>
            <a:r>
              <a:rPr altLang="fr-FR" sz="2800" i="1">
                <a:solidFill>
                  <a:srgbClr val="0070C0"/>
                </a:solidFill>
                <a:latin typeface="Arial" panose="020B0604020202020204" pitchFamily="34" charset="0"/>
                <a:cs typeface="Arial" panose="020B0604020202020204" pitchFamily="34" charset="0"/>
              </a:rPr>
              <a:t> </a:t>
            </a:r>
            <a:r>
              <a:rPr altLang="fr-FR" sz="2800" i="1" err="1">
                <a:solidFill>
                  <a:srgbClr val="0070C0"/>
                </a:solidFill>
                <a:latin typeface="Arial" panose="020B0604020202020204" pitchFamily="34" charset="0"/>
                <a:cs typeface="Arial" panose="020B0604020202020204" pitchFamily="34" charset="0"/>
              </a:rPr>
              <a:t>measures</a:t>
            </a:r>
            <a:r>
              <a:rPr altLang="fr-FR" sz="2800" i="1">
                <a:solidFill>
                  <a:srgbClr val="0070C0"/>
                </a:solidFill>
                <a:latin typeface="Arial" panose="020B0604020202020204" pitchFamily="34" charset="0"/>
                <a:cs typeface="Arial" panose="020B0604020202020204" pitchFamily="34" charset="0"/>
              </a:rPr>
              <a:t> </a:t>
            </a:r>
          </a:p>
        </p:txBody>
      </p:sp>
      <p:sp>
        <p:nvSpPr>
          <p:cNvPr id="6" name="Espace réservé du texte 5">
            <a:extLst>
              <a:ext uri="{FF2B5EF4-FFF2-40B4-BE49-F238E27FC236}">
                <a16:creationId xmlns:a16="http://schemas.microsoft.com/office/drawing/2014/main" id="{2D442187-8A85-774B-8D4C-E3C732716161}"/>
              </a:ext>
            </a:extLst>
          </p:cNvPr>
          <p:cNvSpPr>
            <a:spLocks noGrp="1"/>
          </p:cNvSpPr>
          <p:nvPr>
            <p:ph type="body" sz="quarter" idx="30"/>
          </p:nvPr>
        </p:nvSpPr>
        <p:spPr>
          <a:xfrm>
            <a:off x="4005263" y="4818063"/>
            <a:ext cx="4992291" cy="1020762"/>
          </a:xfrm>
        </p:spPr>
        <p:txBody>
          <a:bodyPr/>
          <a:lstStyle/>
          <a:p>
            <a:pPr>
              <a:defRPr/>
            </a:pPr>
            <a:r>
              <a:rPr altLang="fr-FR" sz="2800" i="1" err="1">
                <a:solidFill>
                  <a:srgbClr val="0070C0"/>
                </a:solidFill>
                <a:latin typeface="Arial" panose="020B0604020202020204" pitchFamily="34" charset="0"/>
                <a:cs typeface="Arial" panose="020B0604020202020204" pitchFamily="34" charset="0"/>
              </a:rPr>
              <a:t>risk</a:t>
            </a:r>
            <a:r>
              <a:rPr altLang="fr-FR" sz="2800" i="1">
                <a:solidFill>
                  <a:srgbClr val="0070C0"/>
                </a:solidFill>
                <a:latin typeface="Arial" panose="020B0604020202020204" pitchFamily="34" charset="0"/>
                <a:cs typeface="Arial" panose="020B0604020202020204" pitchFamily="34" charset="0"/>
              </a:rPr>
              <a:t> communication</a:t>
            </a:r>
          </a:p>
        </p:txBody>
      </p:sp>
      <p:sp>
        <p:nvSpPr>
          <p:cNvPr id="65543" name="ZoneTexte 6"/>
          <p:cNvSpPr txBox="1">
            <a:spLocks noChangeArrowheads="1"/>
          </p:cNvSpPr>
          <p:nvPr/>
        </p:nvSpPr>
        <p:spPr bwMode="auto">
          <a:xfrm>
            <a:off x="197658" y="1552599"/>
            <a:ext cx="3132535" cy="4610493"/>
          </a:xfrm>
          <a:prstGeom prst="rect">
            <a:avLst/>
          </a:prstGeom>
          <a:solidFill>
            <a:srgbClr val="BEBEE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20000"/>
              </a:spcBef>
              <a:spcAft>
                <a:spcPct val="0"/>
              </a:spcAft>
              <a:buFont typeface="Arial" pitchFamily="34" charset="0"/>
              <a:buNone/>
            </a:pPr>
            <a:endParaRPr lang="en-GB" altLang="fr-FR" dirty="0">
              <a:solidFill>
                <a:prstClr val="black"/>
              </a:solidFill>
            </a:endParaRPr>
          </a:p>
          <a:p>
            <a:pPr fontAlgn="base">
              <a:spcBef>
                <a:spcPct val="20000"/>
              </a:spcBef>
              <a:spcAft>
                <a:spcPct val="0"/>
              </a:spcAft>
              <a:buFont typeface="Arial" pitchFamily="34" charset="0"/>
              <a:buNone/>
            </a:pPr>
            <a:r>
              <a:rPr lang="en-GB" altLang="fr-FR" sz="2800" dirty="0">
                <a:solidFill>
                  <a:prstClr val="black"/>
                </a:solidFill>
              </a:rPr>
              <a:t>Include all actions to </a:t>
            </a:r>
            <a:r>
              <a:rPr lang="en-GB" altLang="fr-FR" sz="2800" u="sng" dirty="0">
                <a:solidFill>
                  <a:prstClr val="black"/>
                </a:solidFill>
              </a:rPr>
              <a:t>reduce the severity</a:t>
            </a:r>
            <a:r>
              <a:rPr lang="en-GB" altLang="fr-FR" sz="2800" dirty="0">
                <a:solidFill>
                  <a:prstClr val="black"/>
                </a:solidFill>
              </a:rPr>
              <a:t>,</a:t>
            </a:r>
            <a:r>
              <a:rPr lang="en-GB" altLang="fr-FR" sz="2800" u="sng" dirty="0">
                <a:solidFill>
                  <a:prstClr val="black"/>
                </a:solidFill>
              </a:rPr>
              <a:t> probability of occurrence of, or exposure to</a:t>
            </a:r>
            <a:r>
              <a:rPr lang="en-GB" altLang="fr-FR" sz="2800" dirty="0">
                <a:solidFill>
                  <a:prstClr val="black"/>
                </a:solidFill>
              </a:rPr>
              <a:t>, a given hazard and therefore lessen its impact </a:t>
            </a:r>
          </a:p>
          <a:p>
            <a:pPr eaLnBrk="0" fontAlgn="base" hangingPunct="0">
              <a:spcBef>
                <a:spcPct val="0"/>
              </a:spcBef>
              <a:spcAft>
                <a:spcPct val="0"/>
              </a:spcAft>
            </a:pPr>
            <a:endParaRPr lang="fr-FR" altLang="en-US" dirty="0">
              <a:solidFill>
                <a:prstClr val="black"/>
              </a:solidFill>
            </a:endParaRPr>
          </a:p>
        </p:txBody>
      </p:sp>
      <p:pic>
        <p:nvPicPr>
          <p:cNvPr id="65544" name="Imag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1900532"/>
            <a:ext cx="1061670" cy="143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85160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u texte 1"/>
          <p:cNvSpPr>
            <a:spLocks noGrp="1" noChangeArrowheads="1"/>
          </p:cNvSpPr>
          <p:nvPr>
            <p:ph type="body" sz="quarter" idx="10"/>
          </p:nvPr>
        </p:nvSpPr>
        <p:spPr bwMode="auto">
          <a:xfrm>
            <a:off x="100013" y="123850"/>
            <a:ext cx="8897541" cy="523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GB" altLang="fr-FR" dirty="0">
                <a:latin typeface="Arial" pitchFamily="34" charset="0"/>
                <a:cs typeface="Arial" pitchFamily="34" charset="0"/>
              </a:rPr>
              <a:t>Immediate Preparedness Actions</a:t>
            </a:r>
            <a:endParaRPr altLang="en-US" dirty="0">
              <a:solidFill>
                <a:srgbClr val="FF0000"/>
              </a:solidFill>
            </a:endParaRPr>
          </a:p>
        </p:txBody>
      </p:sp>
      <p:sp>
        <p:nvSpPr>
          <p:cNvPr id="3" name="Espace réservé du texte 2">
            <a:extLst>
              <a:ext uri="{FF2B5EF4-FFF2-40B4-BE49-F238E27FC236}">
                <a16:creationId xmlns:a16="http://schemas.microsoft.com/office/drawing/2014/main" id="{2B2995BA-6DBE-E247-8307-6670A5527C4C}"/>
              </a:ext>
            </a:extLst>
          </p:cNvPr>
          <p:cNvSpPr>
            <a:spLocks noGrp="1"/>
          </p:cNvSpPr>
          <p:nvPr>
            <p:ph type="body" sz="quarter" idx="27"/>
          </p:nvPr>
        </p:nvSpPr>
        <p:spPr>
          <a:xfrm>
            <a:off x="4005263" y="1035075"/>
            <a:ext cx="4992291" cy="1020763"/>
          </a:xfrm>
        </p:spPr>
        <p:txBody>
          <a:bodyPr/>
          <a:lstStyle/>
          <a:p>
            <a:pPr marL="342900" lvl="1" indent="0" eaLnBrk="1" hangingPunct="1">
              <a:buFont typeface="Arial" pitchFamily="34" charset="0"/>
              <a:buNone/>
              <a:defRPr/>
            </a:pPr>
            <a:r>
              <a:rPr lang="en-US" altLang="fr-FR" sz="2800" i="1" dirty="0">
                <a:solidFill>
                  <a:srgbClr val="0070C0"/>
                </a:solidFill>
                <a:latin typeface="Arial" panose="020B0604020202020204" pitchFamily="34" charset="0"/>
                <a:ea typeface="+mj-ea"/>
                <a:cs typeface="Arial" panose="020B0604020202020204" pitchFamily="34" charset="0"/>
              </a:rPr>
              <a:t>Ensure Early Warning System is in place </a:t>
            </a:r>
          </a:p>
        </p:txBody>
      </p:sp>
      <p:sp>
        <p:nvSpPr>
          <p:cNvPr id="4" name="Espace réservé du texte 3">
            <a:extLst>
              <a:ext uri="{FF2B5EF4-FFF2-40B4-BE49-F238E27FC236}">
                <a16:creationId xmlns:a16="http://schemas.microsoft.com/office/drawing/2014/main" id="{C897A8F3-CE8C-9648-BB76-F1E809BB8DC8}"/>
              </a:ext>
            </a:extLst>
          </p:cNvPr>
          <p:cNvSpPr>
            <a:spLocks noGrp="1"/>
          </p:cNvSpPr>
          <p:nvPr>
            <p:ph type="body" sz="quarter" idx="28"/>
          </p:nvPr>
        </p:nvSpPr>
        <p:spPr>
          <a:xfrm>
            <a:off x="4005263" y="2246313"/>
            <a:ext cx="4992291" cy="1020762"/>
          </a:xfrm>
        </p:spPr>
        <p:txBody>
          <a:bodyPr/>
          <a:lstStyle/>
          <a:p>
            <a:pPr marL="342900" lvl="1" indent="0" eaLnBrk="1" hangingPunct="1">
              <a:buFont typeface="Arial" pitchFamily="34" charset="0"/>
              <a:buNone/>
              <a:defRPr/>
            </a:pPr>
            <a:r>
              <a:rPr lang="en-US" altLang="fr-FR" sz="2800" i="1" dirty="0">
                <a:solidFill>
                  <a:srgbClr val="0070C0"/>
                </a:solidFill>
                <a:latin typeface="Arial" panose="020B0604020202020204" pitchFamily="34" charset="0"/>
                <a:ea typeface="+mj-ea"/>
                <a:cs typeface="Arial" panose="020B0604020202020204" pitchFamily="34" charset="0"/>
              </a:rPr>
              <a:t>Preposition drugs, vaccines, medical supplies and other logistic items </a:t>
            </a:r>
          </a:p>
        </p:txBody>
      </p:sp>
      <p:sp>
        <p:nvSpPr>
          <p:cNvPr id="62468" name="Espace réservé du texte 4"/>
          <p:cNvSpPr>
            <a:spLocks noGrp="1" noChangeArrowheads="1"/>
          </p:cNvSpPr>
          <p:nvPr>
            <p:ph type="body" sz="quarter" idx="29"/>
          </p:nvPr>
        </p:nvSpPr>
        <p:spPr bwMode="auto">
          <a:xfrm>
            <a:off x="4005263" y="3565525"/>
            <a:ext cx="4992291" cy="1020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pPr marL="342900" lvl="1" indent="0" eaLnBrk="1" hangingPunct="1">
              <a:buFont typeface="Arial" pitchFamily="34" charset="0"/>
              <a:buNone/>
            </a:pPr>
            <a:r>
              <a:rPr lang="en-US" altLang="fr-FR" sz="2800" i="1">
                <a:solidFill>
                  <a:srgbClr val="0070C0"/>
                </a:solidFill>
                <a:latin typeface="Arial" pitchFamily="34" charset="0"/>
                <a:cs typeface="Arial" pitchFamily="34" charset="0"/>
              </a:rPr>
              <a:t>Identify potential treatment centers, train staff, ensure case management protocols are in place </a:t>
            </a:r>
          </a:p>
        </p:txBody>
      </p:sp>
      <p:sp>
        <p:nvSpPr>
          <p:cNvPr id="62469" name="Espace réservé du texte 5"/>
          <p:cNvSpPr>
            <a:spLocks noGrp="1" noChangeArrowheads="1"/>
          </p:cNvSpPr>
          <p:nvPr>
            <p:ph type="body" sz="quarter" idx="30"/>
          </p:nvPr>
        </p:nvSpPr>
        <p:spPr bwMode="auto">
          <a:xfrm>
            <a:off x="4005263" y="4818063"/>
            <a:ext cx="4992291" cy="1020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compatLnSpc="1">
            <a:prstTxWarp prst="textNoShape">
              <a:avLst/>
            </a:prstTxWarp>
          </a:bodyPr>
          <a:lstStyle/>
          <a:p>
            <a:pPr marL="342900" lvl="1" indent="0" eaLnBrk="1" hangingPunct="1">
              <a:buFont typeface="Arial" pitchFamily="34" charset="0"/>
              <a:buNone/>
            </a:pPr>
            <a:r>
              <a:rPr lang="en-US" altLang="fr-FR" sz="2800" i="1">
                <a:solidFill>
                  <a:srgbClr val="0070C0"/>
                </a:solidFill>
                <a:latin typeface="Arial" pitchFamily="34" charset="0"/>
                <a:cs typeface="Arial" pitchFamily="34" charset="0"/>
              </a:rPr>
              <a:t>Organize a simulation exercise of the potential response</a:t>
            </a:r>
            <a:endParaRPr lang="en-GB" altLang="fr-FR" sz="2800" i="1">
              <a:solidFill>
                <a:srgbClr val="0070C0"/>
              </a:solidFill>
              <a:latin typeface="Arial" pitchFamily="34" charset="0"/>
              <a:cs typeface="Arial" pitchFamily="34" charset="0"/>
            </a:endParaRPr>
          </a:p>
        </p:txBody>
      </p:sp>
      <p:sp>
        <p:nvSpPr>
          <p:cNvPr id="7" name="ZoneTexte 6">
            <a:extLst>
              <a:ext uri="{FF2B5EF4-FFF2-40B4-BE49-F238E27FC236}">
                <a16:creationId xmlns:a16="http://schemas.microsoft.com/office/drawing/2014/main" id="{49909712-C151-8C49-BAB3-A8BDDEDA7894}"/>
              </a:ext>
            </a:extLst>
          </p:cNvPr>
          <p:cNvSpPr txBox="1"/>
          <p:nvPr/>
        </p:nvSpPr>
        <p:spPr>
          <a:xfrm>
            <a:off x="197656" y="1124756"/>
            <a:ext cx="3132535" cy="5041380"/>
          </a:xfrm>
          <a:prstGeom prst="rect">
            <a:avLst/>
          </a:prstGeom>
          <a:solidFill>
            <a:schemeClr val="accent2">
              <a:lumMod val="20000"/>
              <a:lumOff val="80000"/>
            </a:schemeClr>
          </a:solidFill>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20000"/>
              </a:spcBef>
              <a:spcAft>
                <a:spcPct val="0"/>
              </a:spcAft>
              <a:buFont typeface="Arial" pitchFamily="34" charset="0"/>
              <a:buNone/>
            </a:pPr>
            <a:endParaRPr lang="en-GB" altLang="fr-FR">
              <a:solidFill>
                <a:prstClr val="black"/>
              </a:solidFill>
            </a:endParaRPr>
          </a:p>
          <a:p>
            <a:pPr fontAlgn="base">
              <a:spcBef>
                <a:spcPct val="20000"/>
              </a:spcBef>
              <a:spcAft>
                <a:spcPct val="0"/>
              </a:spcAft>
              <a:buFont typeface="Arial" pitchFamily="34" charset="0"/>
              <a:buNone/>
            </a:pPr>
            <a:r>
              <a:rPr lang="en-GB" altLang="fr-FR" sz="2800">
                <a:solidFill>
                  <a:prstClr val="black"/>
                </a:solidFill>
              </a:rPr>
              <a:t>Refers to all actions to </a:t>
            </a:r>
            <a:r>
              <a:rPr lang="en-GB" altLang="fr-FR" sz="2800" u="sng">
                <a:solidFill>
                  <a:prstClr val="black"/>
                </a:solidFill>
              </a:rPr>
              <a:t>increase knowledge and capacity to anticipate, respond to and recover</a:t>
            </a:r>
            <a:r>
              <a:rPr lang="en-GB" altLang="fr-FR" sz="2800">
                <a:solidFill>
                  <a:prstClr val="black"/>
                </a:solidFill>
              </a:rPr>
              <a:t> from the impact of one or more events</a:t>
            </a:r>
            <a:endParaRPr lang="fr-FR" altLang="fr-FR" sz="2800">
              <a:solidFill>
                <a:prstClr val="black"/>
              </a:solidFill>
            </a:endParaRPr>
          </a:p>
          <a:p>
            <a:pPr eaLnBrk="0" fontAlgn="base" hangingPunct="0">
              <a:spcBef>
                <a:spcPct val="0"/>
              </a:spcBef>
              <a:spcAft>
                <a:spcPct val="0"/>
              </a:spcAft>
            </a:pPr>
            <a:endParaRPr lang="fr-FR" altLang="en-US">
              <a:solidFill>
                <a:prstClr val="black"/>
              </a:solidFill>
            </a:endParaRPr>
          </a:p>
        </p:txBody>
      </p:sp>
    </p:spTree>
    <p:extLst>
      <p:ext uri="{BB962C8B-B14F-4D97-AF65-F5344CB8AC3E}">
        <p14:creationId xmlns:p14="http://schemas.microsoft.com/office/powerpoint/2010/main" val="3455032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2468">
                                            <p:txEl>
                                              <p:pRg st="0" end="0"/>
                                            </p:txEl>
                                          </p:spTgt>
                                        </p:tgtEl>
                                        <p:attrNameLst>
                                          <p:attrName>style.visibility</p:attrName>
                                        </p:attrNameLst>
                                      </p:cBhvr>
                                      <p:to>
                                        <p:strVal val="visible"/>
                                      </p:to>
                                    </p:set>
                                    <p:animEffect transition="in" filter="fade">
                                      <p:cBhvr>
                                        <p:cTn id="17" dur="500"/>
                                        <p:tgtEl>
                                          <p:spTgt spid="6246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2469">
                                            <p:txEl>
                                              <p:pRg st="0" end="0"/>
                                            </p:txEl>
                                          </p:spTgt>
                                        </p:tgtEl>
                                        <p:attrNameLst>
                                          <p:attrName>style.visibility</p:attrName>
                                        </p:attrNameLst>
                                      </p:cBhvr>
                                      <p:to>
                                        <p:strVal val="visible"/>
                                      </p:to>
                                    </p:set>
                                    <p:animEffect transition="in" filter="fade">
                                      <p:cBhvr>
                                        <p:cTn id="22" dur="500"/>
                                        <p:tgtEl>
                                          <p:spTgt spid="624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Espace réservé du contenu 1">
            <a:extLst>
              <a:ext uri="{FF2B5EF4-FFF2-40B4-BE49-F238E27FC236}">
                <a16:creationId xmlns:a16="http://schemas.microsoft.com/office/drawing/2014/main" id="{106524A8-C7D7-4327-BAB1-591497CB87F1}"/>
              </a:ext>
            </a:extLst>
          </p:cNvPr>
          <p:cNvSpPr>
            <a:spLocks noGrp="1" noChangeArrowheads="1"/>
          </p:cNvSpPr>
          <p:nvPr>
            <p:ph idx="1"/>
          </p:nvPr>
        </p:nvSpPr>
        <p:spPr bwMode="auto">
          <a:xfrm>
            <a:off x="4766278" y="1700808"/>
            <a:ext cx="3802662" cy="3585567"/>
          </a:xfrm>
          <a:prstGeom prst="rect">
            <a:avLst/>
          </a:prstGeom>
          <a:solidFill>
            <a:schemeClr val="accent6">
              <a:lumMod val="20000"/>
              <a:lumOff val="80000"/>
            </a:schemeClr>
          </a:solidFill>
        </p:spPr>
        <p:txBody>
          <a:bodyPr vert="horz" wrap="square" lIns="91440" tIns="45720" rIns="91440" bIns="45720" numCol="1" anchor="t" anchorCtr="0" compatLnSpc="1">
            <a:prstTxWarp prst="textNoShape">
              <a:avLst/>
            </a:prstTxWarp>
          </a:bodyPr>
          <a:lstStyle/>
          <a:p>
            <a:pPr eaLnBrk="1" hangingPunct="1">
              <a:lnSpc>
                <a:spcPct val="80000"/>
              </a:lnSpc>
            </a:pPr>
            <a:endParaRPr lang="en-AU" altLang="fr-FR" sz="3000" b="1" dirty="0">
              <a:solidFill>
                <a:srgbClr val="0070C0"/>
              </a:solidFill>
              <a:latin typeface="Arial" pitchFamily="34" charset="0"/>
              <a:cs typeface="Arial" pitchFamily="34" charset="0"/>
              <a:sym typeface="Roboto Slab"/>
            </a:endParaRPr>
          </a:p>
          <a:p>
            <a:pPr eaLnBrk="1" hangingPunct="1">
              <a:lnSpc>
                <a:spcPct val="80000"/>
              </a:lnSpc>
            </a:pPr>
            <a:r>
              <a:rPr lang="en-US" altLang="en-US" sz="3000" i="1" dirty="0">
                <a:latin typeface="Arial" pitchFamily="34" charset="0"/>
                <a:cs typeface="Arial" pitchFamily="34" charset="0"/>
                <a:sym typeface="Roboto Slab"/>
              </a:rPr>
              <a:t>To address and prepare for each hazard with imminent or high risks for the health of people (as identified by the strategic risk analysis) </a:t>
            </a:r>
          </a:p>
          <a:p>
            <a:pPr eaLnBrk="1" hangingPunct="1">
              <a:lnSpc>
                <a:spcPct val="80000"/>
              </a:lnSpc>
              <a:buFont typeface="Wingdings 3" pitchFamily="18" charset="2"/>
              <a:buNone/>
            </a:pPr>
            <a:endParaRPr lang="en-US" altLang="en-US" sz="1200" i="1" dirty="0">
              <a:latin typeface="Arial" pitchFamily="34" charset="0"/>
              <a:ea typeface="Roboto Slab"/>
              <a:cs typeface="Arial" pitchFamily="34" charset="0"/>
              <a:sym typeface="Roboto Slab"/>
            </a:endParaRPr>
          </a:p>
          <a:p>
            <a:pPr eaLnBrk="1" hangingPunct="1">
              <a:lnSpc>
                <a:spcPct val="80000"/>
              </a:lnSpc>
              <a:buFont typeface="Wingdings 3" pitchFamily="18" charset="2"/>
              <a:buNone/>
            </a:pPr>
            <a:endParaRPr lang="en-US" altLang="en-US" sz="900" i="1" dirty="0">
              <a:latin typeface="Rockwell" pitchFamily="18" charset="0"/>
              <a:ea typeface="Roboto Slab"/>
              <a:cs typeface="Roboto Slab"/>
              <a:sym typeface="Roboto Slab"/>
            </a:endParaRPr>
          </a:p>
        </p:txBody>
      </p:sp>
      <p:sp>
        <p:nvSpPr>
          <p:cNvPr id="3" name="Titre 2">
            <a:extLst>
              <a:ext uri="{FF2B5EF4-FFF2-40B4-BE49-F238E27FC236}">
                <a16:creationId xmlns:a16="http://schemas.microsoft.com/office/drawing/2014/main" id="{378AD492-83A4-F34C-BEE6-81FE00BD8762}"/>
              </a:ext>
            </a:extLst>
          </p:cNvPr>
          <p:cNvSpPr>
            <a:spLocks noGrp="1"/>
          </p:cNvSpPr>
          <p:nvPr>
            <p:ph type="title"/>
          </p:nvPr>
        </p:nvSpPr>
        <p:spPr>
          <a:xfrm>
            <a:off x="359569" y="49213"/>
            <a:ext cx="7886700" cy="647700"/>
          </a:xfrm>
        </p:spPr>
        <p:txBody>
          <a:bodyPr/>
          <a:lstStyle/>
          <a:p>
            <a:pPr eaLnBrk="1" fontAlgn="auto" hangingPunct="1">
              <a:spcAft>
                <a:spcPts val="0"/>
              </a:spcAft>
              <a:defRPr/>
            </a:pPr>
            <a:r>
              <a:rPr sz="3600" err="1">
                <a:latin typeface="Arial" panose="020B0604020202020204" pitchFamily="34" charset="0"/>
                <a:cs typeface="Arial" panose="020B0604020202020204" pitchFamily="34" charset="0"/>
              </a:rPr>
              <a:t>Contingen</a:t>
            </a:r>
            <a:r>
              <a:rPr lang="en-GB" sz="3600">
                <a:latin typeface="Arial" panose="020B0604020202020204" pitchFamily="34" charset="0"/>
                <a:cs typeface="Arial" panose="020B0604020202020204" pitchFamily="34" charset="0"/>
              </a:rPr>
              <a:t>c</a:t>
            </a:r>
            <a:r>
              <a:rPr sz="3600">
                <a:latin typeface="Arial" panose="020B0604020202020204" pitchFamily="34" charset="0"/>
                <a:cs typeface="Arial" panose="020B0604020202020204" pitchFamily="34" charset="0"/>
              </a:rPr>
              <a:t>y planning – Goal</a:t>
            </a:r>
          </a:p>
        </p:txBody>
      </p:sp>
      <p:sp>
        <p:nvSpPr>
          <p:cNvPr id="59396" name="Rectangle 1"/>
          <p:cNvSpPr>
            <a:spLocks noChangeArrowheads="1"/>
          </p:cNvSpPr>
          <p:nvPr/>
        </p:nvSpPr>
        <p:spPr bwMode="auto">
          <a:xfrm>
            <a:off x="4716016" y="1109960"/>
            <a:ext cx="13976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lnSpc>
                <a:spcPct val="80000"/>
              </a:lnSpc>
              <a:spcBef>
                <a:spcPct val="0"/>
              </a:spcBef>
              <a:spcAft>
                <a:spcPct val="0"/>
              </a:spcAft>
            </a:pPr>
            <a:r>
              <a:rPr lang="en-AU" altLang="fr-FR" sz="3000" b="1" dirty="0">
                <a:solidFill>
                  <a:srgbClr val="0070C0"/>
                </a:solidFill>
                <a:sym typeface="Roboto Slab"/>
              </a:rPr>
              <a:t>GOAL </a:t>
            </a:r>
          </a:p>
        </p:txBody>
      </p:sp>
      <p:pic>
        <p:nvPicPr>
          <p:cNvPr id="59398" name="Image 5">
            <a:extLst>
              <a:ext uri="{FF2B5EF4-FFF2-40B4-BE49-F238E27FC236}">
                <a16:creationId xmlns:a16="http://schemas.microsoft.com/office/drawing/2014/main" id="{9082991A-FBF4-4DD0-9EE4-9B70942B4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57768">
            <a:off x="880015" y="1876518"/>
            <a:ext cx="3226562" cy="32220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26859394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9091">
                                            <p:txEl>
                                              <p:pRg st="1" end="1"/>
                                            </p:txEl>
                                          </p:spTgt>
                                        </p:tgtEl>
                                        <p:attrNameLst>
                                          <p:attrName>style.visibility</p:attrName>
                                        </p:attrNameLst>
                                      </p:cBhvr>
                                      <p:to>
                                        <p:strVal val="visible"/>
                                      </p:to>
                                    </p:set>
                                    <p:animEffect transition="in" filter="fade">
                                      <p:cBhvr>
                                        <p:cTn id="7" dur="500"/>
                                        <p:tgtEl>
                                          <p:spTgt spid="890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Espace réservé du contenu 1">
            <a:extLst>
              <a:ext uri="{FF2B5EF4-FFF2-40B4-BE49-F238E27FC236}">
                <a16:creationId xmlns:a16="http://schemas.microsoft.com/office/drawing/2014/main" id="{106524A8-C7D7-4327-BAB1-591497CB87F1}"/>
              </a:ext>
            </a:extLst>
          </p:cNvPr>
          <p:cNvSpPr>
            <a:spLocks noGrp="1" noChangeArrowheads="1"/>
          </p:cNvSpPr>
          <p:nvPr>
            <p:ph idx="1"/>
          </p:nvPr>
        </p:nvSpPr>
        <p:spPr bwMode="auto">
          <a:xfrm>
            <a:off x="355545" y="2420888"/>
            <a:ext cx="4243596" cy="3350989"/>
          </a:xfrm>
          <a:prstGeom prst="rect">
            <a:avLst/>
          </a:prstGeom>
          <a:solidFill>
            <a:schemeClr val="accent6">
              <a:lumMod val="20000"/>
              <a:lumOff val="80000"/>
            </a:schemeClr>
          </a:solidFill>
        </p:spPr>
        <p:txBody>
          <a:bodyPr vert="horz" wrap="square" lIns="91440" tIns="45720" rIns="91440" bIns="45720" numCol="1" anchor="t" anchorCtr="0" compatLnSpc="1">
            <a:prstTxWarp prst="textNoShape">
              <a:avLst/>
            </a:prstTxWarp>
          </a:bodyPr>
          <a:lstStyle/>
          <a:p>
            <a:pPr eaLnBrk="1" hangingPunct="1"/>
            <a:endParaRPr lang="en-GB" altLang="en-US" sz="1200" dirty="0">
              <a:latin typeface="Arial" pitchFamily="34" charset="0"/>
              <a:cs typeface="Arial" pitchFamily="34" charset="0"/>
            </a:endParaRPr>
          </a:p>
          <a:p>
            <a:pPr eaLnBrk="1" hangingPunct="1">
              <a:buFont typeface="Wingdings" pitchFamily="2" charset="2"/>
              <a:buChar char="ü"/>
            </a:pPr>
            <a:r>
              <a:rPr lang="en-GB" altLang="en-US" sz="2400" dirty="0">
                <a:latin typeface="Arial" pitchFamily="34" charset="0"/>
                <a:cs typeface="Arial" pitchFamily="34" charset="0"/>
              </a:rPr>
              <a:t> List and organize all risks mitigation and preparedness measures needed to address the given risks </a:t>
            </a:r>
          </a:p>
          <a:p>
            <a:pPr eaLnBrk="1" hangingPunct="1">
              <a:buFont typeface="Wingdings" pitchFamily="2" charset="2"/>
              <a:buChar char="ü"/>
            </a:pPr>
            <a:r>
              <a:rPr lang="en-GB" altLang="en-US" sz="2400" dirty="0">
                <a:latin typeface="Arial" pitchFamily="34" charset="0"/>
                <a:cs typeface="Arial" pitchFamily="34" charset="0"/>
              </a:rPr>
              <a:t> Clearly define roles and responsibilities for implementation of each planned actions</a:t>
            </a:r>
          </a:p>
        </p:txBody>
      </p:sp>
      <p:sp>
        <p:nvSpPr>
          <p:cNvPr id="3" name="Titre 2">
            <a:extLst>
              <a:ext uri="{FF2B5EF4-FFF2-40B4-BE49-F238E27FC236}">
                <a16:creationId xmlns:a16="http://schemas.microsoft.com/office/drawing/2014/main" id="{378AD492-83A4-F34C-BEE6-81FE00BD8762}"/>
              </a:ext>
            </a:extLst>
          </p:cNvPr>
          <p:cNvSpPr>
            <a:spLocks noGrp="1"/>
          </p:cNvSpPr>
          <p:nvPr>
            <p:ph type="title"/>
          </p:nvPr>
        </p:nvSpPr>
        <p:spPr>
          <a:xfrm>
            <a:off x="359569" y="49213"/>
            <a:ext cx="7886700" cy="647700"/>
          </a:xfrm>
        </p:spPr>
        <p:txBody>
          <a:bodyPr vert="horz" wrap="square" lIns="91440" tIns="45720" rIns="91440" bIns="45720" numCol="1" anchorCtr="0" compatLnSpc="1">
            <a:prstTxWarp prst="textNoShape">
              <a:avLst/>
            </a:prstTxWarp>
          </a:bodyPr>
          <a:lstStyle/>
          <a:p>
            <a:pPr eaLnBrk="1" hangingPunct="1"/>
            <a:r>
              <a:rPr altLang="en-US" sz="3600" dirty="0" err="1">
                <a:latin typeface="Arial" pitchFamily="34" charset="0"/>
                <a:cs typeface="Arial" pitchFamily="34" charset="0"/>
              </a:rPr>
              <a:t>Contingen</a:t>
            </a:r>
            <a:r>
              <a:rPr lang="en-GB" altLang="en-US" sz="3600" dirty="0">
                <a:latin typeface="Arial" pitchFamily="34" charset="0"/>
                <a:cs typeface="Arial" pitchFamily="34" charset="0"/>
              </a:rPr>
              <a:t>c</a:t>
            </a:r>
            <a:r>
              <a:rPr altLang="en-US" sz="3600" dirty="0">
                <a:latin typeface="Arial" pitchFamily="34" charset="0"/>
                <a:cs typeface="Arial" pitchFamily="34" charset="0"/>
              </a:rPr>
              <a:t>y planning – </a:t>
            </a:r>
            <a:r>
              <a:rPr altLang="en-US" sz="3600" dirty="0" err="1">
                <a:latin typeface="Arial" pitchFamily="34" charset="0"/>
                <a:cs typeface="Arial" pitchFamily="34" charset="0"/>
              </a:rPr>
              <a:t>Results</a:t>
            </a:r>
            <a:r>
              <a:rPr lang="en-GB" altLang="en-US" sz="3600" dirty="0">
                <a:latin typeface="Arial" pitchFamily="34" charset="0"/>
                <a:cs typeface="Arial" pitchFamily="34" charset="0"/>
              </a:rPr>
              <a:t> </a:t>
            </a:r>
            <a:endParaRPr altLang="en-US" sz="3600" dirty="0">
              <a:latin typeface="Arial" pitchFamily="34" charset="0"/>
              <a:cs typeface="Arial" pitchFamily="34" charset="0"/>
            </a:endParaRPr>
          </a:p>
        </p:txBody>
      </p:sp>
      <p:sp>
        <p:nvSpPr>
          <p:cNvPr id="2" name="Rectangle 1">
            <a:extLst>
              <a:ext uri="{FF2B5EF4-FFF2-40B4-BE49-F238E27FC236}">
                <a16:creationId xmlns:a16="http://schemas.microsoft.com/office/drawing/2014/main" id="{65E58DF7-C352-494B-BE12-CD95A54DD483}"/>
              </a:ext>
            </a:extLst>
          </p:cNvPr>
          <p:cNvSpPr/>
          <p:nvPr/>
        </p:nvSpPr>
        <p:spPr>
          <a:xfrm>
            <a:off x="629852" y="971560"/>
            <a:ext cx="3888581" cy="1495794"/>
          </a:xfrm>
          <a:prstGeom prst="rect">
            <a:avLst/>
          </a:prstGeom>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lnSpc>
                <a:spcPct val="80000"/>
              </a:lnSpc>
              <a:spcBef>
                <a:spcPct val="0"/>
              </a:spcBef>
              <a:spcAft>
                <a:spcPct val="0"/>
              </a:spcAft>
              <a:buFont typeface="Wingdings 3" pitchFamily="18" charset="2"/>
              <a:buNone/>
            </a:pPr>
            <a:endParaRPr lang="en-US" altLang="en-US" sz="1000" i="1">
              <a:solidFill>
                <a:prstClr val="black"/>
              </a:solidFill>
              <a:ea typeface="Roboto Slab"/>
              <a:cs typeface="Roboto Slab"/>
              <a:sym typeface="Roboto Slab"/>
            </a:endParaRPr>
          </a:p>
          <a:p>
            <a:pPr fontAlgn="base">
              <a:lnSpc>
                <a:spcPct val="80000"/>
              </a:lnSpc>
              <a:spcBef>
                <a:spcPct val="0"/>
              </a:spcBef>
              <a:spcAft>
                <a:spcPct val="0"/>
              </a:spcAft>
              <a:buFont typeface="Wingdings 3" pitchFamily="18" charset="2"/>
              <a:buNone/>
            </a:pPr>
            <a:r>
              <a:rPr lang="en-GB" altLang="en-US" sz="2800" b="1">
                <a:solidFill>
                  <a:srgbClr val="0070C0"/>
                </a:solidFill>
                <a:sym typeface="Roboto Slab"/>
              </a:rPr>
              <a:t>RESULTS</a:t>
            </a:r>
          </a:p>
          <a:p>
            <a:pPr fontAlgn="base">
              <a:lnSpc>
                <a:spcPct val="80000"/>
              </a:lnSpc>
              <a:spcBef>
                <a:spcPct val="0"/>
              </a:spcBef>
              <a:spcAft>
                <a:spcPct val="0"/>
              </a:spcAft>
              <a:buFont typeface="Wingdings 3" pitchFamily="18" charset="2"/>
              <a:buNone/>
            </a:pPr>
            <a:endParaRPr lang="en-GB" altLang="en-US" sz="2800" b="1">
              <a:solidFill>
                <a:srgbClr val="0070C0"/>
              </a:solidFill>
              <a:sym typeface="Roboto Slab"/>
            </a:endParaRPr>
          </a:p>
          <a:p>
            <a:pPr fontAlgn="base">
              <a:lnSpc>
                <a:spcPct val="80000"/>
              </a:lnSpc>
              <a:spcBef>
                <a:spcPct val="0"/>
              </a:spcBef>
              <a:spcAft>
                <a:spcPct val="0"/>
              </a:spcAft>
              <a:buFont typeface="Wingdings 3" pitchFamily="18" charset="2"/>
              <a:buNone/>
            </a:pPr>
            <a:r>
              <a:rPr lang="en-GB" altLang="en-US" sz="2400">
                <a:solidFill>
                  <a:prstClr val="black"/>
                </a:solidFill>
                <a:sym typeface="Roboto Slab"/>
              </a:rPr>
              <a:t>A hazard specific action plan that:</a:t>
            </a:r>
          </a:p>
        </p:txBody>
      </p:sp>
      <p:pic>
        <p:nvPicPr>
          <p:cNvPr id="10" name="Image 9">
            <a:extLst>
              <a:ext uri="{FF2B5EF4-FFF2-40B4-BE49-F238E27FC236}">
                <a16:creationId xmlns:a16="http://schemas.microsoft.com/office/drawing/2014/main" id="{426C24C2-78DF-492B-8B55-B545D6388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34495">
            <a:off x="5151336" y="2217041"/>
            <a:ext cx="3216322" cy="28589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894729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9091">
                                            <p:txEl>
                                              <p:pRg st="1" end="1"/>
                                            </p:txEl>
                                          </p:spTgt>
                                        </p:tgtEl>
                                        <p:attrNameLst>
                                          <p:attrName>style.visibility</p:attrName>
                                        </p:attrNameLst>
                                      </p:cBhvr>
                                      <p:to>
                                        <p:strVal val="visible"/>
                                      </p:to>
                                    </p:set>
                                    <p:animEffect transition="in" filter="fade">
                                      <p:cBhvr>
                                        <p:cTn id="7" dur="500"/>
                                        <p:tgtEl>
                                          <p:spTgt spid="890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9091">
                                            <p:txEl>
                                              <p:pRg st="2" end="2"/>
                                            </p:txEl>
                                          </p:spTgt>
                                        </p:tgtEl>
                                        <p:attrNameLst>
                                          <p:attrName>style.visibility</p:attrName>
                                        </p:attrNameLst>
                                      </p:cBhvr>
                                      <p:to>
                                        <p:strVal val="visible"/>
                                      </p:to>
                                    </p:set>
                                    <p:animEffect transition="in" filter="fade">
                                      <p:cBhvr>
                                        <p:cTn id="12" dur="500"/>
                                        <p:tgtEl>
                                          <p:spTgt spid="890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78AD492-83A4-F34C-BEE6-81FE00BD8762}"/>
              </a:ext>
            </a:extLst>
          </p:cNvPr>
          <p:cNvSpPr>
            <a:spLocks noGrp="1"/>
          </p:cNvSpPr>
          <p:nvPr>
            <p:ph type="title"/>
          </p:nvPr>
        </p:nvSpPr>
        <p:spPr>
          <a:xfrm>
            <a:off x="359569" y="49213"/>
            <a:ext cx="7886700" cy="647700"/>
          </a:xfrm>
        </p:spPr>
        <p:txBody>
          <a:bodyPr vert="horz" wrap="square" lIns="91440" tIns="45720" rIns="91440" bIns="45720" numCol="1" anchorCtr="0" compatLnSpc="1">
            <a:prstTxWarp prst="textNoShape">
              <a:avLst/>
            </a:prstTxWarp>
          </a:bodyPr>
          <a:lstStyle/>
          <a:p>
            <a:pPr eaLnBrk="1" hangingPunct="1"/>
            <a:r>
              <a:rPr altLang="en-US" sz="3600" dirty="0" err="1">
                <a:latin typeface="Arial" pitchFamily="34" charset="0"/>
                <a:cs typeface="Arial" pitchFamily="34" charset="0"/>
              </a:rPr>
              <a:t>Contingen</a:t>
            </a:r>
            <a:r>
              <a:rPr lang="en-GB" altLang="en-US" sz="3600" dirty="0">
                <a:latin typeface="Arial" pitchFamily="34" charset="0"/>
                <a:cs typeface="Arial" pitchFamily="34" charset="0"/>
              </a:rPr>
              <a:t>c</a:t>
            </a:r>
            <a:r>
              <a:rPr altLang="en-US" sz="3600" dirty="0">
                <a:latin typeface="Arial" pitchFamily="34" charset="0"/>
                <a:cs typeface="Arial" pitchFamily="34" charset="0"/>
              </a:rPr>
              <a:t>y planning – </a:t>
            </a:r>
            <a:r>
              <a:rPr altLang="en-US" sz="3600" dirty="0" err="1">
                <a:latin typeface="Arial" pitchFamily="34" charset="0"/>
                <a:cs typeface="Arial" pitchFamily="34" charset="0"/>
              </a:rPr>
              <a:t>Results</a:t>
            </a:r>
            <a:endParaRPr altLang="en-US" sz="3600" dirty="0">
              <a:latin typeface="Arial" pitchFamily="34" charset="0"/>
              <a:cs typeface="Arial" pitchFamily="34" charset="0"/>
            </a:endParaRPr>
          </a:p>
        </p:txBody>
      </p:sp>
      <p:sp>
        <p:nvSpPr>
          <p:cNvPr id="4" name="Espace réservé du contenu 1">
            <a:extLst>
              <a:ext uri="{FF2B5EF4-FFF2-40B4-BE49-F238E27FC236}">
                <a16:creationId xmlns:a16="http://schemas.microsoft.com/office/drawing/2014/main" id="{B479A987-E0A9-464F-95B5-52939345F93E}"/>
              </a:ext>
            </a:extLst>
          </p:cNvPr>
          <p:cNvSpPr txBox="1">
            <a:spLocks noChangeArrowheads="1"/>
          </p:cNvSpPr>
          <p:nvPr/>
        </p:nvSpPr>
        <p:spPr bwMode="auto">
          <a:xfrm>
            <a:off x="3851920" y="1947904"/>
            <a:ext cx="4716289" cy="3744912"/>
          </a:xfrm>
          <a:prstGeom prst="rect">
            <a:avLst/>
          </a:prstGeom>
          <a:solidFill>
            <a:schemeClr val="accent6">
              <a:lumMod val="20000"/>
              <a:lumOff val="80000"/>
            </a:schemeClr>
          </a:solidFill>
        </p:spPr>
        <p:txBody>
          <a:bodyPr/>
          <a:lstStyle>
            <a:lvl1pPr defTabSz="685800">
              <a:defRPr>
                <a:solidFill>
                  <a:schemeClr val="tx1"/>
                </a:solidFill>
                <a:latin typeface="Arial" pitchFamily="34" charset="0"/>
                <a:cs typeface="Arial" pitchFamily="34" charset="0"/>
              </a:defRPr>
            </a:lvl1pPr>
            <a:lvl2pPr marL="514350" indent="-171450" defTabSz="685800">
              <a:defRPr>
                <a:solidFill>
                  <a:schemeClr val="tx1"/>
                </a:solidFill>
                <a:latin typeface="Arial" pitchFamily="34" charset="0"/>
                <a:cs typeface="Arial" pitchFamily="34" charset="0"/>
              </a:defRPr>
            </a:lvl2pPr>
            <a:lvl3pPr marL="857250" indent="-171450" defTabSz="685800">
              <a:defRPr>
                <a:solidFill>
                  <a:schemeClr val="tx1"/>
                </a:solidFill>
                <a:latin typeface="Arial" pitchFamily="34" charset="0"/>
                <a:cs typeface="Arial" pitchFamily="34" charset="0"/>
              </a:defRPr>
            </a:lvl3pPr>
            <a:lvl4pPr marL="1200150" indent="-171450" defTabSz="685800">
              <a:defRPr>
                <a:solidFill>
                  <a:schemeClr val="tx1"/>
                </a:solidFill>
                <a:latin typeface="Arial" pitchFamily="34" charset="0"/>
                <a:cs typeface="Arial" pitchFamily="34" charset="0"/>
              </a:defRPr>
            </a:lvl4pPr>
            <a:lvl5pPr marL="1543050" indent="-171450" defTabSz="685800">
              <a:defRPr>
                <a:solidFill>
                  <a:schemeClr val="tx1"/>
                </a:solidFill>
                <a:latin typeface="Arial" pitchFamily="34" charset="0"/>
                <a:cs typeface="Arial" pitchFamily="34" charset="0"/>
              </a:defRPr>
            </a:lvl5pPr>
            <a:lvl6pPr marL="2000250" indent="-171450" defTabSz="685800" eaLnBrk="0" fontAlgn="base" hangingPunct="0">
              <a:spcBef>
                <a:spcPct val="0"/>
              </a:spcBef>
              <a:spcAft>
                <a:spcPct val="0"/>
              </a:spcAft>
              <a:defRPr>
                <a:solidFill>
                  <a:schemeClr val="tx1"/>
                </a:solidFill>
                <a:latin typeface="Arial" pitchFamily="34" charset="0"/>
                <a:cs typeface="Arial" pitchFamily="34" charset="0"/>
              </a:defRPr>
            </a:lvl6pPr>
            <a:lvl7pPr marL="2457450" indent="-171450" defTabSz="685800" eaLnBrk="0" fontAlgn="base" hangingPunct="0">
              <a:spcBef>
                <a:spcPct val="0"/>
              </a:spcBef>
              <a:spcAft>
                <a:spcPct val="0"/>
              </a:spcAft>
              <a:defRPr>
                <a:solidFill>
                  <a:schemeClr val="tx1"/>
                </a:solidFill>
                <a:latin typeface="Arial" pitchFamily="34" charset="0"/>
                <a:cs typeface="Arial" pitchFamily="34" charset="0"/>
              </a:defRPr>
            </a:lvl7pPr>
            <a:lvl8pPr marL="2914650" indent="-171450" defTabSz="685800" eaLnBrk="0" fontAlgn="base" hangingPunct="0">
              <a:spcBef>
                <a:spcPct val="0"/>
              </a:spcBef>
              <a:spcAft>
                <a:spcPct val="0"/>
              </a:spcAft>
              <a:defRPr>
                <a:solidFill>
                  <a:schemeClr val="tx1"/>
                </a:solidFill>
                <a:latin typeface="Arial" pitchFamily="34" charset="0"/>
                <a:cs typeface="Arial" pitchFamily="34" charset="0"/>
              </a:defRPr>
            </a:lvl8pPr>
            <a:lvl9pPr marL="3371850" indent="-171450" defTabSz="685800" eaLnBrk="0" fontAlgn="base" hangingPunct="0">
              <a:spcBef>
                <a:spcPct val="0"/>
              </a:spcBef>
              <a:spcAft>
                <a:spcPct val="0"/>
              </a:spcAft>
              <a:defRPr>
                <a:solidFill>
                  <a:schemeClr val="tx1"/>
                </a:solidFill>
                <a:latin typeface="Arial" pitchFamily="34" charset="0"/>
                <a:cs typeface="Arial" pitchFamily="34" charset="0"/>
              </a:defRPr>
            </a:lvl9pPr>
          </a:lstStyle>
          <a:p>
            <a:pPr fontAlgn="base">
              <a:lnSpc>
                <a:spcPct val="80000"/>
              </a:lnSpc>
              <a:spcBef>
                <a:spcPts val="750"/>
              </a:spcBef>
              <a:spcAft>
                <a:spcPct val="0"/>
              </a:spcAft>
              <a:buFont typeface="Wingdings 3" pitchFamily="18" charset="2"/>
              <a:buNone/>
            </a:pPr>
            <a:endParaRPr lang="en-US" altLang="en-US" sz="1200" i="1" dirty="0">
              <a:solidFill>
                <a:prstClr val="black"/>
              </a:solidFill>
              <a:ea typeface="Roboto Slab"/>
              <a:cs typeface="Roboto Slab"/>
              <a:sym typeface="Roboto Slab"/>
            </a:endParaRPr>
          </a:p>
          <a:p>
            <a:pPr fontAlgn="base">
              <a:lnSpc>
                <a:spcPct val="80000"/>
              </a:lnSpc>
              <a:spcBef>
                <a:spcPts val="750"/>
              </a:spcBef>
              <a:spcAft>
                <a:spcPct val="0"/>
              </a:spcAft>
              <a:buFont typeface="Wingdings" pitchFamily="2" charset="2"/>
              <a:buChar char="ü"/>
            </a:pPr>
            <a:r>
              <a:rPr lang="en-GB" altLang="en-US" sz="2400" dirty="0">
                <a:solidFill>
                  <a:prstClr val="black"/>
                </a:solidFill>
              </a:rPr>
              <a:t>Identify all necessary means, resources  needed for the implementation of these actions, including human resources, logistic or financial cost of implementation</a:t>
            </a:r>
          </a:p>
          <a:p>
            <a:pPr fontAlgn="base">
              <a:lnSpc>
                <a:spcPct val="90000"/>
              </a:lnSpc>
              <a:spcBef>
                <a:spcPts val="750"/>
              </a:spcBef>
              <a:spcAft>
                <a:spcPct val="0"/>
              </a:spcAft>
              <a:buFont typeface="Wingdings" pitchFamily="2" charset="2"/>
              <a:buChar char="ü"/>
            </a:pPr>
            <a:r>
              <a:rPr lang="en-US" altLang="en-US" sz="2400" dirty="0">
                <a:solidFill>
                  <a:prstClr val="black"/>
                </a:solidFill>
              </a:rPr>
              <a:t> Estimate time needed for implementation </a:t>
            </a:r>
          </a:p>
          <a:p>
            <a:pPr fontAlgn="base">
              <a:lnSpc>
                <a:spcPct val="90000"/>
              </a:lnSpc>
              <a:spcBef>
                <a:spcPts val="750"/>
              </a:spcBef>
              <a:spcAft>
                <a:spcPct val="0"/>
              </a:spcAft>
              <a:buFont typeface="Wingdings" pitchFamily="2" charset="2"/>
              <a:buChar char="ü"/>
            </a:pPr>
            <a:r>
              <a:rPr lang="en-GB" altLang="en-US" sz="2400" dirty="0">
                <a:solidFill>
                  <a:prstClr val="black"/>
                </a:solidFill>
              </a:rPr>
              <a:t> Define how the plan implementation will be monitored</a:t>
            </a:r>
            <a:endParaRPr lang="en-GB" altLang="en-US" sz="1200" dirty="0">
              <a:solidFill>
                <a:prstClr val="black"/>
              </a:solidFill>
              <a:latin typeface="Calibri" pitchFamily="34" charset="0"/>
            </a:endParaRPr>
          </a:p>
          <a:p>
            <a:pPr fontAlgn="base">
              <a:lnSpc>
                <a:spcPct val="80000"/>
              </a:lnSpc>
              <a:spcBef>
                <a:spcPts val="750"/>
              </a:spcBef>
              <a:spcAft>
                <a:spcPct val="0"/>
              </a:spcAft>
              <a:buFont typeface="Wingdings 3" pitchFamily="18" charset="2"/>
              <a:buNone/>
            </a:pPr>
            <a:endParaRPr lang="en-US" altLang="en-US" sz="900" i="1" dirty="0">
              <a:solidFill>
                <a:prstClr val="black"/>
              </a:solidFill>
              <a:latin typeface="Rockwell" pitchFamily="18" charset="0"/>
              <a:ea typeface="Roboto Slab"/>
              <a:cs typeface="Roboto Slab"/>
              <a:sym typeface="Roboto Slab"/>
            </a:endParaRPr>
          </a:p>
          <a:p>
            <a:pPr fontAlgn="base">
              <a:lnSpc>
                <a:spcPct val="80000"/>
              </a:lnSpc>
              <a:spcBef>
                <a:spcPts val="750"/>
              </a:spcBef>
              <a:spcAft>
                <a:spcPct val="0"/>
              </a:spcAft>
              <a:buFont typeface="Wingdings 3" pitchFamily="18" charset="2"/>
              <a:buNone/>
            </a:pPr>
            <a:endParaRPr lang="en-US" altLang="en-US" sz="900" i="1" dirty="0">
              <a:solidFill>
                <a:prstClr val="black"/>
              </a:solidFill>
              <a:latin typeface="Rockwell" pitchFamily="18" charset="0"/>
              <a:ea typeface="Roboto Slab"/>
              <a:cs typeface="Roboto Slab"/>
              <a:sym typeface="Roboto Slab"/>
            </a:endParaRPr>
          </a:p>
        </p:txBody>
      </p:sp>
      <p:sp>
        <p:nvSpPr>
          <p:cNvPr id="2" name="Rectangle 1">
            <a:extLst>
              <a:ext uri="{FF2B5EF4-FFF2-40B4-BE49-F238E27FC236}">
                <a16:creationId xmlns:a16="http://schemas.microsoft.com/office/drawing/2014/main" id="{65E58DF7-C352-494B-BE12-CD95A54DD483}"/>
              </a:ext>
            </a:extLst>
          </p:cNvPr>
          <p:cNvSpPr/>
          <p:nvPr/>
        </p:nvSpPr>
        <p:spPr>
          <a:xfrm>
            <a:off x="683429" y="1020784"/>
            <a:ext cx="3888581" cy="566737"/>
          </a:xfrm>
          <a:prstGeom prst="rect">
            <a:avLst/>
          </a:prstGeom>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lnSpc>
                <a:spcPct val="80000"/>
              </a:lnSpc>
              <a:spcBef>
                <a:spcPct val="0"/>
              </a:spcBef>
              <a:spcAft>
                <a:spcPct val="0"/>
              </a:spcAft>
              <a:buFont typeface="Wingdings 3" pitchFamily="18" charset="2"/>
              <a:buNone/>
            </a:pPr>
            <a:endParaRPr lang="en-US" altLang="en-US" sz="1000" i="1">
              <a:solidFill>
                <a:prstClr val="black"/>
              </a:solidFill>
              <a:ea typeface="Roboto Slab"/>
              <a:cs typeface="Roboto Slab"/>
              <a:sym typeface="Roboto Slab"/>
            </a:endParaRPr>
          </a:p>
          <a:p>
            <a:pPr fontAlgn="base">
              <a:lnSpc>
                <a:spcPct val="80000"/>
              </a:lnSpc>
              <a:spcBef>
                <a:spcPct val="0"/>
              </a:spcBef>
              <a:spcAft>
                <a:spcPct val="0"/>
              </a:spcAft>
              <a:buFont typeface="Wingdings 3" pitchFamily="18" charset="2"/>
              <a:buNone/>
            </a:pPr>
            <a:r>
              <a:rPr lang="en-GB" altLang="en-US" sz="2800" b="1">
                <a:solidFill>
                  <a:srgbClr val="0070C0"/>
                </a:solidFill>
                <a:sym typeface="Roboto Slab"/>
              </a:rPr>
              <a:t>RESULTS</a:t>
            </a:r>
          </a:p>
        </p:txBody>
      </p:sp>
      <p:pic>
        <p:nvPicPr>
          <p:cNvPr id="9" name="Espace réservé du contenu 8">
            <a:extLst>
              <a:ext uri="{FF2B5EF4-FFF2-40B4-BE49-F238E27FC236}">
                <a16:creationId xmlns:a16="http://schemas.microsoft.com/office/drawing/2014/main" id="{9B533678-B697-48F2-A48E-BDCADE66B23A}"/>
              </a:ext>
            </a:extLst>
          </p:cNvPr>
          <p:cNvPicPr>
            <a:picLocks noGrp="1" noChangeAspect="1"/>
          </p:cNvPicPr>
          <p:nvPr>
            <p:ph idx="1"/>
          </p:nvPr>
        </p:nvPicPr>
        <p:blipFill>
          <a:blip r:embed="rId3"/>
          <a:stretch>
            <a:fillRect/>
          </a:stretch>
        </p:blipFill>
        <p:spPr/>
      </p:pic>
      <p:pic>
        <p:nvPicPr>
          <p:cNvPr id="8" name="Image 7">
            <a:extLst>
              <a:ext uri="{FF2B5EF4-FFF2-40B4-BE49-F238E27FC236}">
                <a16:creationId xmlns:a16="http://schemas.microsoft.com/office/drawing/2014/main" id="{A414DD5B-DC6F-49DC-B0BF-394A41EF63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739891">
            <a:off x="-191693" y="2502718"/>
            <a:ext cx="3449156" cy="19401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Rectangle 10">
            <a:extLst>
              <a:ext uri="{FF2B5EF4-FFF2-40B4-BE49-F238E27FC236}">
                <a16:creationId xmlns:a16="http://schemas.microsoft.com/office/drawing/2014/main" id="{86C2CFE3-974F-49C3-8702-B0CA91AF1ED7}"/>
              </a:ext>
            </a:extLst>
          </p:cNvPr>
          <p:cNvSpPr/>
          <p:nvPr/>
        </p:nvSpPr>
        <p:spPr>
          <a:xfrm>
            <a:off x="4562486" y="1057296"/>
            <a:ext cx="3888581" cy="806375"/>
          </a:xfrm>
          <a:prstGeom prst="rect">
            <a:avLst/>
          </a:prstGeom>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lnSpc>
                <a:spcPct val="80000"/>
              </a:lnSpc>
              <a:spcBef>
                <a:spcPct val="0"/>
              </a:spcBef>
              <a:spcAft>
                <a:spcPct val="0"/>
              </a:spcAft>
              <a:buFont typeface="Wingdings 3" pitchFamily="18" charset="2"/>
              <a:buNone/>
            </a:pPr>
            <a:endParaRPr lang="en-US" altLang="en-US" sz="1000" i="1">
              <a:solidFill>
                <a:prstClr val="black"/>
              </a:solidFill>
              <a:ea typeface="Roboto Slab"/>
              <a:cs typeface="Roboto Slab"/>
              <a:sym typeface="Roboto Slab"/>
            </a:endParaRPr>
          </a:p>
          <a:p>
            <a:pPr fontAlgn="base">
              <a:lnSpc>
                <a:spcPct val="80000"/>
              </a:lnSpc>
              <a:spcBef>
                <a:spcPct val="0"/>
              </a:spcBef>
              <a:spcAft>
                <a:spcPct val="0"/>
              </a:spcAft>
              <a:buFont typeface="Wingdings 3" pitchFamily="18" charset="2"/>
              <a:buNone/>
            </a:pPr>
            <a:r>
              <a:rPr lang="en-GB" altLang="en-US" sz="2400">
                <a:solidFill>
                  <a:prstClr val="black"/>
                </a:solidFill>
                <a:sym typeface="Roboto Slab"/>
              </a:rPr>
              <a:t>A hazard specific action plan that:</a:t>
            </a:r>
          </a:p>
        </p:txBody>
      </p:sp>
    </p:spTree>
    <p:extLst>
      <p:ext uri="{BB962C8B-B14F-4D97-AF65-F5344CB8AC3E}">
        <p14:creationId xmlns:p14="http://schemas.microsoft.com/office/powerpoint/2010/main" val="3123335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551" y="1052736"/>
            <a:ext cx="8575929" cy="4922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84365C98-8BF2-405C-95E9-F0D0E45037C0}"/>
              </a:ext>
            </a:extLst>
          </p:cNvPr>
          <p:cNvSpPr/>
          <p:nvPr/>
        </p:nvSpPr>
        <p:spPr>
          <a:xfrm>
            <a:off x="107504" y="116632"/>
            <a:ext cx="8784976" cy="461665"/>
          </a:xfrm>
          <a:prstGeom prst="rect">
            <a:avLst/>
          </a:prstGeom>
        </p:spPr>
        <p:txBody>
          <a:bodyPr wrap="square">
            <a:spAutoFit/>
          </a:bodyPr>
          <a:lstStyle/>
          <a:p>
            <a:r>
              <a:rPr lang="en-US" sz="2400" b="1" dirty="0"/>
              <a:t>Contingency Planning: from risks to actions</a:t>
            </a:r>
          </a:p>
        </p:txBody>
      </p:sp>
    </p:spTree>
    <p:extLst>
      <p:ext uri="{BB962C8B-B14F-4D97-AF65-F5344CB8AC3E}">
        <p14:creationId xmlns:p14="http://schemas.microsoft.com/office/powerpoint/2010/main" val="33228902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00.xml><?xml version="1.0" encoding="utf-8"?>
<p:tagLst xmlns:a="http://schemas.openxmlformats.org/drawingml/2006/main" xmlns:r="http://schemas.openxmlformats.org/officeDocument/2006/relationships" xmlns:p="http://schemas.openxmlformats.org/presentationml/2006/main">
  <p:tag name="NAME" val="Moon"/>
</p:tagLst>
</file>

<file path=ppt/tags/tag101.xml><?xml version="1.0" encoding="utf-8"?>
<p:tagLst xmlns:a="http://schemas.openxmlformats.org/drawingml/2006/main" xmlns:r="http://schemas.openxmlformats.org/officeDocument/2006/relationships" xmlns:p="http://schemas.openxmlformats.org/presentationml/2006/main">
  <p:tag name="NAME" val="Moon"/>
</p:tagLst>
</file>

<file path=ppt/tags/tag102.xml><?xml version="1.0" encoding="utf-8"?>
<p:tagLst xmlns:a="http://schemas.openxmlformats.org/drawingml/2006/main" xmlns:r="http://schemas.openxmlformats.org/officeDocument/2006/relationships" xmlns:p="http://schemas.openxmlformats.org/presentationml/2006/main">
  <p:tag name="NAME" val="Moon"/>
</p:tagLst>
</file>

<file path=ppt/tags/tag103.xml><?xml version="1.0" encoding="utf-8"?>
<p:tagLst xmlns:a="http://schemas.openxmlformats.org/drawingml/2006/main" xmlns:r="http://schemas.openxmlformats.org/officeDocument/2006/relationships" xmlns:p="http://schemas.openxmlformats.org/presentationml/2006/main">
  <p:tag name="NAME" val="Moon"/>
</p:tagLst>
</file>

<file path=ppt/tags/tag104.xml><?xml version="1.0" encoding="utf-8"?>
<p:tagLst xmlns:a="http://schemas.openxmlformats.org/drawingml/2006/main" xmlns:r="http://schemas.openxmlformats.org/officeDocument/2006/relationships" xmlns:p="http://schemas.openxmlformats.org/presentationml/2006/main">
  <p:tag name="NAME" val="Moon"/>
</p:tagLst>
</file>

<file path=ppt/tags/tag10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0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0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0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0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1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1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1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11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1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19.xml><?xml version="1.0" encoding="utf-8"?>
<p:tagLst xmlns:a="http://schemas.openxmlformats.org/drawingml/2006/main" xmlns:r="http://schemas.openxmlformats.org/officeDocument/2006/relationships" xmlns:p="http://schemas.openxmlformats.org/presentationml/2006/main">
  <p:tag name="NAME" val="Moon"/>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20.xml><?xml version="1.0" encoding="utf-8"?>
<p:tagLst xmlns:a="http://schemas.openxmlformats.org/drawingml/2006/main" xmlns:r="http://schemas.openxmlformats.org/officeDocument/2006/relationships" xmlns:p="http://schemas.openxmlformats.org/presentationml/2006/main">
  <p:tag name="NAME" val="Moon"/>
</p:tagLst>
</file>

<file path=ppt/tags/tag121.xml><?xml version="1.0" encoding="utf-8"?>
<p:tagLst xmlns:a="http://schemas.openxmlformats.org/drawingml/2006/main" xmlns:r="http://schemas.openxmlformats.org/officeDocument/2006/relationships" xmlns:p="http://schemas.openxmlformats.org/presentationml/2006/main">
  <p:tag name="NAME" val="Moon"/>
</p:tagLst>
</file>

<file path=ppt/tags/tag122.xml><?xml version="1.0" encoding="utf-8"?>
<p:tagLst xmlns:a="http://schemas.openxmlformats.org/drawingml/2006/main" xmlns:r="http://schemas.openxmlformats.org/officeDocument/2006/relationships" xmlns:p="http://schemas.openxmlformats.org/presentationml/2006/main">
  <p:tag name="NAME" val="Moon"/>
</p:tagLst>
</file>

<file path=ppt/tags/tag123.xml><?xml version="1.0" encoding="utf-8"?>
<p:tagLst xmlns:a="http://schemas.openxmlformats.org/drawingml/2006/main" xmlns:r="http://schemas.openxmlformats.org/officeDocument/2006/relationships" xmlns:p="http://schemas.openxmlformats.org/presentationml/2006/main">
  <p:tag name="NAME" val="Moon"/>
</p:tagLst>
</file>

<file path=ppt/tags/tag12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2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2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2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2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3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3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13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3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38.xml><?xml version="1.0" encoding="utf-8"?>
<p:tagLst xmlns:a="http://schemas.openxmlformats.org/drawingml/2006/main" xmlns:r="http://schemas.openxmlformats.org/officeDocument/2006/relationships" xmlns:p="http://schemas.openxmlformats.org/presentationml/2006/main">
  <p:tag name="NAME" val="Moon"/>
</p:tagLst>
</file>

<file path=ppt/tags/tag139.xml><?xml version="1.0" encoding="utf-8"?>
<p:tagLst xmlns:a="http://schemas.openxmlformats.org/drawingml/2006/main" xmlns:r="http://schemas.openxmlformats.org/officeDocument/2006/relationships" xmlns:p="http://schemas.openxmlformats.org/presentationml/2006/main">
  <p:tag name="NAME" val="Moon"/>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40.xml><?xml version="1.0" encoding="utf-8"?>
<p:tagLst xmlns:a="http://schemas.openxmlformats.org/drawingml/2006/main" xmlns:r="http://schemas.openxmlformats.org/officeDocument/2006/relationships" xmlns:p="http://schemas.openxmlformats.org/presentationml/2006/main">
  <p:tag name="NAME" val="Moon"/>
</p:tagLst>
</file>

<file path=ppt/tags/tag141.xml><?xml version="1.0" encoding="utf-8"?>
<p:tagLst xmlns:a="http://schemas.openxmlformats.org/drawingml/2006/main" xmlns:r="http://schemas.openxmlformats.org/officeDocument/2006/relationships" xmlns:p="http://schemas.openxmlformats.org/presentationml/2006/main">
  <p:tag name="NAME" val="Moon"/>
</p:tagLst>
</file>

<file path=ppt/tags/tag142.xml><?xml version="1.0" encoding="utf-8"?>
<p:tagLst xmlns:a="http://schemas.openxmlformats.org/drawingml/2006/main" xmlns:r="http://schemas.openxmlformats.org/officeDocument/2006/relationships" xmlns:p="http://schemas.openxmlformats.org/presentationml/2006/main">
  <p:tag name="NAME" val="Moon"/>
</p:tagLst>
</file>

<file path=ppt/tags/tag14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4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4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4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4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5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5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2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4.xml><?xml version="1.0" encoding="utf-8"?>
<p:tagLst xmlns:a="http://schemas.openxmlformats.org/drawingml/2006/main" xmlns:r="http://schemas.openxmlformats.org/officeDocument/2006/relationships" xmlns:p="http://schemas.openxmlformats.org/presentationml/2006/main">
  <p:tag name="NAME" val="Moon"/>
</p:tagLst>
</file>

<file path=ppt/tags/tag25.xml><?xml version="1.0" encoding="utf-8"?>
<p:tagLst xmlns:a="http://schemas.openxmlformats.org/drawingml/2006/main" xmlns:r="http://schemas.openxmlformats.org/officeDocument/2006/relationships" xmlns:p="http://schemas.openxmlformats.org/presentationml/2006/main">
  <p:tag name="NAME" val="Moon"/>
</p:tagLst>
</file>

<file path=ppt/tags/tag26.xml><?xml version="1.0" encoding="utf-8"?>
<p:tagLst xmlns:a="http://schemas.openxmlformats.org/drawingml/2006/main" xmlns:r="http://schemas.openxmlformats.org/officeDocument/2006/relationships" xmlns:p="http://schemas.openxmlformats.org/presentationml/2006/main">
  <p:tag name="NAME" val="Moon"/>
</p:tagLst>
</file>

<file path=ppt/tags/tag27.xml><?xml version="1.0" encoding="utf-8"?>
<p:tagLst xmlns:a="http://schemas.openxmlformats.org/drawingml/2006/main" xmlns:r="http://schemas.openxmlformats.org/officeDocument/2006/relationships" xmlns:p="http://schemas.openxmlformats.org/presentationml/2006/main">
  <p:tag name="NAME" val="Moon"/>
</p:tagLst>
</file>

<file path=ppt/tags/tag28.xml><?xml version="1.0" encoding="utf-8"?>
<p:tagLst xmlns:a="http://schemas.openxmlformats.org/drawingml/2006/main" xmlns:r="http://schemas.openxmlformats.org/officeDocument/2006/relationships" xmlns:p="http://schemas.openxmlformats.org/presentationml/2006/main">
  <p:tag name="NAME" val="Moon"/>
</p:tagLst>
</file>

<file path=ppt/tags/tag2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0.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4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3.xml><?xml version="1.0" encoding="utf-8"?>
<p:tagLst xmlns:a="http://schemas.openxmlformats.org/drawingml/2006/main" xmlns:r="http://schemas.openxmlformats.org/officeDocument/2006/relationships" xmlns:p="http://schemas.openxmlformats.org/presentationml/2006/main">
  <p:tag name="NAME" val="Moon"/>
</p:tagLst>
</file>

<file path=ppt/tags/tag44.xml><?xml version="1.0" encoding="utf-8"?>
<p:tagLst xmlns:a="http://schemas.openxmlformats.org/drawingml/2006/main" xmlns:r="http://schemas.openxmlformats.org/officeDocument/2006/relationships" xmlns:p="http://schemas.openxmlformats.org/presentationml/2006/main">
  <p:tag name="NAME" val="Moon"/>
</p:tagLst>
</file>

<file path=ppt/tags/tag45.xml><?xml version="1.0" encoding="utf-8"?>
<p:tagLst xmlns:a="http://schemas.openxmlformats.org/drawingml/2006/main" xmlns:r="http://schemas.openxmlformats.org/officeDocument/2006/relationships" xmlns:p="http://schemas.openxmlformats.org/presentationml/2006/main">
  <p:tag name="NAME" val="Moon"/>
</p:tagLst>
</file>

<file path=ppt/tags/tag46.xml><?xml version="1.0" encoding="utf-8"?>
<p:tagLst xmlns:a="http://schemas.openxmlformats.org/drawingml/2006/main" xmlns:r="http://schemas.openxmlformats.org/officeDocument/2006/relationships" xmlns:p="http://schemas.openxmlformats.org/presentationml/2006/main">
  <p:tag name="NAME" val="Moon"/>
</p:tagLst>
</file>

<file path=ppt/tags/tag47.xml><?xml version="1.0" encoding="utf-8"?>
<p:tagLst xmlns:a="http://schemas.openxmlformats.org/drawingml/2006/main" xmlns:r="http://schemas.openxmlformats.org/officeDocument/2006/relationships" xmlns:p="http://schemas.openxmlformats.org/presentationml/2006/main">
  <p:tag name="NAME" val="Moon"/>
</p:tagLst>
</file>

<file path=ppt/tags/tag4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5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5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5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5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6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62.xml><?xml version="1.0" encoding="utf-8"?>
<p:tagLst xmlns:a="http://schemas.openxmlformats.org/drawingml/2006/main" xmlns:r="http://schemas.openxmlformats.org/officeDocument/2006/relationships" xmlns:p="http://schemas.openxmlformats.org/presentationml/2006/main">
  <p:tag name="NAME" val="Moon"/>
</p:tagLst>
</file>

<file path=ppt/tags/tag63.xml><?xml version="1.0" encoding="utf-8"?>
<p:tagLst xmlns:a="http://schemas.openxmlformats.org/drawingml/2006/main" xmlns:r="http://schemas.openxmlformats.org/officeDocument/2006/relationships" xmlns:p="http://schemas.openxmlformats.org/presentationml/2006/main">
  <p:tag name="NAME" val="Moon"/>
</p:tagLst>
</file>

<file path=ppt/tags/tag64.xml><?xml version="1.0" encoding="utf-8"?>
<p:tagLst xmlns:a="http://schemas.openxmlformats.org/drawingml/2006/main" xmlns:r="http://schemas.openxmlformats.org/officeDocument/2006/relationships" xmlns:p="http://schemas.openxmlformats.org/presentationml/2006/main">
  <p:tag name="NAME" val="Moon"/>
</p:tagLst>
</file>

<file path=ppt/tags/tag65.xml><?xml version="1.0" encoding="utf-8"?>
<p:tagLst xmlns:a="http://schemas.openxmlformats.org/drawingml/2006/main" xmlns:r="http://schemas.openxmlformats.org/officeDocument/2006/relationships" xmlns:p="http://schemas.openxmlformats.org/presentationml/2006/main">
  <p:tag name="NAME" val="Moon"/>
</p:tagLst>
</file>

<file path=ppt/tags/tag66.xml><?xml version="1.0" encoding="utf-8"?>
<p:tagLst xmlns:a="http://schemas.openxmlformats.org/drawingml/2006/main" xmlns:r="http://schemas.openxmlformats.org/officeDocument/2006/relationships" xmlns:p="http://schemas.openxmlformats.org/presentationml/2006/main">
  <p:tag name="NAME" val="Moon"/>
</p:tagLst>
</file>

<file path=ppt/tags/tag6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6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6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7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7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7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7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7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81.xml><?xml version="1.0" encoding="utf-8"?>
<p:tagLst xmlns:a="http://schemas.openxmlformats.org/drawingml/2006/main" xmlns:r="http://schemas.openxmlformats.org/officeDocument/2006/relationships" xmlns:p="http://schemas.openxmlformats.org/presentationml/2006/main">
  <p:tag name="NAME" val="Moon"/>
</p:tagLst>
</file>

<file path=ppt/tags/tag82.xml><?xml version="1.0" encoding="utf-8"?>
<p:tagLst xmlns:a="http://schemas.openxmlformats.org/drawingml/2006/main" xmlns:r="http://schemas.openxmlformats.org/officeDocument/2006/relationships" xmlns:p="http://schemas.openxmlformats.org/presentationml/2006/main">
  <p:tag name="NAME" val="Moon"/>
</p:tagLst>
</file>

<file path=ppt/tags/tag83.xml><?xml version="1.0" encoding="utf-8"?>
<p:tagLst xmlns:a="http://schemas.openxmlformats.org/drawingml/2006/main" xmlns:r="http://schemas.openxmlformats.org/officeDocument/2006/relationships" xmlns:p="http://schemas.openxmlformats.org/presentationml/2006/main">
  <p:tag name="NAME" val="Moon"/>
</p:tagLst>
</file>

<file path=ppt/tags/tag84.xml><?xml version="1.0" encoding="utf-8"?>
<p:tagLst xmlns:a="http://schemas.openxmlformats.org/drawingml/2006/main" xmlns:r="http://schemas.openxmlformats.org/officeDocument/2006/relationships" xmlns:p="http://schemas.openxmlformats.org/presentationml/2006/main">
  <p:tag name="NAME" val="Moon"/>
</p:tagLst>
</file>

<file path=ppt/tags/tag85.xml><?xml version="1.0" encoding="utf-8"?>
<p:tagLst xmlns:a="http://schemas.openxmlformats.org/drawingml/2006/main" xmlns:r="http://schemas.openxmlformats.org/officeDocument/2006/relationships" xmlns:p="http://schemas.openxmlformats.org/presentationml/2006/main">
  <p:tag name="NAME" val="Moon"/>
</p:tagLst>
</file>

<file path=ppt/tags/tag8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8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8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9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9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9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9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9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9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heme/theme1.xml><?xml version="1.0" encoding="utf-8"?>
<a:theme xmlns:a="http://schemas.openxmlformats.org/drawingml/2006/main" name="WHO_CF_PL0225">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72645D"/>
        </a:dk2>
        <a:lt2>
          <a:srgbClr val="FFFFFF"/>
        </a:lt2>
        <a:accent1>
          <a:srgbClr val="13A8CF"/>
        </a:accent1>
        <a:accent2>
          <a:srgbClr val="004A99"/>
        </a:accent2>
        <a:accent3>
          <a:srgbClr val="00244C"/>
        </a:accent3>
        <a:accent4>
          <a:srgbClr val="92D050"/>
        </a:accent4>
        <a:accent5>
          <a:srgbClr val="FF6600"/>
        </a:accent5>
        <a:accent6>
          <a:srgbClr val="808080"/>
        </a:accent6>
        <a:hlink>
          <a:srgbClr val="00244C"/>
        </a:hlink>
        <a:folHlink>
          <a:srgbClr val="92D05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hème2 oms 11h">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oms 11h" id="{21CEED47-2D5A-084C-ADCA-D72EC2B340AA}" vid="{42AC6ADB-FA7D-8A48-B9B0-86D0D24CF064}"/>
    </a:ext>
  </a:extLst>
</a:theme>
</file>

<file path=ppt/theme/theme11.xml><?xml version="1.0" encoding="utf-8"?>
<a:theme xmlns:a="http://schemas.openxmlformats.org/drawingml/2006/main" name="1_Thème2 oms 11h">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oms 11h" id="{21CEED47-2D5A-084C-ADCA-D72EC2B340AA}" vid="{42AC6ADB-FA7D-8A48-B9B0-86D0D24CF064}"/>
    </a:ext>
  </a:extLst>
</a:theme>
</file>

<file path=ppt/theme/theme12.xml><?xml version="1.0" encoding="utf-8"?>
<a:theme xmlns:a="http://schemas.openxmlformats.org/drawingml/2006/main" name="2_Thème2 oms 11h">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oms 11h" id="{21CEED47-2D5A-084C-ADCA-D72EC2B340AA}" vid="{42AC6ADB-FA7D-8A48-B9B0-86D0D24CF064}"/>
    </a:ext>
  </a:extLst>
</a:theme>
</file>

<file path=ppt/theme/theme13.xml><?xml version="1.0" encoding="utf-8"?>
<a:theme xmlns:a="http://schemas.openxmlformats.org/drawingml/2006/main" name="3_Thème2 oms 11h">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oms 11h" id="{21CEED47-2D5A-084C-ADCA-D72EC2B340AA}" vid="{42AC6ADB-FA7D-8A48-B9B0-86D0D24CF064}"/>
    </a:ext>
  </a:extLst>
</a:theme>
</file>

<file path=ppt/theme/theme14.xml><?xml version="1.0" encoding="utf-8"?>
<a:theme xmlns:a="http://schemas.openxmlformats.org/drawingml/2006/main" name="4_Thème2 oms 11h">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oms 11h" id="{21CEED47-2D5A-084C-ADCA-D72EC2B340AA}" vid="{42AC6ADB-FA7D-8A48-B9B0-86D0D24CF064}"/>
    </a:ext>
  </a:extLst>
</a:theme>
</file>

<file path=ppt/theme/theme15.xml><?xml version="1.0" encoding="utf-8"?>
<a:theme xmlns:a="http://schemas.openxmlformats.org/drawingml/2006/main" name="5_Thème2 oms 11h">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oms 11h" id="{21CEED47-2D5A-084C-ADCA-D72EC2B340AA}" vid="{42AC6ADB-FA7D-8A48-B9B0-86D0D24CF064}"/>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HO_CF_PL0225">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72645D"/>
        </a:dk2>
        <a:lt2>
          <a:srgbClr val="FFFFFF"/>
        </a:lt2>
        <a:accent1>
          <a:srgbClr val="13A8CF"/>
        </a:accent1>
        <a:accent2>
          <a:srgbClr val="004A99"/>
        </a:accent2>
        <a:accent3>
          <a:srgbClr val="00244C"/>
        </a:accent3>
        <a:accent4>
          <a:srgbClr val="92D050"/>
        </a:accent4>
        <a:accent5>
          <a:srgbClr val="FF6600"/>
        </a:accent5>
        <a:accent6>
          <a:srgbClr val="808080"/>
        </a:accent6>
        <a:hlink>
          <a:srgbClr val="00244C"/>
        </a:hlink>
        <a:folHlink>
          <a:srgbClr val="92D05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WHO_CF_PL0225">
  <a:themeElements>
    <a:clrScheme name="Current">
      <a:dk1>
        <a:srgbClr val="000000"/>
      </a:dk1>
      <a:lt1>
        <a:srgbClr val="FFFFFF"/>
      </a:lt1>
      <a:dk2>
        <a:srgbClr val="72645D"/>
      </a:dk2>
      <a:lt2>
        <a:srgbClr val="FFFFFF"/>
      </a:lt2>
      <a:accent1>
        <a:srgbClr val="13A8CF"/>
      </a:accent1>
      <a:accent2>
        <a:srgbClr val="004A99"/>
      </a:accent2>
      <a:accent3>
        <a:srgbClr val="00244C"/>
      </a:accent3>
      <a:accent4>
        <a:srgbClr val="92D050"/>
      </a:accent4>
      <a:accent5>
        <a:srgbClr val="FF6600"/>
      </a:accent5>
      <a:accent6>
        <a:srgbClr val="808080"/>
      </a:accent6>
      <a:hlink>
        <a:srgbClr val="00244C"/>
      </a:hlink>
      <a:folHlink>
        <a:srgbClr val="92D05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72645D"/>
        </a:dk2>
        <a:lt2>
          <a:srgbClr val="FFFFFF"/>
        </a:lt2>
        <a:accent1>
          <a:srgbClr val="13A8CF"/>
        </a:accent1>
        <a:accent2>
          <a:srgbClr val="004A99"/>
        </a:accent2>
        <a:accent3>
          <a:srgbClr val="00244C"/>
        </a:accent3>
        <a:accent4>
          <a:srgbClr val="92D050"/>
        </a:accent4>
        <a:accent5>
          <a:srgbClr val="FF6600"/>
        </a:accent5>
        <a:accent6>
          <a:srgbClr val="808080"/>
        </a:accent6>
        <a:hlink>
          <a:srgbClr val="00244C"/>
        </a:hlink>
        <a:folHlink>
          <a:srgbClr val="92D05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WHO_CF_PL0225">
  <a:themeElements>
    <a:clrScheme name="Current">
      <a:dk1>
        <a:srgbClr val="000000"/>
      </a:dk1>
      <a:lt1>
        <a:srgbClr val="FFFFFF"/>
      </a:lt1>
      <a:dk2>
        <a:srgbClr val="72645D"/>
      </a:dk2>
      <a:lt2>
        <a:srgbClr val="FFFFFF"/>
      </a:lt2>
      <a:accent1>
        <a:srgbClr val="13A8CF"/>
      </a:accent1>
      <a:accent2>
        <a:srgbClr val="004A99"/>
      </a:accent2>
      <a:accent3>
        <a:srgbClr val="00244C"/>
      </a:accent3>
      <a:accent4>
        <a:srgbClr val="92D050"/>
      </a:accent4>
      <a:accent5>
        <a:srgbClr val="FF6600"/>
      </a:accent5>
      <a:accent6>
        <a:srgbClr val="808080"/>
      </a:accent6>
      <a:hlink>
        <a:srgbClr val="00244C"/>
      </a:hlink>
      <a:folHlink>
        <a:srgbClr val="92D05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72645D"/>
        </a:dk2>
        <a:lt2>
          <a:srgbClr val="FFFFFF"/>
        </a:lt2>
        <a:accent1>
          <a:srgbClr val="13A8CF"/>
        </a:accent1>
        <a:accent2>
          <a:srgbClr val="004A99"/>
        </a:accent2>
        <a:accent3>
          <a:srgbClr val="00244C"/>
        </a:accent3>
        <a:accent4>
          <a:srgbClr val="92D050"/>
        </a:accent4>
        <a:accent5>
          <a:srgbClr val="FF6600"/>
        </a:accent5>
        <a:accent6>
          <a:srgbClr val="808080"/>
        </a:accent6>
        <a:hlink>
          <a:srgbClr val="00244C"/>
        </a:hlink>
        <a:folHlink>
          <a:srgbClr val="92D05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WHO_CF_PL0225">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72645D"/>
        </a:dk2>
        <a:lt2>
          <a:srgbClr val="FFFFFF"/>
        </a:lt2>
        <a:accent1>
          <a:srgbClr val="13A8CF"/>
        </a:accent1>
        <a:accent2>
          <a:srgbClr val="004A99"/>
        </a:accent2>
        <a:accent3>
          <a:srgbClr val="00244C"/>
        </a:accent3>
        <a:accent4>
          <a:srgbClr val="92D050"/>
        </a:accent4>
        <a:accent5>
          <a:srgbClr val="FF6600"/>
        </a:accent5>
        <a:accent6>
          <a:srgbClr val="808080"/>
        </a:accent6>
        <a:hlink>
          <a:srgbClr val="00244C"/>
        </a:hlink>
        <a:folHlink>
          <a:srgbClr val="92D05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WHO_CF_PL0225">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72645D"/>
        </a:dk2>
        <a:lt2>
          <a:srgbClr val="FFFFFF"/>
        </a:lt2>
        <a:accent1>
          <a:srgbClr val="13A8CF"/>
        </a:accent1>
        <a:accent2>
          <a:srgbClr val="004A99"/>
        </a:accent2>
        <a:accent3>
          <a:srgbClr val="00244C"/>
        </a:accent3>
        <a:accent4>
          <a:srgbClr val="92D050"/>
        </a:accent4>
        <a:accent5>
          <a:srgbClr val="FF6600"/>
        </a:accent5>
        <a:accent6>
          <a:srgbClr val="808080"/>
        </a:accent6>
        <a:hlink>
          <a:srgbClr val="00244C"/>
        </a:hlink>
        <a:folHlink>
          <a:srgbClr val="92D05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WHO_CF_PL0225">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72645D"/>
        </a:dk2>
        <a:lt2>
          <a:srgbClr val="FFFFFF"/>
        </a:lt2>
        <a:accent1>
          <a:srgbClr val="13A8CF"/>
        </a:accent1>
        <a:accent2>
          <a:srgbClr val="004A99"/>
        </a:accent2>
        <a:accent3>
          <a:srgbClr val="00244C"/>
        </a:accent3>
        <a:accent4>
          <a:srgbClr val="92D050"/>
        </a:accent4>
        <a:accent5>
          <a:srgbClr val="FF6600"/>
        </a:accent5>
        <a:accent6>
          <a:srgbClr val="808080"/>
        </a:accent6>
        <a:hlink>
          <a:srgbClr val="00244C"/>
        </a:hlink>
        <a:folHlink>
          <a:srgbClr val="92D05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WHO_CF_PL0225">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72645D"/>
        </a:dk2>
        <a:lt2>
          <a:srgbClr val="FFFFFF"/>
        </a:lt2>
        <a:accent1>
          <a:srgbClr val="13A8CF"/>
        </a:accent1>
        <a:accent2>
          <a:srgbClr val="004A99"/>
        </a:accent2>
        <a:accent3>
          <a:srgbClr val="00244C"/>
        </a:accent3>
        <a:accent4>
          <a:srgbClr val="92D050"/>
        </a:accent4>
        <a:accent5>
          <a:srgbClr val="FF6600"/>
        </a:accent5>
        <a:accent6>
          <a:srgbClr val="808080"/>
        </a:accent6>
        <a:hlink>
          <a:srgbClr val="00244C"/>
        </a:hlink>
        <a:folHlink>
          <a:srgbClr val="92D05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816</Words>
  <Application>Microsoft Office PowerPoint</Application>
  <PresentationFormat>On-screen Show (4:3)</PresentationFormat>
  <Paragraphs>116</Paragraphs>
  <Slides>14</Slides>
  <Notes>8</Notes>
  <HiddenSlides>2</HiddenSlides>
  <MMClips>0</MMClips>
  <ScaleCrop>false</ScaleCrop>
  <HeadingPairs>
    <vt:vector size="8" baseType="variant">
      <vt:variant>
        <vt:lpstr>Fonts Used</vt:lpstr>
      </vt:variant>
      <vt:variant>
        <vt:i4>17</vt:i4>
      </vt:variant>
      <vt:variant>
        <vt:lpstr>Theme</vt:lpstr>
      </vt:variant>
      <vt:variant>
        <vt:i4>15</vt:i4>
      </vt:variant>
      <vt:variant>
        <vt:lpstr>Embedded OLE Servers</vt:lpstr>
      </vt:variant>
      <vt:variant>
        <vt:i4>1</vt:i4>
      </vt:variant>
      <vt:variant>
        <vt:lpstr>Slide Titles</vt:lpstr>
      </vt:variant>
      <vt:variant>
        <vt:i4>14</vt:i4>
      </vt:variant>
    </vt:vector>
  </HeadingPairs>
  <TitlesOfParts>
    <vt:vector size="47" baseType="lpstr">
      <vt:lpstr>MS PGothic</vt:lpstr>
      <vt:lpstr>SimSun</vt:lpstr>
      <vt:lpstr>SimSun</vt:lpstr>
      <vt:lpstr>Arial</vt:lpstr>
      <vt:lpstr>Arial Unicode MS</vt:lpstr>
      <vt:lpstr>Calibri</vt:lpstr>
      <vt:lpstr>Calibri Light</vt:lpstr>
      <vt:lpstr>Corbel</vt:lpstr>
      <vt:lpstr>Lato Heavy</vt:lpstr>
      <vt:lpstr>Leelawadee</vt:lpstr>
      <vt:lpstr>Nixie One</vt:lpstr>
      <vt:lpstr>Roboto Slab</vt:lpstr>
      <vt:lpstr>Rockwell</vt:lpstr>
      <vt:lpstr>Segoe</vt:lpstr>
      <vt:lpstr>Segoe Condensed</vt:lpstr>
      <vt:lpstr>Wingdings</vt:lpstr>
      <vt:lpstr>Wingdings 3</vt:lpstr>
      <vt:lpstr>WHO_CF_PL0225</vt:lpstr>
      <vt:lpstr>1_WHO_CF_PL0225</vt:lpstr>
      <vt:lpstr>2_WHO_CF_PL0225</vt:lpstr>
      <vt:lpstr>3_WHO_CF_PL0225</vt:lpstr>
      <vt:lpstr>3_Office Theme</vt:lpstr>
      <vt:lpstr>4_WHO_CF_PL0225</vt:lpstr>
      <vt:lpstr>5_WHO_CF_PL0225</vt:lpstr>
      <vt:lpstr>6_WHO_CF_PL0225</vt:lpstr>
      <vt:lpstr>7_WHO_CF_PL0225</vt:lpstr>
      <vt:lpstr>Thème2 oms 11h</vt:lpstr>
      <vt:lpstr>1_Thème2 oms 11h</vt:lpstr>
      <vt:lpstr>2_Thème2 oms 11h</vt:lpstr>
      <vt:lpstr>3_Thème2 oms 11h</vt:lpstr>
      <vt:lpstr>4_Thème2 oms 11h</vt:lpstr>
      <vt:lpstr>5_Thème2 oms 11h</vt:lpstr>
      <vt:lpstr>think-cell Slide</vt:lpstr>
      <vt:lpstr>   </vt:lpstr>
      <vt:lpstr>PowerPoint Presentation</vt:lpstr>
      <vt:lpstr>PowerPoint Presentation</vt:lpstr>
      <vt:lpstr>PowerPoint Presentation</vt:lpstr>
      <vt:lpstr>PowerPoint Presentation</vt:lpstr>
      <vt:lpstr>Contingency planning – Goal</vt:lpstr>
      <vt:lpstr>Contingency planning – Results </vt:lpstr>
      <vt:lpstr>Contingency planning – Results</vt:lpstr>
      <vt:lpstr>PowerPoint Presentation</vt:lpstr>
      <vt:lpstr>Medium to long term planning for other risks</vt:lpstr>
      <vt:lpstr>Medium to long term planning</vt:lpstr>
      <vt:lpstr>Key elements</vt:lpstr>
      <vt:lpstr>PowerPoint Presentation</vt:lpstr>
      <vt:lpstr>Use of Strategic Health Risk assessments</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CLARKE, Ian</dc:creator>
  <cp:lastModifiedBy>Denis Charles</cp:lastModifiedBy>
  <cp:revision>104</cp:revision>
  <dcterms:created xsi:type="dcterms:W3CDTF">2016-07-04T16:17:55Z</dcterms:created>
  <dcterms:modified xsi:type="dcterms:W3CDTF">2018-05-10T09:50:14Z</dcterms:modified>
</cp:coreProperties>
</file>