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4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4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0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1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9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4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0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9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1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8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6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35633-CD59-46A2-AEB2-D59B8E8037B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EA24-436F-41FE-B35E-FF8C715A5F0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0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000" b="1" dirty="0"/>
              <a:t>Session 6: </a:t>
            </a:r>
            <a:br>
              <a:rPr lang="en-GB" sz="3000" b="1" dirty="0"/>
            </a:br>
            <a:r>
              <a:rPr lang="en-GB" b="1" dirty="0"/>
              <a:t>From Risk Analysis to Action</a:t>
            </a:r>
            <a:br>
              <a:rPr lang="en-GB" b="1" dirty="0"/>
            </a:br>
            <a:r>
              <a:rPr lang="en-GB" sz="4000" b="1" dirty="0"/>
              <a:t>PART II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62974" y="6556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Global Workshop on Strategic Risk Analysis and Profiling for Health Emergencies </a:t>
            </a:r>
          </a:p>
        </p:txBody>
      </p:sp>
    </p:spTree>
    <p:extLst>
      <p:ext uri="{BB962C8B-B14F-4D97-AF65-F5344CB8AC3E}">
        <p14:creationId xmlns:p14="http://schemas.microsoft.com/office/powerpoint/2010/main" val="340232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Objective and Expected 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Objective: </a:t>
            </a:r>
          </a:p>
          <a:p>
            <a:r>
              <a:rPr lang="en-US" dirty="0"/>
              <a:t>Identify the </a:t>
            </a:r>
            <a:r>
              <a:rPr lang="en-US" dirty="0">
                <a:solidFill>
                  <a:srgbClr val="0070C0"/>
                </a:solidFill>
              </a:rPr>
              <a:t>KEY ELEMENTS</a:t>
            </a:r>
            <a:r>
              <a:rPr lang="en-US" dirty="0"/>
              <a:t> that allow </a:t>
            </a:r>
            <a:r>
              <a:rPr lang="en-US" dirty="0">
                <a:solidFill>
                  <a:srgbClr val="0070C0"/>
                </a:solidFill>
              </a:rPr>
              <a:t>To USE</a:t>
            </a:r>
            <a:r>
              <a:rPr lang="en-US" dirty="0"/>
              <a:t> risk profiles for initiating related risk mitigation and emergency preparedness actions.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Expected outcome: </a:t>
            </a:r>
          </a:p>
          <a:p>
            <a:r>
              <a:rPr lang="en-US" dirty="0"/>
              <a:t>Defined </a:t>
            </a:r>
            <a:r>
              <a:rPr lang="en-US" dirty="0">
                <a:solidFill>
                  <a:srgbClr val="0070C0"/>
                </a:solidFill>
              </a:rPr>
              <a:t>STEPS TO MOVE</a:t>
            </a:r>
            <a:r>
              <a:rPr lang="en-US" dirty="0"/>
              <a:t> from risk analysis to actions</a:t>
            </a:r>
          </a:p>
        </p:txBody>
      </p:sp>
    </p:spTree>
    <p:extLst>
      <p:ext uri="{BB962C8B-B14F-4D97-AF65-F5344CB8AC3E}">
        <p14:creationId xmlns:p14="http://schemas.microsoft.com/office/powerpoint/2010/main" val="321704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0070C0"/>
                </a:solidFill>
              </a:rPr>
              <a:t>Presentations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3000" dirty="0"/>
              <a:t>Using of annual reporting and joint external evaluation recommendations to support the risk assessment </a:t>
            </a:r>
            <a:endParaRPr lang="en-US" sz="3000" dirty="0"/>
          </a:p>
          <a:p>
            <a:pPr marL="514350" lvl="0" indent="-514350">
              <a:buFont typeface="+mj-lt"/>
              <a:buAutoNum type="arabicPeriod"/>
            </a:pPr>
            <a:r>
              <a:rPr lang="en-GB" sz="3000" dirty="0"/>
              <a:t>Monitoring risks and establishing early warning system to trigger or adjust risk mitigation and preparedness actions</a:t>
            </a:r>
            <a:endParaRPr lang="en-US" sz="3000" dirty="0"/>
          </a:p>
          <a:p>
            <a:pPr marL="514350" lvl="0" indent="-514350">
              <a:buFont typeface="+mj-lt"/>
              <a:buAutoNum type="arabicPeriod"/>
            </a:pPr>
            <a:r>
              <a:rPr lang="en-GB" sz="3000" dirty="0"/>
              <a:t>Driving actions and resources allocation </a:t>
            </a: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6085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0070C0"/>
                </a:solidFill>
              </a:rPr>
              <a:t>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Discuss the way the results of a strategic risk analysis and profiling should guide the undertaking of specific actions.</a:t>
            </a:r>
            <a:endParaRPr lang="en-US" sz="2400" dirty="0"/>
          </a:p>
          <a:p>
            <a:pPr lvl="0"/>
            <a:r>
              <a:rPr lang="en-GB" sz="2400" dirty="0"/>
              <a:t>The validation of obtained results and their sharing with relevant stakeholders</a:t>
            </a:r>
            <a:endParaRPr lang="en-US" sz="2400" dirty="0"/>
          </a:p>
          <a:p>
            <a:pPr lvl="0"/>
            <a:r>
              <a:rPr lang="en-GB" sz="2400" dirty="0"/>
              <a:t>The further identification of missing data that will further enable the understanding of risk and of relevant risk mitigation measures  </a:t>
            </a:r>
            <a:endParaRPr lang="en-US" sz="2400" dirty="0"/>
          </a:p>
          <a:p>
            <a:pPr lvl="0"/>
            <a:r>
              <a:rPr lang="en-GB" sz="2400" dirty="0"/>
              <a:t>The regular monitoring of high and imminent risks and the establishment/ access to early warnings and alert systems for those risks</a:t>
            </a:r>
            <a:endParaRPr lang="en-US" sz="2400" dirty="0"/>
          </a:p>
          <a:p>
            <a:pPr lvl="0"/>
            <a:r>
              <a:rPr lang="en-GB" sz="2400" dirty="0"/>
              <a:t>For high and imminent risk, the swift initiation of risk mitigation and critical response preparedness actions supported by adequate allocation of resources</a:t>
            </a:r>
            <a:endParaRPr lang="en-US" sz="2400" dirty="0"/>
          </a:p>
          <a:p>
            <a:pPr lvl="0"/>
            <a:r>
              <a:rPr lang="en-GB" sz="2400" dirty="0"/>
              <a:t>For other risks, the planning and implementation of related longer term preparedness and capacity building activities.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384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0070C0"/>
                </a:solidFill>
              </a:rPr>
              <a:t>Questions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/>
              <a:t>What are the key steps and actions that will make the health sector move from risk analysis to action planning and implementing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/>
              <a:t>Engage health and other sectors stakeholders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</a:t>
            </a:r>
            <a:r>
              <a:rPr lang="en-GB" sz="2000" dirty="0" err="1"/>
              <a:t>trengthen</a:t>
            </a:r>
            <a:r>
              <a:rPr lang="en-GB" sz="2000" dirty="0"/>
              <a:t> our risk monitoring and early warning systems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/>
              <a:t>Operational readiness for high-risk hazards and scenarios  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/>
              <a:t>Allocation of adequate resources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/>
              <a:t>Attention for risk management rather than response to events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/>
              <a:t>Formulate, agree and endorse recommendations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0951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0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7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270</Words>
  <Application>Microsoft Office PowerPoint</Application>
  <PresentationFormat>Grand écran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Session 6:  From Risk Analysis to Action PART II</vt:lpstr>
      <vt:lpstr>Objective and Expected Outcome</vt:lpstr>
      <vt:lpstr>Presentations </vt:lpstr>
      <vt:lpstr>Discussion Points</vt:lpstr>
      <vt:lpstr>Questions for us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discussion:  From Risk analysis to action</dc:title>
  <dc:creator>WHO</dc:creator>
  <cp:lastModifiedBy>Invité</cp:lastModifiedBy>
  <cp:revision>10</cp:revision>
  <dcterms:created xsi:type="dcterms:W3CDTF">2018-05-10T07:19:17Z</dcterms:created>
  <dcterms:modified xsi:type="dcterms:W3CDTF">2018-05-10T08:48:13Z</dcterms:modified>
</cp:coreProperties>
</file>