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  <p:sldMasterId id="2147483688" r:id="rId3"/>
    <p:sldMasterId id="2147483700" r:id="rId4"/>
  </p:sldMasterIdLst>
  <p:notesMasterIdLst>
    <p:notesMasterId r:id="rId14"/>
  </p:notesMasterIdLst>
  <p:handoutMasterIdLst>
    <p:handoutMasterId r:id="rId15"/>
  </p:handoutMasterIdLst>
  <p:sldIdLst>
    <p:sldId id="515" r:id="rId5"/>
    <p:sldId id="583" r:id="rId6"/>
    <p:sldId id="596" r:id="rId7"/>
    <p:sldId id="598" r:id="rId8"/>
    <p:sldId id="601" r:id="rId9"/>
    <p:sldId id="594" r:id="rId10"/>
    <p:sldId id="595" r:id="rId11"/>
    <p:sldId id="599" r:id="rId12"/>
    <p:sldId id="600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E8F3FF"/>
    <a:srgbClr val="CDE5FE"/>
    <a:srgbClr val="CCECFF"/>
    <a:srgbClr val="FFE7FF"/>
    <a:srgbClr val="F9FEB4"/>
    <a:srgbClr val="F0E1FF"/>
    <a:srgbClr val="C8DEFC"/>
    <a:srgbClr val="ECFAE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2" autoAdjust="0"/>
    <p:restoredTop sz="82057" autoAdjust="0"/>
  </p:normalViewPr>
  <p:slideViewPr>
    <p:cSldViewPr>
      <p:cViewPr varScale="1">
        <p:scale>
          <a:sx n="71" d="100"/>
          <a:sy n="71" d="100"/>
        </p:scale>
        <p:origin x="127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E40FA1-A777-437D-9553-6202F62F3647}" type="datetimeFigureOut">
              <a:rPr lang="en-US"/>
              <a:pPr>
                <a:defRPr/>
              </a:pPr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0CC3428-6C9F-4CAF-851C-B21523865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31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086FB45-81EF-4209-98FF-FE7E95B322C7}" type="datetimeFigureOut">
              <a:rPr lang="en-US"/>
              <a:pPr>
                <a:defRPr/>
              </a:pPr>
              <a:t>5/9/2018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0DAC08-ECAB-4843-8FCC-536F6E30E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786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  <p:sp>
        <p:nvSpPr>
          <p:cNvPr id="70660" name="Header Placeholder 3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200" b="0" smtClean="0">
                <a:solidFill>
                  <a:schemeClr val="tx1"/>
                </a:solidFill>
              </a:rPr>
              <a:t>World Health Organization</a:t>
            </a:r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A088DD4-16D0-4869-9FD4-24C3AF326DA8}" type="datetime3">
              <a:rPr lang="en-GB" altLang="en-US" sz="1200" b="0" smtClean="0">
                <a:solidFill>
                  <a:schemeClr val="tx1"/>
                </a:solidFill>
              </a:rPr>
              <a:pPr eaLnBrk="1" hangingPunct="1"/>
              <a:t>9 May, 2018</a:t>
            </a:fld>
            <a:endParaRPr lang="en-GB" altLang="en-US" sz="1200" b="0" smtClean="0">
              <a:solidFill>
                <a:schemeClr val="tx1"/>
              </a:solidFill>
            </a:endParaRPr>
          </a:p>
        </p:txBody>
      </p:sp>
      <p:sp>
        <p:nvSpPr>
          <p:cNvPr id="7066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832E5B5-BB0E-42C2-8EB6-76104840AE22}" type="slidenum">
              <a:rPr lang="en-GB" altLang="en-US" sz="1200" b="0" smtClean="0">
                <a:solidFill>
                  <a:schemeClr val="tx1"/>
                </a:solidFill>
              </a:rPr>
              <a:pPr eaLnBrk="1" hangingPunct="1"/>
              <a:t>1</a:t>
            </a:fld>
            <a:endParaRPr lang="en-GB" altLang="en-US" sz="1200" b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854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175" y="0"/>
            <a:ext cx="9144000" cy="6858000"/>
          </a:xfrm>
          <a:prstGeom prst="rect">
            <a:avLst/>
          </a:prstGeom>
          <a:solidFill>
            <a:srgbClr val="1E7FB8"/>
          </a:solidFill>
          <a:ln w="9525">
            <a:noFill/>
            <a:miter lim="800000"/>
            <a:headEnd/>
            <a:tailEnd/>
          </a:ln>
        </p:spPr>
        <p:txBody>
          <a:bodyPr wrap="none" lIns="80147" tIns="40074" rIns="80147" bIns="40074" anchor="ctr"/>
          <a:lstStyle/>
          <a:p>
            <a:pPr algn="r" rtl="1"/>
            <a:endParaRPr lang="es-ES"/>
          </a:p>
        </p:txBody>
      </p:sp>
      <p:pic>
        <p:nvPicPr>
          <p:cNvPr id="5" name="Picture 2" descr="C:\Documents and Settings\younesh\Desktop\DD\RC 59 footer\Presentation3 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1248884" y="1304503"/>
            <a:ext cx="6646233" cy="1333300"/>
          </a:xfrm>
          <a:effectLst/>
        </p:spPr>
        <p:txBody>
          <a:bodyPr lIns="80147" tIns="40074" rIns="80147" bIns="40074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835316" y="2896976"/>
            <a:ext cx="5473368" cy="1589593"/>
          </a:xfrm>
        </p:spPr>
        <p:txBody>
          <a:bodyPr lIns="80147" tIns="40074" rIns="80147" bIns="40074"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8515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27682" cy="58515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0"/>
            <a:ext cx="9144000" cy="59796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  <a:endParaRPr lang="en-US" b="0" dirty="0"/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  <a:endParaRPr lang="en-US" b="0" dirty="0"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42312"/>
          </a:xfrm>
        </p:spPr>
        <p:txBody>
          <a:bodyPr/>
          <a:lstStyle>
            <a:lvl1pPr>
              <a:defRPr>
                <a:latin typeface="Andale Sans for VS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212" y="958939"/>
            <a:ext cx="8560283" cy="4878208"/>
          </a:xfrm>
        </p:spPr>
        <p:txBody>
          <a:bodyPr/>
          <a:lstStyle>
            <a:lvl1pPr>
              <a:defRPr>
                <a:latin typeface="Andale Sans for VST" pitchFamily="34" charset="0"/>
              </a:defRPr>
            </a:lvl1pPr>
            <a:lvl2pPr>
              <a:defRPr>
                <a:latin typeface="Andale Sans for VST" pitchFamily="34" charset="0"/>
              </a:defRPr>
            </a:lvl2pPr>
            <a:lvl3pPr>
              <a:defRPr>
                <a:latin typeface="Andale Sans for VST" pitchFamily="34" charset="0"/>
              </a:defRPr>
            </a:lvl3pPr>
            <a:lvl4pPr>
              <a:defRPr>
                <a:latin typeface="Andale Sans for VST" pitchFamily="34" charset="0"/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  <a:endParaRPr lang="en-US" b="0" dirty="0"/>
          </a:p>
        </p:txBody>
      </p:sp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423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74212" y="958939"/>
            <a:ext cx="8560283" cy="4878208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  <a:endParaRPr lang="en-US" b="0" dirty="0"/>
          </a:p>
        </p:txBody>
      </p:sp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8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3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2175E-10A1-4E07-80E9-DFFFB52CC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96B0A-2F2A-4450-8EA2-8C63AEC18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958" indent="0">
              <a:buNone/>
              <a:defRPr sz="1800"/>
            </a:lvl2pPr>
            <a:lvl3pPr marL="913916" indent="0">
              <a:buNone/>
              <a:defRPr sz="1600"/>
            </a:lvl3pPr>
            <a:lvl4pPr marL="1370874" indent="0">
              <a:buNone/>
              <a:defRPr sz="1400"/>
            </a:lvl4pPr>
            <a:lvl5pPr marL="1827832" indent="0">
              <a:buNone/>
              <a:defRPr sz="1400"/>
            </a:lvl5pPr>
            <a:lvl6pPr marL="2284789" indent="0">
              <a:buNone/>
              <a:defRPr sz="1400"/>
            </a:lvl6pPr>
            <a:lvl7pPr marL="2741748" indent="0">
              <a:buNone/>
              <a:defRPr sz="1400"/>
            </a:lvl7pPr>
            <a:lvl8pPr marL="3198706" indent="0">
              <a:buNone/>
              <a:defRPr sz="1400"/>
            </a:lvl8pPr>
            <a:lvl9pPr marL="365566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419CB-4B87-4D54-932F-F8E4AD2D7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9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215B4-0F16-4108-8687-95D27F851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  <a:endParaRPr lang="en-US" b="0" dirty="0"/>
          </a:p>
        </p:txBody>
      </p:sp>
    </p:spTree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8" indent="0">
              <a:buNone/>
              <a:defRPr sz="2000" b="1"/>
            </a:lvl2pPr>
            <a:lvl3pPr marL="913916" indent="0">
              <a:buNone/>
              <a:defRPr sz="1800" b="1"/>
            </a:lvl3pPr>
            <a:lvl4pPr marL="1370874" indent="0">
              <a:buNone/>
              <a:defRPr sz="1600" b="1"/>
            </a:lvl4pPr>
            <a:lvl5pPr marL="1827832" indent="0">
              <a:buNone/>
              <a:defRPr sz="1600" b="1"/>
            </a:lvl5pPr>
            <a:lvl6pPr marL="2284789" indent="0">
              <a:buNone/>
              <a:defRPr sz="1600" b="1"/>
            </a:lvl6pPr>
            <a:lvl7pPr marL="2741748" indent="0">
              <a:buNone/>
              <a:defRPr sz="1600" b="1"/>
            </a:lvl7pPr>
            <a:lvl8pPr marL="3198706" indent="0">
              <a:buNone/>
              <a:defRPr sz="1600" b="1"/>
            </a:lvl8pPr>
            <a:lvl9pPr marL="36556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8" indent="0">
              <a:buNone/>
              <a:defRPr sz="2000" b="1"/>
            </a:lvl2pPr>
            <a:lvl3pPr marL="913916" indent="0">
              <a:buNone/>
              <a:defRPr sz="1800" b="1"/>
            </a:lvl3pPr>
            <a:lvl4pPr marL="1370874" indent="0">
              <a:buNone/>
              <a:defRPr sz="1600" b="1"/>
            </a:lvl4pPr>
            <a:lvl5pPr marL="1827832" indent="0">
              <a:buNone/>
              <a:defRPr sz="1600" b="1"/>
            </a:lvl5pPr>
            <a:lvl6pPr marL="2284789" indent="0">
              <a:buNone/>
              <a:defRPr sz="1600" b="1"/>
            </a:lvl6pPr>
            <a:lvl7pPr marL="2741748" indent="0">
              <a:buNone/>
              <a:defRPr sz="1600" b="1"/>
            </a:lvl7pPr>
            <a:lvl8pPr marL="3198706" indent="0">
              <a:buNone/>
              <a:defRPr sz="1600" b="1"/>
            </a:lvl8pPr>
            <a:lvl9pPr marL="36556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6A5AD-1EFA-4C15-82F5-56AF89A62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F5E18-539B-4206-B812-8259EFC9A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19863" y="53816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35834-6448-449C-8C1B-3DFBADA8B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58" indent="0">
              <a:buNone/>
              <a:defRPr sz="1200"/>
            </a:lvl2pPr>
            <a:lvl3pPr marL="913916" indent="0">
              <a:buNone/>
              <a:defRPr sz="1000"/>
            </a:lvl3pPr>
            <a:lvl4pPr marL="1370874" indent="0">
              <a:buNone/>
              <a:defRPr sz="900"/>
            </a:lvl4pPr>
            <a:lvl5pPr marL="1827832" indent="0">
              <a:buNone/>
              <a:defRPr sz="900"/>
            </a:lvl5pPr>
            <a:lvl6pPr marL="2284789" indent="0">
              <a:buNone/>
              <a:defRPr sz="900"/>
            </a:lvl6pPr>
            <a:lvl7pPr marL="2741748" indent="0">
              <a:buNone/>
              <a:defRPr sz="900"/>
            </a:lvl7pPr>
            <a:lvl8pPr marL="3198706" indent="0">
              <a:buNone/>
              <a:defRPr sz="900"/>
            </a:lvl8pPr>
            <a:lvl9pPr marL="365566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E395E-D5CD-447A-AB62-B4B3CCD47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58" indent="0">
              <a:buNone/>
              <a:defRPr sz="2800"/>
            </a:lvl2pPr>
            <a:lvl3pPr marL="913916" indent="0">
              <a:buNone/>
              <a:defRPr sz="2400"/>
            </a:lvl3pPr>
            <a:lvl4pPr marL="1370874" indent="0">
              <a:buNone/>
              <a:defRPr sz="2000"/>
            </a:lvl4pPr>
            <a:lvl5pPr marL="1827832" indent="0">
              <a:buNone/>
              <a:defRPr sz="2000"/>
            </a:lvl5pPr>
            <a:lvl6pPr marL="2284789" indent="0">
              <a:buNone/>
              <a:defRPr sz="2000"/>
            </a:lvl6pPr>
            <a:lvl7pPr marL="2741748" indent="0">
              <a:buNone/>
              <a:defRPr sz="2000"/>
            </a:lvl7pPr>
            <a:lvl8pPr marL="3198706" indent="0">
              <a:buNone/>
              <a:defRPr sz="2000"/>
            </a:lvl8pPr>
            <a:lvl9pPr marL="3655663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58" indent="0">
              <a:buNone/>
              <a:defRPr sz="1200"/>
            </a:lvl2pPr>
            <a:lvl3pPr marL="913916" indent="0">
              <a:buNone/>
              <a:defRPr sz="1000"/>
            </a:lvl3pPr>
            <a:lvl4pPr marL="1370874" indent="0">
              <a:buNone/>
              <a:defRPr sz="900"/>
            </a:lvl4pPr>
            <a:lvl5pPr marL="1827832" indent="0">
              <a:buNone/>
              <a:defRPr sz="900"/>
            </a:lvl5pPr>
            <a:lvl6pPr marL="2284789" indent="0">
              <a:buNone/>
              <a:defRPr sz="900"/>
            </a:lvl6pPr>
            <a:lvl7pPr marL="2741748" indent="0">
              <a:buNone/>
              <a:defRPr sz="900"/>
            </a:lvl7pPr>
            <a:lvl8pPr marL="3198706" indent="0">
              <a:buNone/>
              <a:defRPr sz="900"/>
            </a:lvl8pPr>
            <a:lvl9pPr marL="365566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3961F-4AAD-4D5E-89EA-65B2D97BE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A3E6C-A525-4628-8717-49576FF8D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8" y="274641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90" y="274641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6457F-55E7-4D3E-AD3C-9A83A96F9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1344" tIns="45672" rIns="91344" bIns="45672" anchor="ctr"/>
          <a:lstStyle/>
          <a:p>
            <a:endParaRPr lang="es-E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31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4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F744B-41FE-48BF-B422-B9007D02C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4D3B6-01B8-431C-9576-712E644A6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16" indent="0">
              <a:buNone/>
              <a:defRPr sz="1800"/>
            </a:lvl2pPr>
            <a:lvl3pPr marL="913432" indent="0">
              <a:buNone/>
              <a:defRPr sz="1600"/>
            </a:lvl3pPr>
            <a:lvl4pPr marL="1370148" indent="0">
              <a:buNone/>
              <a:defRPr sz="1400"/>
            </a:lvl4pPr>
            <a:lvl5pPr marL="1826865" indent="0">
              <a:buNone/>
              <a:defRPr sz="1400"/>
            </a:lvl5pPr>
            <a:lvl6pPr marL="2283580" indent="0">
              <a:buNone/>
              <a:defRPr sz="1400"/>
            </a:lvl6pPr>
            <a:lvl7pPr marL="2740297" indent="0">
              <a:buNone/>
              <a:defRPr sz="1400"/>
            </a:lvl7pPr>
            <a:lvl8pPr marL="3197014" indent="0">
              <a:buNone/>
              <a:defRPr sz="1400"/>
            </a:lvl8pPr>
            <a:lvl9pPr marL="365372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52417-F13E-4E7E-A563-00E34CA9C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1" y="4407378"/>
            <a:ext cx="7772943" cy="1362097"/>
          </a:xfrm>
        </p:spPr>
        <p:txBody>
          <a:bodyPr anchor="t"/>
          <a:lstStyle>
            <a:lvl1pPr algn="l">
              <a:defRPr sz="3500" b="1" cap="all">
                <a:latin typeface="Andale Sans for VS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1" y="2907056"/>
            <a:ext cx="7772943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736" indent="0">
              <a:buNone/>
              <a:defRPr sz="1600"/>
            </a:lvl2pPr>
            <a:lvl3pPr marL="801472" indent="0">
              <a:buNone/>
              <a:defRPr sz="1400"/>
            </a:lvl3pPr>
            <a:lvl4pPr marL="1202207" indent="0">
              <a:buNone/>
              <a:defRPr sz="1200"/>
            </a:lvl4pPr>
            <a:lvl5pPr marL="1602943" indent="0">
              <a:buNone/>
              <a:defRPr sz="1200"/>
            </a:lvl5pPr>
            <a:lvl6pPr marL="2003679" indent="0">
              <a:buNone/>
              <a:defRPr sz="1200"/>
            </a:lvl6pPr>
            <a:lvl7pPr marL="2404415" indent="0">
              <a:buNone/>
              <a:defRPr sz="1200"/>
            </a:lvl7pPr>
            <a:lvl8pPr marL="2805151" indent="0">
              <a:buNone/>
              <a:defRPr sz="1200"/>
            </a:lvl8pPr>
            <a:lvl9pPr marL="320588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4BAB2-B9AA-4C80-9C34-3D5681175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16" indent="0">
              <a:buNone/>
              <a:defRPr sz="2000" b="1"/>
            </a:lvl2pPr>
            <a:lvl3pPr marL="913432" indent="0">
              <a:buNone/>
              <a:defRPr sz="1800" b="1"/>
            </a:lvl3pPr>
            <a:lvl4pPr marL="1370148" indent="0">
              <a:buNone/>
              <a:defRPr sz="1600" b="1"/>
            </a:lvl4pPr>
            <a:lvl5pPr marL="1826865" indent="0">
              <a:buNone/>
              <a:defRPr sz="1600" b="1"/>
            </a:lvl5pPr>
            <a:lvl6pPr marL="2283580" indent="0">
              <a:buNone/>
              <a:defRPr sz="1600" b="1"/>
            </a:lvl6pPr>
            <a:lvl7pPr marL="2740297" indent="0">
              <a:buNone/>
              <a:defRPr sz="1600" b="1"/>
            </a:lvl7pPr>
            <a:lvl8pPr marL="3197014" indent="0">
              <a:buNone/>
              <a:defRPr sz="1600" b="1"/>
            </a:lvl8pPr>
            <a:lvl9pPr marL="365372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16" indent="0">
              <a:buNone/>
              <a:defRPr sz="2000" b="1"/>
            </a:lvl2pPr>
            <a:lvl3pPr marL="913432" indent="0">
              <a:buNone/>
              <a:defRPr sz="1800" b="1"/>
            </a:lvl3pPr>
            <a:lvl4pPr marL="1370148" indent="0">
              <a:buNone/>
              <a:defRPr sz="1600" b="1"/>
            </a:lvl4pPr>
            <a:lvl5pPr marL="1826865" indent="0">
              <a:buNone/>
              <a:defRPr sz="1600" b="1"/>
            </a:lvl5pPr>
            <a:lvl6pPr marL="2283580" indent="0">
              <a:buNone/>
              <a:defRPr sz="1600" b="1"/>
            </a:lvl6pPr>
            <a:lvl7pPr marL="2740297" indent="0">
              <a:buNone/>
              <a:defRPr sz="1600" b="1"/>
            </a:lvl7pPr>
            <a:lvl8pPr marL="3197014" indent="0">
              <a:buNone/>
              <a:defRPr sz="1600" b="1"/>
            </a:lvl8pPr>
            <a:lvl9pPr marL="365372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D3293-979D-407F-8150-14CABE449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80AB3-DAE7-4E66-941E-06845AA1C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6B6E2-32A5-4150-A19D-2759037EC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716" indent="0">
              <a:buNone/>
              <a:defRPr sz="1200"/>
            </a:lvl2pPr>
            <a:lvl3pPr marL="913432" indent="0">
              <a:buNone/>
              <a:defRPr sz="1000"/>
            </a:lvl3pPr>
            <a:lvl4pPr marL="1370148" indent="0">
              <a:buNone/>
              <a:defRPr sz="900"/>
            </a:lvl4pPr>
            <a:lvl5pPr marL="1826865" indent="0">
              <a:buNone/>
              <a:defRPr sz="900"/>
            </a:lvl5pPr>
            <a:lvl6pPr marL="2283580" indent="0">
              <a:buNone/>
              <a:defRPr sz="900"/>
            </a:lvl6pPr>
            <a:lvl7pPr marL="2740297" indent="0">
              <a:buNone/>
              <a:defRPr sz="900"/>
            </a:lvl7pPr>
            <a:lvl8pPr marL="3197014" indent="0">
              <a:buNone/>
              <a:defRPr sz="900"/>
            </a:lvl8pPr>
            <a:lvl9pPr marL="365372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2DDFC-053A-46D3-9A94-D024C03CE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716" indent="0">
              <a:buNone/>
              <a:defRPr sz="2800"/>
            </a:lvl2pPr>
            <a:lvl3pPr marL="913432" indent="0">
              <a:buNone/>
              <a:defRPr sz="2400"/>
            </a:lvl3pPr>
            <a:lvl4pPr marL="1370148" indent="0">
              <a:buNone/>
              <a:defRPr sz="2000"/>
            </a:lvl4pPr>
            <a:lvl5pPr marL="1826865" indent="0">
              <a:buNone/>
              <a:defRPr sz="2000"/>
            </a:lvl5pPr>
            <a:lvl6pPr marL="2283580" indent="0">
              <a:buNone/>
              <a:defRPr sz="2000"/>
            </a:lvl6pPr>
            <a:lvl7pPr marL="2740297" indent="0">
              <a:buNone/>
              <a:defRPr sz="2000"/>
            </a:lvl7pPr>
            <a:lvl8pPr marL="3197014" indent="0">
              <a:buNone/>
              <a:defRPr sz="2000"/>
            </a:lvl8pPr>
            <a:lvl9pPr marL="3653728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716" indent="0">
              <a:buNone/>
              <a:defRPr sz="1200"/>
            </a:lvl2pPr>
            <a:lvl3pPr marL="913432" indent="0">
              <a:buNone/>
              <a:defRPr sz="1000"/>
            </a:lvl3pPr>
            <a:lvl4pPr marL="1370148" indent="0">
              <a:buNone/>
              <a:defRPr sz="900"/>
            </a:lvl4pPr>
            <a:lvl5pPr marL="1826865" indent="0">
              <a:buNone/>
              <a:defRPr sz="900"/>
            </a:lvl5pPr>
            <a:lvl6pPr marL="2283580" indent="0">
              <a:buNone/>
              <a:defRPr sz="900"/>
            </a:lvl6pPr>
            <a:lvl7pPr marL="2740297" indent="0">
              <a:buNone/>
              <a:defRPr sz="900"/>
            </a:lvl7pPr>
            <a:lvl8pPr marL="3197014" indent="0">
              <a:buNone/>
              <a:defRPr sz="900"/>
            </a:lvl8pPr>
            <a:lvl9pPr marL="365372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0CAE4-A0DB-4357-9F0F-BEB118774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29F53-5AF9-49AB-8BEA-8BF789807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31" y="274643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4" y="274643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9E103-FBC0-4B05-A795-FACBE29E2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533" y="2130976"/>
            <a:ext cx="7772943" cy="147008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057" y="3886157"/>
            <a:ext cx="6401886" cy="1752295"/>
          </a:xfrm>
        </p:spPr>
        <p:txBody>
          <a:bodyPr/>
          <a:lstStyle>
            <a:lvl1pPr marL="0" indent="0" algn="ctr">
              <a:buNone/>
              <a:defRPr/>
            </a:lvl1pPr>
            <a:lvl2pPr marL="400454" indent="0" algn="ctr">
              <a:buNone/>
              <a:defRPr/>
            </a:lvl2pPr>
            <a:lvl3pPr marL="800905" indent="0" algn="ctr">
              <a:buNone/>
              <a:defRPr/>
            </a:lvl3pPr>
            <a:lvl4pPr marL="1201359" indent="0" algn="ctr">
              <a:buNone/>
              <a:defRPr/>
            </a:lvl4pPr>
            <a:lvl5pPr marL="1601812" indent="0" algn="ctr">
              <a:buNone/>
              <a:defRPr/>
            </a:lvl5pPr>
            <a:lvl6pPr marL="2002265" indent="0" algn="ctr">
              <a:buNone/>
              <a:defRPr/>
            </a:lvl6pPr>
            <a:lvl7pPr marL="2402719" indent="0" algn="ctr">
              <a:buNone/>
              <a:defRPr/>
            </a:lvl7pPr>
            <a:lvl8pPr marL="2803171" indent="0" algn="ctr">
              <a:buNone/>
              <a:defRPr/>
            </a:lvl8pPr>
            <a:lvl9pPr marL="320362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ndale Sans for VS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32" y="1500323"/>
            <a:ext cx="4008644" cy="4351223"/>
          </a:xfrm>
        </p:spPr>
        <p:txBody>
          <a:bodyPr/>
          <a:lstStyle>
            <a:lvl1pPr>
              <a:defRPr sz="2500">
                <a:latin typeface="Andale Sans for VST" pitchFamily="34" charset="0"/>
              </a:defRPr>
            </a:lvl1pPr>
            <a:lvl2pPr>
              <a:defRPr sz="2100">
                <a:latin typeface="Andale Sans for VST" pitchFamily="34" charset="0"/>
              </a:defRPr>
            </a:lvl2pPr>
            <a:lvl3pPr>
              <a:defRPr sz="1800">
                <a:latin typeface="Andale Sans for VST" pitchFamily="34" charset="0"/>
              </a:defRPr>
            </a:lvl3pPr>
            <a:lvl4pPr>
              <a:defRPr sz="1600">
                <a:latin typeface="Andale Sans for VST" pitchFamily="34" charset="0"/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7295" y="1500323"/>
            <a:ext cx="4010002" cy="4351223"/>
          </a:xfrm>
        </p:spPr>
        <p:txBody>
          <a:bodyPr/>
          <a:lstStyle>
            <a:lvl1pPr>
              <a:defRPr sz="2500">
                <a:latin typeface="Andale Sans for VST" pitchFamily="34" charset="0"/>
              </a:defRPr>
            </a:lvl1pPr>
            <a:lvl2pPr>
              <a:defRPr sz="2100">
                <a:latin typeface="Andale Sans for VST" pitchFamily="34" charset="0"/>
              </a:defRPr>
            </a:lvl2pPr>
            <a:lvl3pPr>
              <a:defRPr sz="1800">
                <a:latin typeface="Andale Sans for VST" pitchFamily="34" charset="0"/>
              </a:defRPr>
            </a:lvl3pPr>
            <a:lvl4pPr>
              <a:defRPr sz="1600">
                <a:latin typeface="Andale Sans for VST" pitchFamily="34" charset="0"/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5" y="4407382"/>
            <a:ext cx="7772943" cy="1362097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5" y="2907058"/>
            <a:ext cx="7772943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454" indent="0">
              <a:buNone/>
              <a:defRPr sz="1600"/>
            </a:lvl2pPr>
            <a:lvl3pPr marL="800905" indent="0">
              <a:buNone/>
              <a:defRPr sz="1400"/>
            </a:lvl3pPr>
            <a:lvl4pPr marL="1201359" indent="0">
              <a:buNone/>
              <a:defRPr sz="1200"/>
            </a:lvl4pPr>
            <a:lvl5pPr marL="1601812" indent="0">
              <a:buNone/>
              <a:defRPr sz="1200"/>
            </a:lvl5pPr>
            <a:lvl6pPr marL="2002265" indent="0">
              <a:buNone/>
              <a:defRPr sz="1200"/>
            </a:lvl6pPr>
            <a:lvl7pPr marL="2402719" indent="0">
              <a:buNone/>
              <a:defRPr sz="1200"/>
            </a:lvl7pPr>
            <a:lvl8pPr marL="2803171" indent="0">
              <a:buNone/>
              <a:defRPr sz="1200"/>
            </a:lvl8pPr>
            <a:lvl9pPr marL="320362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32" y="1500327"/>
            <a:ext cx="4008644" cy="435122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7295" y="1500327"/>
            <a:ext cx="4010002" cy="435122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6" y="275016"/>
            <a:ext cx="8229057" cy="11432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74" y="1534880"/>
            <a:ext cx="4039867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454" indent="0">
              <a:buNone/>
              <a:defRPr sz="1800" b="1"/>
            </a:lvl2pPr>
            <a:lvl3pPr marL="800905" indent="0">
              <a:buNone/>
              <a:defRPr sz="1600" b="1"/>
            </a:lvl3pPr>
            <a:lvl4pPr marL="1201359" indent="0">
              <a:buNone/>
              <a:defRPr sz="1400" b="1"/>
            </a:lvl4pPr>
            <a:lvl5pPr marL="1601812" indent="0">
              <a:buNone/>
              <a:defRPr sz="1400" b="1"/>
            </a:lvl5pPr>
            <a:lvl6pPr marL="2002265" indent="0">
              <a:buNone/>
              <a:defRPr sz="1400" b="1"/>
            </a:lvl6pPr>
            <a:lvl7pPr marL="2402719" indent="0">
              <a:buNone/>
              <a:defRPr sz="1400" b="1"/>
            </a:lvl7pPr>
            <a:lvl8pPr marL="2803171" indent="0">
              <a:buNone/>
              <a:defRPr sz="1400" b="1"/>
            </a:lvl8pPr>
            <a:lvl9pPr marL="3203623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74" y="2174174"/>
            <a:ext cx="4039867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07" y="1534880"/>
            <a:ext cx="4041225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454" indent="0">
              <a:buNone/>
              <a:defRPr sz="1800" b="1"/>
            </a:lvl2pPr>
            <a:lvl3pPr marL="800905" indent="0">
              <a:buNone/>
              <a:defRPr sz="1600" b="1"/>
            </a:lvl3pPr>
            <a:lvl4pPr marL="1201359" indent="0">
              <a:buNone/>
              <a:defRPr sz="1400" b="1"/>
            </a:lvl4pPr>
            <a:lvl5pPr marL="1601812" indent="0">
              <a:buNone/>
              <a:defRPr sz="1400" b="1"/>
            </a:lvl5pPr>
            <a:lvl6pPr marL="2002265" indent="0">
              <a:buNone/>
              <a:defRPr sz="1400" b="1"/>
            </a:lvl6pPr>
            <a:lvl7pPr marL="2402719" indent="0">
              <a:buNone/>
              <a:defRPr sz="1400" b="1"/>
            </a:lvl7pPr>
            <a:lvl8pPr marL="2803171" indent="0">
              <a:buNone/>
              <a:defRPr sz="1400" b="1"/>
            </a:lvl8pPr>
            <a:lvl9pPr marL="3203623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07" y="2174174"/>
            <a:ext cx="4041225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6" y="273576"/>
            <a:ext cx="3008181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11" y="273571"/>
            <a:ext cx="5110921" cy="585298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76" y="1435534"/>
            <a:ext cx="3008181" cy="4691027"/>
          </a:xfrm>
        </p:spPr>
        <p:txBody>
          <a:bodyPr/>
          <a:lstStyle>
            <a:lvl1pPr marL="0" indent="0">
              <a:buNone/>
              <a:defRPr sz="1200"/>
            </a:lvl1pPr>
            <a:lvl2pPr marL="400454" indent="0">
              <a:buNone/>
              <a:defRPr sz="1100"/>
            </a:lvl2pPr>
            <a:lvl3pPr marL="800905" indent="0">
              <a:buNone/>
              <a:defRPr sz="900"/>
            </a:lvl3pPr>
            <a:lvl4pPr marL="1201359" indent="0">
              <a:buNone/>
              <a:defRPr sz="800"/>
            </a:lvl4pPr>
            <a:lvl5pPr marL="1601812" indent="0">
              <a:buNone/>
              <a:defRPr sz="800"/>
            </a:lvl5pPr>
            <a:lvl6pPr marL="2002265" indent="0">
              <a:buNone/>
              <a:defRPr sz="800"/>
            </a:lvl6pPr>
            <a:lvl7pPr marL="2402719" indent="0">
              <a:buNone/>
              <a:defRPr sz="800"/>
            </a:lvl7pPr>
            <a:lvl8pPr marL="2803171" indent="0">
              <a:buNone/>
              <a:defRPr sz="800"/>
            </a:lvl8pPr>
            <a:lvl9pPr marL="3203623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881" y="4800456"/>
            <a:ext cx="5486943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881" y="613376"/>
            <a:ext cx="5486943" cy="4113648"/>
          </a:xfrm>
        </p:spPr>
        <p:txBody>
          <a:bodyPr/>
          <a:lstStyle>
            <a:lvl1pPr marL="0" indent="0">
              <a:buNone/>
              <a:defRPr sz="2800"/>
            </a:lvl1pPr>
            <a:lvl2pPr marL="400454" indent="0">
              <a:buNone/>
              <a:defRPr sz="2500"/>
            </a:lvl2pPr>
            <a:lvl3pPr marL="800905" indent="0">
              <a:buNone/>
              <a:defRPr sz="2100"/>
            </a:lvl3pPr>
            <a:lvl4pPr marL="1201359" indent="0">
              <a:buNone/>
              <a:defRPr sz="1800"/>
            </a:lvl4pPr>
            <a:lvl5pPr marL="1601812" indent="0">
              <a:buNone/>
              <a:defRPr sz="1800"/>
            </a:lvl5pPr>
            <a:lvl6pPr marL="2002265" indent="0">
              <a:buNone/>
              <a:defRPr sz="1800"/>
            </a:lvl6pPr>
            <a:lvl7pPr marL="2402719" indent="0">
              <a:buNone/>
              <a:defRPr sz="1800"/>
            </a:lvl7pPr>
            <a:lvl8pPr marL="2803171" indent="0">
              <a:buNone/>
              <a:defRPr sz="1800"/>
            </a:lvl8pPr>
            <a:lvl9pPr marL="3203623" indent="0">
              <a:buNone/>
              <a:defRPr sz="18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881" y="5367757"/>
            <a:ext cx="5486943" cy="804876"/>
          </a:xfrm>
        </p:spPr>
        <p:txBody>
          <a:bodyPr/>
          <a:lstStyle>
            <a:lvl1pPr marL="0" indent="0">
              <a:buNone/>
              <a:defRPr sz="1200"/>
            </a:lvl1pPr>
            <a:lvl2pPr marL="400454" indent="0">
              <a:buNone/>
              <a:defRPr sz="1100"/>
            </a:lvl2pPr>
            <a:lvl3pPr marL="800905" indent="0">
              <a:buNone/>
              <a:defRPr sz="900"/>
            </a:lvl3pPr>
            <a:lvl4pPr marL="1201359" indent="0">
              <a:buNone/>
              <a:defRPr sz="800"/>
            </a:lvl4pPr>
            <a:lvl5pPr marL="1601812" indent="0">
              <a:buNone/>
              <a:defRPr sz="800"/>
            </a:lvl5pPr>
            <a:lvl6pPr marL="2002265" indent="0">
              <a:buNone/>
              <a:defRPr sz="800"/>
            </a:lvl6pPr>
            <a:lvl7pPr marL="2402719" indent="0">
              <a:buNone/>
              <a:defRPr sz="800"/>
            </a:lvl7pPr>
            <a:lvl8pPr marL="2803171" indent="0">
              <a:buNone/>
              <a:defRPr sz="800"/>
            </a:lvl8pPr>
            <a:lvl9pPr marL="3203623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8515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27682" cy="58515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2" y="275012"/>
            <a:ext cx="8229057" cy="1143240"/>
          </a:xfrm>
        </p:spPr>
        <p:txBody>
          <a:bodyPr/>
          <a:lstStyle>
            <a:lvl1pPr>
              <a:defRPr>
                <a:latin typeface="Andale Sans for VS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72" y="1534879"/>
            <a:ext cx="4039867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72" y="2174172"/>
            <a:ext cx="4039867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04" y="1534879"/>
            <a:ext cx="4041225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04" y="2174172"/>
            <a:ext cx="4041225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ndale Sans for VS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  <a:endParaRPr lang="en-US" b="0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2" y="273572"/>
            <a:ext cx="3008181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08" y="273571"/>
            <a:ext cx="5110921" cy="585298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72" y="1435530"/>
            <a:ext cx="3008181" cy="4691027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877" y="4800456"/>
            <a:ext cx="5486943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877" y="613376"/>
            <a:ext cx="5486943" cy="4113648"/>
          </a:xfrm>
        </p:spPr>
        <p:txBody>
          <a:bodyPr/>
          <a:lstStyle>
            <a:lvl1pPr marL="0" indent="0">
              <a:buNone/>
              <a:defRPr sz="2800"/>
            </a:lvl1pPr>
            <a:lvl2pPr marL="400736" indent="0">
              <a:buNone/>
              <a:defRPr sz="2500"/>
            </a:lvl2pPr>
            <a:lvl3pPr marL="801472" indent="0">
              <a:buNone/>
              <a:defRPr sz="2100"/>
            </a:lvl3pPr>
            <a:lvl4pPr marL="1202207" indent="0">
              <a:buNone/>
              <a:defRPr sz="1800"/>
            </a:lvl4pPr>
            <a:lvl5pPr marL="1602943" indent="0">
              <a:buNone/>
              <a:defRPr sz="1800"/>
            </a:lvl5pPr>
            <a:lvl6pPr marL="2003679" indent="0">
              <a:buNone/>
              <a:defRPr sz="1800"/>
            </a:lvl6pPr>
            <a:lvl7pPr marL="2404415" indent="0">
              <a:buNone/>
              <a:defRPr sz="1800"/>
            </a:lvl7pPr>
            <a:lvl8pPr marL="2805151" indent="0">
              <a:buNone/>
              <a:defRPr sz="1800"/>
            </a:lvl8pPr>
            <a:lvl9pPr marL="3205886" indent="0">
              <a:buNone/>
              <a:defRPr sz="18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877" y="5367757"/>
            <a:ext cx="5486943" cy="804876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ags" Target="../tags/tag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ags" Target="../tags/tag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2100" y="1206500"/>
            <a:ext cx="8559800" cy="487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</p:txBody>
      </p:sp>
      <p:sp>
        <p:nvSpPr>
          <p:cNvPr id="1028" name="Line 6"/>
          <p:cNvSpPr>
            <a:spLocks noChangeShapeType="1"/>
          </p:cNvSpPr>
          <p:nvPr/>
        </p:nvSpPr>
        <p:spPr bwMode="auto">
          <a:xfrm>
            <a:off x="0" y="1077913"/>
            <a:ext cx="91440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 lIns="80147" tIns="40074" rIns="80147" bIns="40074"/>
          <a:lstStyle/>
          <a:p>
            <a:endParaRPr lang="es-ES"/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0" y="5991225"/>
            <a:ext cx="9144000" cy="866775"/>
          </a:xfrm>
          <a:prstGeom prst="rect">
            <a:avLst/>
          </a:prstGeom>
          <a:solidFill>
            <a:srgbClr val="1E7FB8"/>
          </a:solidFill>
          <a:ln w="9525">
            <a:noFill/>
            <a:miter lim="800000"/>
            <a:headEnd/>
            <a:tailEnd/>
          </a:ln>
        </p:spPr>
        <p:txBody>
          <a:bodyPr wrap="none" lIns="80147" tIns="40074" rIns="80147" bIns="40074" anchor="ctr"/>
          <a:lstStyle/>
          <a:p>
            <a:pPr algn="r" rtl="1"/>
            <a:endParaRPr lang="es-ES"/>
          </a:p>
        </p:txBody>
      </p:sp>
      <p:sp>
        <p:nvSpPr>
          <p:cNvPr id="1030" name="Rectangle 13"/>
          <p:cNvSpPr>
            <a:spLocks noChangeArrowheads="1"/>
          </p:cNvSpPr>
          <p:nvPr/>
        </p:nvSpPr>
        <p:spPr bwMode="auto">
          <a:xfrm>
            <a:off x="4508500" y="6338888"/>
            <a:ext cx="22923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912813"/>
            <a:endParaRPr lang="es-ES" sz="1200">
              <a:solidFill>
                <a:srgbClr val="96CCEE"/>
              </a:solidFill>
              <a:latin typeface="Arial Narrow" pitchFamily="34" charset="0"/>
            </a:endParaRPr>
          </a:p>
        </p:txBody>
      </p:sp>
      <p:sp>
        <p:nvSpPr>
          <p:cNvPr id="1031" name="Rectangle 14"/>
          <p:cNvSpPr>
            <a:spLocks noChangeArrowheads="1"/>
          </p:cNvSpPr>
          <p:nvPr/>
        </p:nvSpPr>
        <p:spPr bwMode="auto">
          <a:xfrm>
            <a:off x="0" y="6294438"/>
            <a:ext cx="35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912813"/>
            <a:fld id="{4F7D9076-2C5E-41F4-AF00-8A10EB6A64B0}" type="slidenum">
              <a:rPr lang="ar-SA" sz="1500">
                <a:solidFill>
                  <a:srgbClr val="72BBE8"/>
                </a:solidFill>
                <a:latin typeface="Arial Narrow" pitchFamily="34" charset="0"/>
              </a:rPr>
              <a:pPr algn="r" defTabSz="912813"/>
              <a:t>‹#›</a:t>
            </a:fld>
            <a:r>
              <a:rPr lang="en-GB" sz="1500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US" sz="2100" baseline="14000">
                <a:solidFill>
                  <a:schemeClr val="bg1"/>
                </a:solidFill>
                <a:latin typeface="Arial Narrow" pitchFamily="34" charset="0"/>
              </a:rPr>
              <a:t>|</a:t>
            </a:r>
          </a:p>
        </p:txBody>
      </p:sp>
      <p:pic>
        <p:nvPicPr>
          <p:cNvPr id="1032" name="Picture 20" descr="LogoE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/>
          </a:blip>
          <a:srcRect/>
          <a:stretch>
            <a:fillRect/>
          </a:stretch>
        </p:blipFill>
        <p:spPr bwMode="auto">
          <a:xfrm>
            <a:off x="177800" y="6043613"/>
            <a:ext cx="1860550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9263" y="6329363"/>
            <a:ext cx="6478587" cy="288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 b="1" i="1">
                <a:solidFill>
                  <a:srgbClr val="96CCE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  <a:endParaRPr lang="en-US" dirty="0"/>
          </a:p>
        </p:txBody>
      </p:sp>
      <p:pic>
        <p:nvPicPr>
          <p:cNvPr id="1034" name="Picture 1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104063" y="6084888"/>
            <a:ext cx="1693862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  <p:sldLayoutId id="2147483898" r:id="rId13"/>
    <p:sldLayoutId id="2147483899" r:id="rId14"/>
    <p:sldLayoutId id="2147483900" r:id="rId15"/>
  </p:sldLayoutIdLst>
  <p:transition spd="slow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5pPr>
      <a:lvl6pPr marL="400736" algn="ctr" defTabSz="914179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6pPr>
      <a:lvl7pPr marL="801472" algn="ctr" defTabSz="914179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7pPr>
      <a:lvl8pPr marL="1202207" algn="ctr" defTabSz="914179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8pPr>
      <a:lvl9pPr marL="1602943" algn="ctr" defTabSz="914179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1313" indent="-341313" algn="l" defTabSz="912813" rtl="0" eaLnBrk="0" fontAlgn="base" hangingPunct="0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 sz="2500" b="1">
          <a:solidFill>
            <a:srgbClr val="000066"/>
          </a:solidFill>
          <a:latin typeface="+mn-lt"/>
          <a:ea typeface="+mn-ea"/>
          <a:cs typeface="+mn-cs"/>
        </a:defRPr>
      </a:lvl1pPr>
      <a:lvl2pPr marL="804863" indent="-280988" algn="l" defTabSz="912813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2100">
          <a:solidFill>
            <a:srgbClr val="000066"/>
          </a:solidFill>
          <a:latin typeface="+mn-lt"/>
          <a:cs typeface="+mn-cs"/>
        </a:defRPr>
      </a:lvl2pPr>
      <a:lvl3pPr marL="1255713" indent="-269875" algn="l" defTabSz="912813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•"/>
        <a:defRPr sz="2100">
          <a:solidFill>
            <a:srgbClr val="000066"/>
          </a:solidFill>
          <a:latin typeface="Arial Narrow" pitchFamily="34" charset="0"/>
          <a:cs typeface="+mn-cs"/>
        </a:defRPr>
      </a:lvl3pPr>
      <a:lvl4pPr marL="1663700" indent="-225425" algn="l" defTabSz="912813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–"/>
        <a:defRPr sz="2100">
          <a:solidFill>
            <a:srgbClr val="000066"/>
          </a:solidFill>
          <a:latin typeface="Arial Narrow" pitchFamily="34" charset="0"/>
          <a:cs typeface="+mn-cs"/>
        </a:defRPr>
      </a:lvl4pPr>
      <a:lvl5pPr marL="1987550" indent="-144463" algn="r" defTabSz="912813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389109" indent="-144710" algn="r" defTabSz="914179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789845" indent="-144710" algn="r" defTabSz="914179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190581" indent="-144710" algn="r" defTabSz="914179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591317" indent="-144710" algn="r" defTabSz="914179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73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472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207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943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679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415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151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88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4" rIns="91408" bIns="4570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7EBC6A03-357E-4FCF-B728-DBDA34B6A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902" r:id="rId7"/>
    <p:sldLayoutId id="2147483861" r:id="rId8"/>
    <p:sldLayoutId id="2147483862" r:id="rId9"/>
    <p:sldLayoutId id="2147483863" r:id="rId10"/>
    <p:sldLayoutId id="2147483864" r:id="rId11"/>
  </p:sldLayoutIdLst>
  <p:transition spd="slow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Britannic Bold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Britannic Bold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Britannic Bold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Britannic Bold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Britannic Bold" pitchFamily="34" charset="0"/>
          <a:cs typeface="Arial" charset="0"/>
        </a:defRPr>
      </a:lvl5pPr>
      <a:lvl6pPr marL="457039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077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116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155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3713" indent="-22851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0750" indent="-22851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7790" indent="-22851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4829" indent="-22851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9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7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16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55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92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32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71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08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91376" tIns="45688" rIns="91376" bIns="45688" anchor="ctr"/>
          <a:lstStyle/>
          <a:p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Health systems strengthening in countries of the Eastern Mediterranean Region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95359102-E225-475C-B7BC-B46F4DADA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ransition spd="slow"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6877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3755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0632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751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2826" indent="-22843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69702" indent="-22843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6580" indent="-22843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3458" indent="-22843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77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55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32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10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386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264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42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018" algn="l" defTabSz="9137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ChangeArrowheads="1"/>
          </p:cNvSpPr>
          <p:nvPr/>
        </p:nvSpPr>
        <p:spPr bwMode="auto">
          <a:xfrm>
            <a:off x="3175" y="0"/>
            <a:ext cx="9144000" cy="6858000"/>
          </a:xfrm>
          <a:prstGeom prst="rect">
            <a:avLst/>
          </a:prstGeom>
          <a:solidFill>
            <a:srgbClr val="1E7FB8"/>
          </a:solidFill>
          <a:ln w="9525">
            <a:noFill/>
            <a:miter lim="800000"/>
            <a:headEnd/>
            <a:tailEnd/>
          </a:ln>
        </p:spPr>
        <p:txBody>
          <a:bodyPr wrap="none" lIns="80105" tIns="40053" rIns="80105" bIns="40053" anchor="ctr"/>
          <a:lstStyle/>
          <a:p>
            <a:pPr algn="r" rtl="1"/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96CCEE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00188"/>
            <a:ext cx="8148637" cy="435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ransition spd="slow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5pPr>
      <a:lvl6pPr marL="400525" algn="ctr" defTabSz="913695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6pPr>
      <a:lvl7pPr marL="801046" algn="ctr" defTabSz="913695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7pPr>
      <a:lvl8pPr marL="1201571" algn="ctr" defTabSz="913695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8pPr>
      <a:lvl9pPr marL="1602094" algn="ctr" defTabSz="913695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1313" indent="-341313" algn="l" defTabSz="912813" rtl="0" eaLnBrk="0" fontAlgn="base" hangingPunct="0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 sz="2500" b="1">
          <a:solidFill>
            <a:srgbClr val="000066"/>
          </a:solidFill>
          <a:latin typeface="+mn-lt"/>
          <a:ea typeface="+mn-ea"/>
          <a:cs typeface="+mn-cs"/>
        </a:defRPr>
      </a:lvl1pPr>
      <a:lvl2pPr marL="804863" indent="-280988" algn="l" defTabSz="912813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2100">
          <a:solidFill>
            <a:srgbClr val="000066"/>
          </a:solidFill>
          <a:latin typeface="+mn-lt"/>
          <a:cs typeface="+mn-cs"/>
        </a:defRPr>
      </a:lvl2pPr>
      <a:lvl3pPr marL="1255713" indent="-268288" algn="l" defTabSz="912813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•"/>
        <a:defRPr sz="2100">
          <a:solidFill>
            <a:srgbClr val="000066"/>
          </a:solidFill>
          <a:latin typeface="Arial Narrow" pitchFamily="34" charset="0"/>
          <a:cs typeface="+mn-cs"/>
        </a:defRPr>
      </a:lvl3pPr>
      <a:lvl4pPr marL="1662113" indent="-225425" algn="l" defTabSz="912813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–"/>
        <a:defRPr sz="2100">
          <a:solidFill>
            <a:srgbClr val="000066"/>
          </a:solidFill>
          <a:latin typeface="Arial Narrow" pitchFamily="34" charset="0"/>
          <a:cs typeface="+mn-cs"/>
        </a:defRPr>
      </a:lvl4pPr>
      <a:lvl5pPr marL="1985963" indent="-144463" algn="r" defTabSz="912813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387845" indent="-144634" algn="r" defTabSz="913695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788369" indent="-144634" algn="r" defTabSz="913695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188893" indent="-144634" algn="r" defTabSz="913695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589416" indent="-144634" algn="r" defTabSz="913695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8010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525" algn="l" defTabSz="8010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046" algn="l" defTabSz="8010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571" algn="l" defTabSz="8010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094" algn="l" defTabSz="8010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2619" algn="l" defTabSz="8010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3143" algn="l" defTabSz="8010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3666" algn="l" defTabSz="8010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4189" algn="l" defTabSz="80104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549473"/>
            <a:ext cx="7772400" cy="2131803"/>
          </a:xfrm>
        </p:spPr>
        <p:txBody>
          <a:bodyPr/>
          <a:lstStyle/>
          <a:p>
            <a:r>
              <a:rPr lang="en-US" sz="3200" b="0" dirty="0">
                <a:solidFill>
                  <a:srgbClr val="FF0000"/>
                </a:solidFill>
              </a:rPr>
              <a:t>R</a:t>
            </a:r>
            <a:r>
              <a:rPr lang="en-US" sz="3200" b="0" dirty="0" smtClean="0">
                <a:solidFill>
                  <a:srgbClr val="FF0000"/>
                </a:solidFill>
              </a:rPr>
              <a:t>isk analysis and assessment in the</a:t>
            </a:r>
            <a:br>
              <a:rPr lang="en-US" sz="3200" b="0" dirty="0" smtClean="0">
                <a:solidFill>
                  <a:srgbClr val="FF0000"/>
                </a:solidFill>
              </a:rPr>
            </a:br>
            <a:r>
              <a:rPr lang="en-US" sz="3200" b="0" dirty="0" smtClean="0">
                <a:solidFill>
                  <a:srgbClr val="FF0000"/>
                </a:solidFill>
              </a:rPr>
              <a:t>regions and countries</a:t>
            </a:r>
            <a:r>
              <a:rPr lang="en-US" sz="4000" b="0" dirty="0" smtClean="0">
                <a:solidFill>
                  <a:srgbClr val="FF0000"/>
                </a:solidFill>
              </a:rPr>
              <a:t/>
            </a:r>
            <a:br>
              <a:rPr lang="en-US" sz="4000" b="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EMRO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9155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3268" y="6307542"/>
            <a:ext cx="609510" cy="34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335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635297" indent="-244345" eaLnBrk="0" hangingPunct="0">
              <a:defRPr sz="3335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977379" indent="-195476" eaLnBrk="0" hangingPunct="0">
              <a:defRPr sz="3335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368331" indent="-195476" eaLnBrk="0" hangingPunct="0">
              <a:defRPr sz="3335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1759283" indent="-195476" eaLnBrk="0" hangingPunct="0">
              <a:defRPr sz="3335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150234" indent="-195476" rtl="1" eaLnBrk="0" fontAlgn="base" hangingPunct="0">
              <a:spcBef>
                <a:spcPct val="0"/>
              </a:spcBef>
              <a:spcAft>
                <a:spcPct val="0"/>
              </a:spcAft>
              <a:defRPr sz="3335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541186" indent="-195476" rtl="1" eaLnBrk="0" fontAlgn="base" hangingPunct="0">
              <a:spcBef>
                <a:spcPct val="0"/>
              </a:spcBef>
              <a:spcAft>
                <a:spcPct val="0"/>
              </a:spcAft>
              <a:defRPr sz="3335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2932138" indent="-195476" rtl="1" eaLnBrk="0" fontAlgn="base" hangingPunct="0">
              <a:spcBef>
                <a:spcPct val="0"/>
              </a:spcBef>
              <a:spcAft>
                <a:spcPct val="0"/>
              </a:spcAft>
              <a:defRPr sz="3335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323090" indent="-195476" rtl="1" eaLnBrk="0" fontAlgn="base" hangingPunct="0">
              <a:spcBef>
                <a:spcPct val="0"/>
              </a:spcBef>
              <a:spcAft>
                <a:spcPct val="0"/>
              </a:spcAft>
              <a:defRPr sz="3335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9EF95C1-9E3B-4C89-9916-09C3E04F64B6}" type="slidenum">
              <a:rPr lang="en-US" altLang="en-US" sz="1197">
                <a:solidFill>
                  <a:schemeClr val="bg1"/>
                </a:solidFill>
              </a:rPr>
              <a:pPr eaLnBrk="1" hangingPunct="1"/>
              <a:t>1</a:t>
            </a:fld>
            <a:endParaRPr lang="en-US" altLang="en-US" sz="1197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50418"/>
            <a:ext cx="6400800" cy="1894838"/>
          </a:xfrm>
        </p:spPr>
        <p:txBody>
          <a:bodyPr/>
          <a:lstStyle/>
          <a:p>
            <a:r>
              <a:rPr lang="en-US" sz="1400" dirty="0">
                <a:solidFill>
                  <a:schemeClr val="tx2"/>
                </a:solidFill>
              </a:rPr>
              <a:t>Presented by:</a:t>
            </a:r>
          </a:p>
          <a:p>
            <a:r>
              <a:rPr lang="en-US" sz="1600" dirty="0">
                <a:solidFill>
                  <a:schemeClr val="tx2"/>
                </a:solidFill>
              </a:rPr>
              <a:t>Dr. Osman Elmahal</a:t>
            </a:r>
          </a:p>
          <a:p>
            <a:r>
              <a:rPr lang="en-US" sz="1200" dirty="0" smtClean="0">
                <a:solidFill>
                  <a:schemeClr val="tx2"/>
                </a:solidFill>
              </a:rPr>
              <a:t>CPI,  WHE</a:t>
            </a:r>
            <a:endParaRPr lang="en-US" sz="1200" dirty="0">
              <a:solidFill>
                <a:schemeClr val="tx2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</a:rPr>
              <a:t>WHO/EMRO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6" name="Title 4"/>
          <p:cNvSpPr txBox="1">
            <a:spLocks/>
          </p:cNvSpPr>
          <p:nvPr/>
        </p:nvSpPr>
        <p:spPr bwMode="auto">
          <a:xfrm>
            <a:off x="730868" y="188640"/>
            <a:ext cx="7772400" cy="991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193" tIns="44596" rIns="89193" bIns="44596" numCol="1" anchor="ctr" anchorCtr="0" compatLnSpc="1">
            <a:prstTxWarp prst="textNoShape">
              <a:avLst/>
            </a:prstTxWarp>
          </a:bodyPr>
          <a:lstStyle>
            <a:lvl1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632523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632523"/>
                </a:solidFill>
                <a:latin typeface="Arial" charset="0"/>
                <a:cs typeface="Arial" charset="0"/>
              </a:defRPr>
            </a:lvl2pPr>
            <a:lvl3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632523"/>
                </a:solidFill>
                <a:latin typeface="Arial" charset="0"/>
                <a:cs typeface="Arial" charset="0"/>
              </a:defRPr>
            </a:lvl3pPr>
            <a:lvl4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632523"/>
                </a:solidFill>
                <a:latin typeface="Arial" charset="0"/>
                <a:cs typeface="Arial" charset="0"/>
              </a:defRPr>
            </a:lvl4pPr>
            <a:lvl5pPr algn="ctr" defTabSz="1042988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rgbClr val="632523"/>
                </a:solidFill>
                <a:latin typeface="Arial" charset="0"/>
                <a:cs typeface="Arial" charset="0"/>
              </a:defRPr>
            </a:lvl5pPr>
            <a:lvl6pPr marL="457200" algn="ctr" defTabSz="1042988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rgbClr val="632523"/>
                </a:solidFill>
                <a:latin typeface="Arial" charset="0"/>
                <a:cs typeface="Arial" charset="0"/>
              </a:defRPr>
            </a:lvl6pPr>
            <a:lvl7pPr marL="914400" algn="ctr" defTabSz="1042988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rgbClr val="632523"/>
                </a:solidFill>
                <a:latin typeface="Arial" charset="0"/>
                <a:cs typeface="Arial" charset="0"/>
              </a:defRPr>
            </a:lvl7pPr>
            <a:lvl8pPr marL="1371600" algn="ctr" defTabSz="1042988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rgbClr val="632523"/>
                </a:solidFill>
                <a:latin typeface="Arial" charset="0"/>
                <a:cs typeface="Arial" charset="0"/>
              </a:defRPr>
            </a:lvl8pPr>
            <a:lvl9pPr marL="1828800" algn="ctr" defTabSz="1042988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rgbClr val="632523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0000"/>
                </a:solidFill>
              </a:rPr>
              <a:t>Workshop and Training on Strategic Risk Analysis and Profiling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for Health Emergencies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56176" y="6272193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Geneva, </a:t>
            </a:r>
            <a:r>
              <a:rPr lang="en-US" sz="1200" b="1" dirty="0"/>
              <a:t>9 - 11 May 2018</a:t>
            </a:r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9665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assessment in EMR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 in Iraq, Pakistan and South Sinai-Egypt</a:t>
            </a:r>
          </a:p>
          <a:p>
            <a:r>
              <a:rPr lang="en-US" dirty="0" smtClean="0"/>
              <a:t>Planned in Qatar, Somalia, and Tunisia </a:t>
            </a:r>
          </a:p>
          <a:p>
            <a:r>
              <a:rPr lang="en-US" dirty="0" smtClean="0"/>
              <a:t>HERA in Afghanistan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Regional risk profiling using STAR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90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risk profiling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Pre workshop:</a:t>
            </a:r>
          </a:p>
          <a:p>
            <a:pPr lvl="1"/>
            <a:r>
              <a:rPr lang="en-US" sz="2800" dirty="0" smtClean="0"/>
              <a:t>Involvement of all technical departments in EMRO plus selected WCOs; </a:t>
            </a:r>
          </a:p>
          <a:p>
            <a:pPr lvl="1"/>
            <a:r>
              <a:rPr lang="en-US" sz="2800" dirty="0" smtClean="0"/>
              <a:t>Sharing the tool guide; </a:t>
            </a:r>
          </a:p>
          <a:p>
            <a:pPr lvl="1"/>
            <a:r>
              <a:rPr lang="en-US" sz="2800" dirty="0"/>
              <a:t>O</a:t>
            </a:r>
            <a:r>
              <a:rPr lang="en-US" sz="2800" dirty="0" smtClean="0"/>
              <a:t>ne to one meetings; </a:t>
            </a:r>
          </a:p>
          <a:p>
            <a:pPr lvl="1"/>
            <a:r>
              <a:rPr lang="en-US" sz="2800" dirty="0" smtClean="0"/>
              <a:t>Internal discussions and data source identification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0820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risk profiling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During the workshop:</a:t>
            </a:r>
          </a:p>
          <a:p>
            <a:pPr lvl="1"/>
            <a:r>
              <a:rPr lang="en-US" dirty="0"/>
              <a:t>Emergency </a:t>
            </a:r>
            <a:r>
              <a:rPr lang="en-US" dirty="0" smtClean="0"/>
              <a:t>mgt. </a:t>
            </a:r>
            <a:r>
              <a:rPr lang="en-US" dirty="0"/>
              <a:t>basic concept, </a:t>
            </a:r>
          </a:p>
          <a:p>
            <a:pPr lvl="1"/>
            <a:r>
              <a:rPr lang="en-US" dirty="0" smtClean="0"/>
              <a:t>Risk </a:t>
            </a:r>
            <a:r>
              <a:rPr lang="en-US" dirty="0"/>
              <a:t>assessment method, run the tool, </a:t>
            </a:r>
          </a:p>
          <a:p>
            <a:pPr lvl="1"/>
            <a:r>
              <a:rPr lang="en-US" dirty="0" smtClean="0"/>
              <a:t>Likelihood </a:t>
            </a:r>
            <a:r>
              <a:rPr lang="en-US" dirty="0"/>
              <a:t>span is 12 months, </a:t>
            </a:r>
          </a:p>
          <a:p>
            <a:pPr lvl="1"/>
            <a:r>
              <a:rPr lang="en-US" dirty="0" smtClean="0"/>
              <a:t>Countries </a:t>
            </a:r>
            <a:r>
              <a:rPr lang="en-US" dirty="0"/>
              <a:t>are considered the geographic unit for scale,</a:t>
            </a:r>
          </a:p>
          <a:p>
            <a:pPr lvl="1"/>
            <a:r>
              <a:rPr lang="en-GB" dirty="0"/>
              <a:t>Seasonality was determined based on hazards occurrence in the region as a whole, </a:t>
            </a:r>
          </a:p>
          <a:p>
            <a:pPr lvl="1"/>
            <a:r>
              <a:rPr lang="en-GB" dirty="0"/>
              <a:t>Frequency is determined based on hazards occurrence in the region that required intervention from EMRO, </a:t>
            </a:r>
            <a:endParaRPr lang="en-GB" dirty="0" smtClean="0"/>
          </a:p>
          <a:p>
            <a:pPr lvl="1"/>
            <a:r>
              <a:rPr lang="en-US" dirty="0" smtClean="0"/>
              <a:t>Lack </a:t>
            </a:r>
            <a:r>
              <a:rPr lang="en-US" dirty="0"/>
              <a:t>of national capacity is considered vulnerability at regional level, </a:t>
            </a:r>
            <a:endParaRPr lang="en-US" dirty="0" smtClean="0"/>
          </a:p>
          <a:p>
            <a:pPr lvl="1"/>
            <a:r>
              <a:rPr lang="en-GB" dirty="0" smtClean="0"/>
              <a:t>Capacities </a:t>
            </a:r>
            <a:r>
              <a:rPr lang="en-GB" dirty="0"/>
              <a:t>were considered from defined functions in the ERF for EMRO </a:t>
            </a:r>
            <a:r>
              <a:rPr lang="en-GB" dirty="0" smtClean="0"/>
              <a:t>(</a:t>
            </a:r>
            <a:r>
              <a:rPr lang="en-GB" dirty="0"/>
              <a:t>Partner coordination, Information and planning, Health operations and technical expertise, Operations support and logistics, and Finance and administration</a:t>
            </a:r>
            <a:r>
              <a:rPr lang="en-GB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30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risk profiling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workshop:</a:t>
            </a:r>
          </a:p>
          <a:p>
            <a:pPr lvl="1"/>
            <a:r>
              <a:rPr lang="en-US" dirty="0" smtClean="0"/>
              <a:t>Report drafting;</a:t>
            </a:r>
          </a:p>
          <a:p>
            <a:pPr lvl="1"/>
            <a:r>
              <a:rPr lang="en-US" dirty="0" smtClean="0"/>
              <a:t>Sharing with the considered for validation</a:t>
            </a:r>
          </a:p>
          <a:p>
            <a:pPr lvl="1"/>
            <a:r>
              <a:rPr lang="en-US" dirty="0" smtClean="0"/>
              <a:t>Final reporting</a:t>
            </a:r>
          </a:p>
          <a:p>
            <a:pPr lvl="1"/>
            <a:r>
              <a:rPr lang="en-US" b="1" u="sng" dirty="0" smtClean="0"/>
              <a:t>Editing 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5794705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905933"/>
              </p:ext>
            </p:extLst>
          </p:nvPr>
        </p:nvGraphicFramePr>
        <p:xfrm>
          <a:off x="-108520" y="45294"/>
          <a:ext cx="9252520" cy="720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3" imgW="5743558" imgH="4817055" progId="Word.Document.12">
                  <p:embed/>
                </p:oleObj>
              </mc:Choice>
              <mc:Fallback>
                <p:oleObj name="Document" r:id="rId3" imgW="5743558" imgH="481705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08520" y="45294"/>
                        <a:ext cx="9252520" cy="720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310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informed planning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0990247"/>
              </p:ext>
            </p:extLst>
          </p:nvPr>
        </p:nvGraphicFramePr>
        <p:xfrm>
          <a:off x="0" y="1052736"/>
          <a:ext cx="9143999" cy="7742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592"/>
                <a:gridCol w="984916"/>
                <a:gridCol w="1391348"/>
                <a:gridCol w="2453832"/>
                <a:gridCol w="930544"/>
                <a:gridCol w="2483767"/>
              </a:tblGrid>
              <a:tr h="1238111">
                <a:tc>
                  <a:txBody>
                    <a:bodyPr/>
                    <a:lstStyle/>
                    <a:p>
                      <a:pPr marL="0" marR="0" algn="l" defTabSz="801472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Risk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801472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Leading unit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Supporting units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Contingency measures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Risk mgt measures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Priority countries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65843">
                <a:tc rowSpan="10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Armed Conflicts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10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EMO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HIM, IHM, MGA, CPI,HSD, etc..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 rtl="0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Providing leadership and co-ordination functions, with MOH and partners;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Syria, Yemen, Somalia, Afghanistan, Libya, Iraq, OPT, Sudan, Egypt, Pakistan, and Lebanon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658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Establishing emergency management functions, including an emergency operations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centre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technical and administrative mission support.;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658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</a:tr>
              <a:tr h="3658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</a:tr>
              <a:tr h="3658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</a:tr>
              <a:tr h="3658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</a:tr>
              <a:tr h="3658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</a:tr>
              <a:tr h="3658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</a:tr>
              <a:tr h="3658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</a:tr>
              <a:tr h="3658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43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Few comments on STAR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124744"/>
            <a:ext cx="8559800" cy="4878388"/>
          </a:xfrm>
        </p:spPr>
        <p:txBody>
          <a:bodyPr>
            <a:normAutofit fontScale="77500" lnSpcReduction="20000"/>
          </a:bodyPr>
          <a:lstStyle/>
          <a:p>
            <a:r>
              <a:rPr lang="en-GB" b="0" dirty="0" smtClean="0"/>
              <a:t>Relatively simple</a:t>
            </a:r>
          </a:p>
          <a:p>
            <a:r>
              <a:rPr lang="en-GB" b="0" dirty="0" smtClean="0"/>
              <a:t>Outbreaks and epidemics classification!!</a:t>
            </a:r>
          </a:p>
          <a:p>
            <a:r>
              <a:rPr lang="en-GB" b="0" dirty="0" smtClean="0"/>
              <a:t>A </a:t>
            </a:r>
            <a:r>
              <a:rPr lang="en-GB" b="0" dirty="0"/>
              <a:t>mechanism to solve participant </a:t>
            </a:r>
            <a:r>
              <a:rPr lang="en-GB" b="0" dirty="0" smtClean="0"/>
              <a:t>dispute</a:t>
            </a:r>
          </a:p>
          <a:p>
            <a:r>
              <a:rPr lang="en-GB" b="0" dirty="0"/>
              <a:t>How </a:t>
            </a:r>
            <a:r>
              <a:rPr lang="en-GB" b="0" dirty="0" smtClean="0"/>
              <a:t>scale and exposure could </a:t>
            </a:r>
            <a:r>
              <a:rPr lang="en-GB" b="0" dirty="0"/>
              <a:t>feed into the risk calculation</a:t>
            </a:r>
            <a:r>
              <a:rPr lang="en-GB" b="0" dirty="0" smtClean="0"/>
              <a:t>?</a:t>
            </a:r>
          </a:p>
          <a:p>
            <a:r>
              <a:rPr lang="en-GB" b="0" dirty="0" smtClean="0"/>
              <a:t>Calculating the </a:t>
            </a:r>
            <a:r>
              <a:rPr lang="en-GB" b="0" dirty="0"/>
              <a:t>hazards risk </a:t>
            </a:r>
            <a:r>
              <a:rPr lang="en-GB" b="0" dirty="0" smtClean="0"/>
              <a:t>vs. its </a:t>
            </a:r>
            <a:r>
              <a:rPr lang="en-GB" b="0" dirty="0"/>
              <a:t>health consequences? </a:t>
            </a:r>
            <a:endParaRPr lang="en-GB" b="0" dirty="0" smtClean="0"/>
          </a:p>
          <a:p>
            <a:r>
              <a:rPr lang="en-GB" b="0" dirty="0" smtClean="0"/>
              <a:t>Exposure estimation!</a:t>
            </a:r>
          </a:p>
          <a:p>
            <a:r>
              <a:rPr lang="en-US" b="0" dirty="0" smtClean="0"/>
              <a:t>Frequency classes need to be revised (rare and random)</a:t>
            </a:r>
          </a:p>
          <a:p>
            <a:r>
              <a:rPr lang="en-US" b="0" dirty="0" smtClean="0"/>
              <a:t>Review severity algorithm </a:t>
            </a:r>
          </a:p>
          <a:p>
            <a:r>
              <a:rPr lang="en-US" b="0" dirty="0" smtClean="0"/>
              <a:t>Predefined main vulnerability factors and capacity elements</a:t>
            </a:r>
          </a:p>
          <a:p>
            <a:r>
              <a:rPr lang="en-US" b="0" dirty="0" smtClean="0"/>
              <a:t>Review capacity classes names with some </a:t>
            </a:r>
            <a:r>
              <a:rPr lang="en-US" b="0" dirty="0" smtClean="0"/>
              <a:t>descriptions</a:t>
            </a:r>
          </a:p>
          <a:p>
            <a:r>
              <a:rPr lang="en-US" b="0" dirty="0" smtClean="0"/>
              <a:t>Hazards focus vs. country focus!</a:t>
            </a:r>
            <a:r>
              <a:rPr lang="en-US" b="0" dirty="0" smtClean="0"/>
              <a:t> 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032369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170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VisID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isID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VisI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I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I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I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I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I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I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I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I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I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I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I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d_4575_slide">
  <a:themeElements>
    <a:clrScheme name="Office Theme 2">
      <a:dk1>
        <a:srgbClr val="000000"/>
      </a:dk1>
      <a:lt1>
        <a:srgbClr val="CCFFFF"/>
      </a:lt1>
      <a:dk2>
        <a:srgbClr val="000000"/>
      </a:dk2>
      <a:lt2>
        <a:srgbClr val="B2B2B2"/>
      </a:lt2>
      <a:accent1>
        <a:srgbClr val="318C23"/>
      </a:accent1>
      <a:accent2>
        <a:srgbClr val="3268A6"/>
      </a:accent2>
      <a:accent3>
        <a:srgbClr val="E2FFFF"/>
      </a:accent3>
      <a:accent4>
        <a:srgbClr val="000000"/>
      </a:accent4>
      <a:accent5>
        <a:srgbClr val="ADC5AC"/>
      </a:accent5>
      <a:accent6>
        <a:srgbClr val="2C5E96"/>
      </a:accent6>
      <a:hlink>
        <a:srgbClr val="006E6E"/>
      </a:hlink>
      <a:folHlink>
        <a:srgbClr val="4B468C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8096"/>
        </a:accent2>
        <a:accent3>
          <a:srgbClr val="E2FFFF"/>
        </a:accent3>
        <a:accent4>
          <a:srgbClr val="000000"/>
        </a:accent4>
        <a:accent5>
          <a:srgbClr val="AAC5C5"/>
        </a:accent5>
        <a:accent6>
          <a:srgbClr val="007387"/>
        </a:accent6>
        <a:hlink>
          <a:srgbClr val="007373"/>
        </a:hlink>
        <a:folHlink>
          <a:srgbClr val="006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318C23"/>
        </a:accent1>
        <a:accent2>
          <a:srgbClr val="3268A6"/>
        </a:accent2>
        <a:accent3>
          <a:srgbClr val="E2FFFF"/>
        </a:accent3>
        <a:accent4>
          <a:srgbClr val="000000"/>
        </a:accent4>
        <a:accent5>
          <a:srgbClr val="ADC5AC"/>
        </a:accent5>
        <a:accent6>
          <a:srgbClr val="2C5E96"/>
        </a:accent6>
        <a:hlink>
          <a:srgbClr val="006E6E"/>
        </a:hlink>
        <a:folHlink>
          <a:srgbClr val="4B4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996B2E"/>
        </a:accent1>
        <a:accent2>
          <a:srgbClr val="007878"/>
        </a:accent2>
        <a:accent3>
          <a:srgbClr val="E2FFFF"/>
        </a:accent3>
        <a:accent4>
          <a:srgbClr val="000000"/>
        </a:accent4>
        <a:accent5>
          <a:srgbClr val="CABAAD"/>
        </a:accent5>
        <a:accent6>
          <a:srgbClr val="006C6C"/>
        </a:accent6>
        <a:hlink>
          <a:srgbClr val="8C3137"/>
        </a:hlink>
        <a:folHlink>
          <a:srgbClr val="802D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807D26"/>
        </a:accent1>
        <a:accent2>
          <a:srgbClr val="A65832"/>
        </a:accent2>
        <a:accent3>
          <a:srgbClr val="E2FFFF"/>
        </a:accent3>
        <a:accent4>
          <a:srgbClr val="000000"/>
        </a:accent4>
        <a:accent5>
          <a:srgbClr val="C0BFAC"/>
        </a:accent5>
        <a:accent6>
          <a:srgbClr val="964F2C"/>
        </a:accent6>
        <a:hlink>
          <a:srgbClr val="006B6B"/>
        </a:hlink>
        <a:folHlink>
          <a:srgbClr val="644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8096"/>
        </a:accent2>
        <a:accent3>
          <a:srgbClr val="FFFFFF"/>
        </a:accent3>
        <a:accent4>
          <a:srgbClr val="000000"/>
        </a:accent4>
        <a:accent5>
          <a:srgbClr val="AAC5C5"/>
        </a:accent5>
        <a:accent6>
          <a:srgbClr val="007387"/>
        </a:accent6>
        <a:hlink>
          <a:srgbClr val="007373"/>
        </a:hlink>
        <a:folHlink>
          <a:srgbClr val="006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18C23"/>
        </a:accent1>
        <a:accent2>
          <a:srgbClr val="3268A6"/>
        </a:accent2>
        <a:accent3>
          <a:srgbClr val="FFFFFF"/>
        </a:accent3>
        <a:accent4>
          <a:srgbClr val="000000"/>
        </a:accent4>
        <a:accent5>
          <a:srgbClr val="ADC5AC"/>
        </a:accent5>
        <a:accent6>
          <a:srgbClr val="2C5E96"/>
        </a:accent6>
        <a:hlink>
          <a:srgbClr val="006E6E"/>
        </a:hlink>
        <a:folHlink>
          <a:srgbClr val="4B4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6B2E"/>
        </a:accent1>
        <a:accent2>
          <a:srgbClr val="007878"/>
        </a:accent2>
        <a:accent3>
          <a:srgbClr val="FFFFFF"/>
        </a:accent3>
        <a:accent4>
          <a:srgbClr val="000000"/>
        </a:accent4>
        <a:accent5>
          <a:srgbClr val="CABAAD"/>
        </a:accent5>
        <a:accent6>
          <a:srgbClr val="006C6C"/>
        </a:accent6>
        <a:hlink>
          <a:srgbClr val="8C3137"/>
        </a:hlink>
        <a:folHlink>
          <a:srgbClr val="802D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7D26"/>
        </a:accent1>
        <a:accent2>
          <a:srgbClr val="A65832"/>
        </a:accent2>
        <a:accent3>
          <a:srgbClr val="FFFFFF"/>
        </a:accent3>
        <a:accent4>
          <a:srgbClr val="000000"/>
        </a:accent4>
        <a:accent5>
          <a:srgbClr val="C0BFAC"/>
        </a:accent5>
        <a:accent6>
          <a:srgbClr val="964F2C"/>
        </a:accent6>
        <a:hlink>
          <a:srgbClr val="006B6B"/>
        </a:hlink>
        <a:folHlink>
          <a:srgbClr val="644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1_Default Design 2">
      <a:dk1>
        <a:srgbClr val="000000"/>
      </a:dk1>
      <a:lt1>
        <a:srgbClr val="CCFFFF"/>
      </a:lt1>
      <a:dk2>
        <a:srgbClr val="000000"/>
      </a:dk2>
      <a:lt2>
        <a:srgbClr val="B2B2B2"/>
      </a:lt2>
      <a:accent1>
        <a:srgbClr val="318C23"/>
      </a:accent1>
      <a:accent2>
        <a:srgbClr val="3268A6"/>
      </a:accent2>
      <a:accent3>
        <a:srgbClr val="E2FFFF"/>
      </a:accent3>
      <a:accent4>
        <a:srgbClr val="000000"/>
      </a:accent4>
      <a:accent5>
        <a:srgbClr val="ADC5AC"/>
      </a:accent5>
      <a:accent6>
        <a:srgbClr val="2C5E96"/>
      </a:accent6>
      <a:hlink>
        <a:srgbClr val="006E6E"/>
      </a:hlink>
      <a:folHlink>
        <a:srgbClr val="4B468C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8096"/>
        </a:accent2>
        <a:accent3>
          <a:srgbClr val="E2FFFF"/>
        </a:accent3>
        <a:accent4>
          <a:srgbClr val="000000"/>
        </a:accent4>
        <a:accent5>
          <a:srgbClr val="AAC5C5"/>
        </a:accent5>
        <a:accent6>
          <a:srgbClr val="007387"/>
        </a:accent6>
        <a:hlink>
          <a:srgbClr val="007373"/>
        </a:hlink>
        <a:folHlink>
          <a:srgbClr val="006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318C23"/>
        </a:accent1>
        <a:accent2>
          <a:srgbClr val="3268A6"/>
        </a:accent2>
        <a:accent3>
          <a:srgbClr val="E2FFFF"/>
        </a:accent3>
        <a:accent4>
          <a:srgbClr val="000000"/>
        </a:accent4>
        <a:accent5>
          <a:srgbClr val="ADC5AC"/>
        </a:accent5>
        <a:accent6>
          <a:srgbClr val="2C5E96"/>
        </a:accent6>
        <a:hlink>
          <a:srgbClr val="006E6E"/>
        </a:hlink>
        <a:folHlink>
          <a:srgbClr val="4B4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996B2E"/>
        </a:accent1>
        <a:accent2>
          <a:srgbClr val="007878"/>
        </a:accent2>
        <a:accent3>
          <a:srgbClr val="E2FFFF"/>
        </a:accent3>
        <a:accent4>
          <a:srgbClr val="000000"/>
        </a:accent4>
        <a:accent5>
          <a:srgbClr val="CABAAD"/>
        </a:accent5>
        <a:accent6>
          <a:srgbClr val="006C6C"/>
        </a:accent6>
        <a:hlink>
          <a:srgbClr val="8C3137"/>
        </a:hlink>
        <a:folHlink>
          <a:srgbClr val="802D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807D26"/>
        </a:accent1>
        <a:accent2>
          <a:srgbClr val="A65832"/>
        </a:accent2>
        <a:accent3>
          <a:srgbClr val="E2FFFF"/>
        </a:accent3>
        <a:accent4>
          <a:srgbClr val="000000"/>
        </a:accent4>
        <a:accent5>
          <a:srgbClr val="C0BFAC"/>
        </a:accent5>
        <a:accent6>
          <a:srgbClr val="964F2C"/>
        </a:accent6>
        <a:hlink>
          <a:srgbClr val="006B6B"/>
        </a:hlink>
        <a:folHlink>
          <a:srgbClr val="644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8096"/>
        </a:accent2>
        <a:accent3>
          <a:srgbClr val="FFFFFF"/>
        </a:accent3>
        <a:accent4>
          <a:srgbClr val="000000"/>
        </a:accent4>
        <a:accent5>
          <a:srgbClr val="AAC5C5"/>
        </a:accent5>
        <a:accent6>
          <a:srgbClr val="007387"/>
        </a:accent6>
        <a:hlink>
          <a:srgbClr val="007373"/>
        </a:hlink>
        <a:folHlink>
          <a:srgbClr val="006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18C23"/>
        </a:accent1>
        <a:accent2>
          <a:srgbClr val="3268A6"/>
        </a:accent2>
        <a:accent3>
          <a:srgbClr val="FFFFFF"/>
        </a:accent3>
        <a:accent4>
          <a:srgbClr val="000000"/>
        </a:accent4>
        <a:accent5>
          <a:srgbClr val="ADC5AC"/>
        </a:accent5>
        <a:accent6>
          <a:srgbClr val="2C5E96"/>
        </a:accent6>
        <a:hlink>
          <a:srgbClr val="006E6E"/>
        </a:hlink>
        <a:folHlink>
          <a:srgbClr val="4B4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6B2E"/>
        </a:accent1>
        <a:accent2>
          <a:srgbClr val="007878"/>
        </a:accent2>
        <a:accent3>
          <a:srgbClr val="FFFFFF"/>
        </a:accent3>
        <a:accent4>
          <a:srgbClr val="000000"/>
        </a:accent4>
        <a:accent5>
          <a:srgbClr val="CABAAD"/>
        </a:accent5>
        <a:accent6>
          <a:srgbClr val="006C6C"/>
        </a:accent6>
        <a:hlink>
          <a:srgbClr val="8C3137"/>
        </a:hlink>
        <a:folHlink>
          <a:srgbClr val="802D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7D26"/>
        </a:accent1>
        <a:accent2>
          <a:srgbClr val="A65832"/>
        </a:accent2>
        <a:accent3>
          <a:srgbClr val="FFFFFF"/>
        </a:accent3>
        <a:accent4>
          <a:srgbClr val="000000"/>
        </a:accent4>
        <a:accent5>
          <a:srgbClr val="C0BFAC"/>
        </a:accent5>
        <a:accent6>
          <a:srgbClr val="964F2C"/>
        </a:accent6>
        <a:hlink>
          <a:srgbClr val="006B6B"/>
        </a:hlink>
        <a:folHlink>
          <a:srgbClr val="644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VisID">
  <a:themeElements>
    <a:clrScheme name="2_VisID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2_VisID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VisI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isI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isI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isI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isI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isI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isI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isI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isI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isI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isI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isI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ISD_UHC 291013</Template>
  <TotalTime>41469</TotalTime>
  <Words>384</Words>
  <Application>Microsoft Office PowerPoint</Application>
  <PresentationFormat>On-screen Show (4:3)</PresentationFormat>
  <Paragraphs>67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SimSun</vt:lpstr>
      <vt:lpstr>Andale Sans for VST</vt:lpstr>
      <vt:lpstr>Arial</vt:lpstr>
      <vt:lpstr>Arial Narrow</vt:lpstr>
      <vt:lpstr>Britannic Bold</vt:lpstr>
      <vt:lpstr>Calibri</vt:lpstr>
      <vt:lpstr>Wingdings</vt:lpstr>
      <vt:lpstr>VisID</vt:lpstr>
      <vt:lpstr>ind_4575_slide</vt:lpstr>
      <vt:lpstr>2_Default Design</vt:lpstr>
      <vt:lpstr>2_VisID</vt:lpstr>
      <vt:lpstr>Document</vt:lpstr>
      <vt:lpstr>Risk analysis and assessment in the regions and countries EMRO</vt:lpstr>
      <vt:lpstr>Risk assessment in EMR</vt:lpstr>
      <vt:lpstr>Regional risk profiling</vt:lpstr>
      <vt:lpstr>Regional risk profiling</vt:lpstr>
      <vt:lpstr>Regional risk profiling</vt:lpstr>
      <vt:lpstr>PowerPoint Presentation</vt:lpstr>
      <vt:lpstr>Risk informed planning</vt:lpstr>
      <vt:lpstr>Few comments on STAR</vt:lpstr>
      <vt:lpstr>PowerPoint Presentation</vt:lpstr>
    </vt:vector>
  </TitlesOfParts>
  <Company>World Health Organization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systems strengthening in countries of the Eastern Mediterranean Region: challenges, priorities and options for future action</dc:title>
  <dc:creator>Hossam Younes</dc:creator>
  <cp:lastModifiedBy>Osman Dr. Elmahal</cp:lastModifiedBy>
  <cp:revision>1045</cp:revision>
  <cp:lastPrinted>2014-11-09T07:38:14Z</cp:lastPrinted>
  <dcterms:created xsi:type="dcterms:W3CDTF">2012-09-27T04:49:36Z</dcterms:created>
  <dcterms:modified xsi:type="dcterms:W3CDTF">2018-05-09T11:50:08Z</dcterms:modified>
</cp:coreProperties>
</file>