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44" r:id="rId5"/>
  </p:sldMasterIdLst>
  <p:notesMasterIdLst>
    <p:notesMasterId r:id="rId28"/>
  </p:notesMasterIdLst>
  <p:handoutMasterIdLst>
    <p:handoutMasterId r:id="rId29"/>
  </p:handoutMasterIdLst>
  <p:sldIdLst>
    <p:sldId id="608" r:id="rId6"/>
    <p:sldId id="689" r:id="rId7"/>
    <p:sldId id="690" r:id="rId8"/>
    <p:sldId id="691" r:id="rId9"/>
    <p:sldId id="692" r:id="rId10"/>
    <p:sldId id="611" r:id="rId11"/>
    <p:sldId id="619" r:id="rId12"/>
    <p:sldId id="602" r:id="rId13"/>
    <p:sldId id="612" r:id="rId14"/>
    <p:sldId id="617" r:id="rId15"/>
    <p:sldId id="694" r:id="rId16"/>
    <p:sldId id="616" r:id="rId17"/>
    <p:sldId id="695" r:id="rId18"/>
    <p:sldId id="620" r:id="rId19"/>
    <p:sldId id="693" r:id="rId20"/>
    <p:sldId id="622" r:id="rId21"/>
    <p:sldId id="700" r:id="rId22"/>
    <p:sldId id="698" r:id="rId23"/>
    <p:sldId id="699" r:id="rId24"/>
    <p:sldId id="696" r:id="rId25"/>
    <p:sldId id="701" r:id="rId26"/>
    <p:sldId id="653" r:id="rId27"/>
  </p:sldIdLst>
  <p:sldSz cx="12192000" cy="6858000"/>
  <p:notesSz cx="6805613" cy="9944100"/>
  <p:defaultTextStyle>
    <a:defPPr>
      <a:defRPr lang="en-US"/>
    </a:defPPr>
    <a:lvl1pPr marL="0" algn="l" defTabSz="91428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43" algn="l" defTabSz="91428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30" algn="l" defTabSz="91428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573" algn="l" defTabSz="91428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718" algn="l" defTabSz="91428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858" algn="l" defTabSz="91428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91428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56" userDrawn="1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ADDD"/>
    <a:srgbClr val="333333"/>
    <a:srgbClr val="448DD0"/>
    <a:srgbClr val="D3ECEE"/>
    <a:srgbClr val="FF3300"/>
    <a:srgbClr val="23A2A8"/>
    <a:srgbClr val="CC0000"/>
    <a:srgbClr val="C16703"/>
    <a:srgbClr val="C00423"/>
    <a:srgbClr val="DBEE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26" autoAdjust="0"/>
    <p:restoredTop sz="95238" autoAdjust="0"/>
  </p:normalViewPr>
  <p:slideViewPr>
    <p:cSldViewPr snapToGrid="0">
      <p:cViewPr>
        <p:scale>
          <a:sx n="70" d="100"/>
          <a:sy n="70" d="100"/>
        </p:scale>
        <p:origin x="-846" y="-72"/>
      </p:cViewPr>
      <p:guideLst>
        <p:guide orient="horz" pos="1056"/>
        <p:guide orient="horz" pos="2568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86" d="100"/>
          <a:sy n="86" d="100"/>
        </p:scale>
        <p:origin x="378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feiferd\Desktop\data.xls.xml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feiferd\Desktop\data.xls.xml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Sheet9!$A$30</c:f>
              <c:strCache>
                <c:ptCount val="1"/>
                <c:pt idx="0">
                  <c:v>2010</c:v>
                </c:pt>
              </c:strCache>
            </c:strRef>
          </c:tx>
          <c:marker>
            <c:symbol val="none"/>
          </c:marker>
          <c:cat>
            <c:strRef>
              <c:f>Sheet9!$B$29:$N$29</c:f>
              <c:strCache>
                <c:ptCount val="13"/>
                <c:pt idx="0">
                  <c:v>Legislation</c:v>
                </c:pt>
                <c:pt idx="1">
                  <c:v>Coordination</c:v>
                </c:pt>
                <c:pt idx="2">
                  <c:v>Surveillance</c:v>
                </c:pt>
                <c:pt idx="3">
                  <c:v>Response</c:v>
                </c:pt>
                <c:pt idx="4">
                  <c:v>Preparedness</c:v>
                </c:pt>
                <c:pt idx="5">
                  <c:v>Risk communication</c:v>
                </c:pt>
                <c:pt idx="6">
                  <c:v>Human resources</c:v>
                </c:pt>
                <c:pt idx="7">
                  <c:v>Laboratory</c:v>
                </c:pt>
                <c:pt idx="8">
                  <c:v>Points of entry</c:v>
                </c:pt>
                <c:pt idx="9">
                  <c:v>Zoonosis</c:v>
                </c:pt>
                <c:pt idx="10">
                  <c:v>Food safety</c:v>
                </c:pt>
                <c:pt idx="11">
                  <c:v>Chemical</c:v>
                </c:pt>
                <c:pt idx="12">
                  <c:v>Radionuclear</c:v>
                </c:pt>
              </c:strCache>
            </c:strRef>
          </c:cat>
          <c:val>
            <c:numRef>
              <c:f>Sheet9!$B$30:$N$30</c:f>
              <c:numCache>
                <c:formatCode>General</c:formatCode>
                <c:ptCount val="13"/>
                <c:pt idx="0">
                  <c:v>66.911764705882348</c:v>
                </c:pt>
                <c:pt idx="1">
                  <c:v>67.352941176470594</c:v>
                </c:pt>
                <c:pt idx="2">
                  <c:v>67.235294117647058</c:v>
                </c:pt>
                <c:pt idx="3">
                  <c:v>77.470588235294116</c:v>
                </c:pt>
                <c:pt idx="4">
                  <c:v>59.911764705882355</c:v>
                </c:pt>
                <c:pt idx="5">
                  <c:v>67.058823529411768</c:v>
                </c:pt>
                <c:pt idx="6">
                  <c:v>36.529411764705884</c:v>
                </c:pt>
                <c:pt idx="7">
                  <c:v>74.558823529411768</c:v>
                </c:pt>
                <c:pt idx="8">
                  <c:v>54.529411764705884</c:v>
                </c:pt>
                <c:pt idx="9">
                  <c:v>77.352941176470594</c:v>
                </c:pt>
                <c:pt idx="10">
                  <c:v>87.411764705882348</c:v>
                </c:pt>
                <c:pt idx="11">
                  <c:v>61.323529411764703</c:v>
                </c:pt>
                <c:pt idx="12">
                  <c:v>76.911764705882348</c:v>
                </c:pt>
              </c:numCache>
            </c:numRef>
          </c:val>
        </c:ser>
        <c:ser>
          <c:idx val="1"/>
          <c:order val="1"/>
          <c:tx>
            <c:strRef>
              <c:f>Sheet9!$A$31</c:f>
              <c:strCache>
                <c:ptCount val="1"/>
                <c:pt idx="0">
                  <c:v>2011</c:v>
                </c:pt>
              </c:strCache>
            </c:strRef>
          </c:tx>
          <c:marker>
            <c:symbol val="none"/>
          </c:marker>
          <c:cat>
            <c:strRef>
              <c:f>Sheet9!$B$29:$N$29</c:f>
              <c:strCache>
                <c:ptCount val="13"/>
                <c:pt idx="0">
                  <c:v>Legislation</c:v>
                </c:pt>
                <c:pt idx="1">
                  <c:v>Coordination</c:v>
                </c:pt>
                <c:pt idx="2">
                  <c:v>Surveillance</c:v>
                </c:pt>
                <c:pt idx="3">
                  <c:v>Response</c:v>
                </c:pt>
                <c:pt idx="4">
                  <c:v>Preparedness</c:v>
                </c:pt>
                <c:pt idx="5">
                  <c:v>Risk communication</c:v>
                </c:pt>
                <c:pt idx="6">
                  <c:v>Human resources</c:v>
                </c:pt>
                <c:pt idx="7">
                  <c:v>Laboratory</c:v>
                </c:pt>
                <c:pt idx="8">
                  <c:v>Points of entry</c:v>
                </c:pt>
                <c:pt idx="9">
                  <c:v>Zoonosis</c:v>
                </c:pt>
                <c:pt idx="10">
                  <c:v>Food safety</c:v>
                </c:pt>
                <c:pt idx="11">
                  <c:v>Chemical</c:v>
                </c:pt>
                <c:pt idx="12">
                  <c:v>Radionuclear</c:v>
                </c:pt>
              </c:strCache>
            </c:strRef>
          </c:cat>
          <c:val>
            <c:numRef>
              <c:f>Sheet9!$B$31:$N$31</c:f>
              <c:numCache>
                <c:formatCode>General</c:formatCode>
                <c:ptCount val="13"/>
                <c:pt idx="0">
                  <c:v>72.159090909090907</c:v>
                </c:pt>
                <c:pt idx="1">
                  <c:v>70.590909090909093</c:v>
                </c:pt>
                <c:pt idx="2">
                  <c:v>81.590909090909093</c:v>
                </c:pt>
                <c:pt idx="3">
                  <c:v>78.590909090909093</c:v>
                </c:pt>
                <c:pt idx="4">
                  <c:v>69.454545454545453</c:v>
                </c:pt>
                <c:pt idx="5">
                  <c:v>67.795454545454547</c:v>
                </c:pt>
                <c:pt idx="6">
                  <c:v>36.363636363636367</c:v>
                </c:pt>
                <c:pt idx="7">
                  <c:v>72.954545454545453</c:v>
                </c:pt>
                <c:pt idx="8">
                  <c:v>59.090909090909093</c:v>
                </c:pt>
                <c:pt idx="9">
                  <c:v>88.181818181818187</c:v>
                </c:pt>
                <c:pt idx="10">
                  <c:v>90.36363636363636</c:v>
                </c:pt>
                <c:pt idx="11">
                  <c:v>69.477272727272734</c:v>
                </c:pt>
                <c:pt idx="12">
                  <c:v>77.454545454545453</c:v>
                </c:pt>
              </c:numCache>
            </c:numRef>
          </c:val>
        </c:ser>
        <c:ser>
          <c:idx val="2"/>
          <c:order val="2"/>
          <c:tx>
            <c:strRef>
              <c:f>Sheet9!$A$32</c:f>
              <c:strCache>
                <c:ptCount val="1"/>
                <c:pt idx="0">
                  <c:v>2012</c:v>
                </c:pt>
              </c:strCache>
            </c:strRef>
          </c:tx>
          <c:marker>
            <c:symbol val="none"/>
          </c:marker>
          <c:cat>
            <c:strRef>
              <c:f>Sheet9!$B$29:$N$29</c:f>
              <c:strCache>
                <c:ptCount val="13"/>
                <c:pt idx="0">
                  <c:v>Legislation</c:v>
                </c:pt>
                <c:pt idx="1">
                  <c:v>Coordination</c:v>
                </c:pt>
                <c:pt idx="2">
                  <c:v>Surveillance</c:v>
                </c:pt>
                <c:pt idx="3">
                  <c:v>Response</c:v>
                </c:pt>
                <c:pt idx="4">
                  <c:v>Preparedness</c:v>
                </c:pt>
                <c:pt idx="5">
                  <c:v>Risk communication</c:v>
                </c:pt>
                <c:pt idx="6">
                  <c:v>Human resources</c:v>
                </c:pt>
                <c:pt idx="7">
                  <c:v>Laboratory</c:v>
                </c:pt>
                <c:pt idx="8">
                  <c:v>Points of entry</c:v>
                </c:pt>
                <c:pt idx="9">
                  <c:v>Zoonosis</c:v>
                </c:pt>
                <c:pt idx="10">
                  <c:v>Food safety</c:v>
                </c:pt>
                <c:pt idx="11">
                  <c:v>Chemical</c:v>
                </c:pt>
                <c:pt idx="12">
                  <c:v>Radionuclear</c:v>
                </c:pt>
              </c:strCache>
            </c:strRef>
          </c:cat>
          <c:val>
            <c:numRef>
              <c:f>Sheet9!$B$32:$N$32</c:f>
              <c:numCache>
                <c:formatCode>General</c:formatCode>
                <c:ptCount val="13"/>
                <c:pt idx="0">
                  <c:v>83.870967741935488</c:v>
                </c:pt>
                <c:pt idx="1">
                  <c:v>81.161290322580641</c:v>
                </c:pt>
                <c:pt idx="2">
                  <c:v>85.967741935483872</c:v>
                </c:pt>
                <c:pt idx="3">
                  <c:v>84.387096774193552</c:v>
                </c:pt>
                <c:pt idx="4">
                  <c:v>77.41935483870968</c:v>
                </c:pt>
                <c:pt idx="5">
                  <c:v>76.935483870967744</c:v>
                </c:pt>
                <c:pt idx="6">
                  <c:v>43.87096774193548</c:v>
                </c:pt>
                <c:pt idx="7">
                  <c:v>82.645161290322577</c:v>
                </c:pt>
                <c:pt idx="8">
                  <c:v>63.516129032258064</c:v>
                </c:pt>
                <c:pt idx="9">
                  <c:v>90.354838709677423</c:v>
                </c:pt>
                <c:pt idx="10">
                  <c:v>91.58064516129032</c:v>
                </c:pt>
                <c:pt idx="11">
                  <c:v>78.354838709677423</c:v>
                </c:pt>
                <c:pt idx="12">
                  <c:v>82.967741935483872</c:v>
                </c:pt>
              </c:numCache>
            </c:numRef>
          </c:val>
        </c:ser>
        <c:ser>
          <c:idx val="3"/>
          <c:order val="3"/>
          <c:tx>
            <c:strRef>
              <c:f>Sheet9!$A$33</c:f>
              <c:strCache>
                <c:ptCount val="1"/>
                <c:pt idx="0">
                  <c:v>2013</c:v>
                </c:pt>
              </c:strCache>
            </c:strRef>
          </c:tx>
          <c:marker>
            <c:symbol val="none"/>
          </c:marker>
          <c:cat>
            <c:strRef>
              <c:f>Sheet9!$B$29:$N$29</c:f>
              <c:strCache>
                <c:ptCount val="13"/>
                <c:pt idx="0">
                  <c:v>Legislation</c:v>
                </c:pt>
                <c:pt idx="1">
                  <c:v>Coordination</c:v>
                </c:pt>
                <c:pt idx="2">
                  <c:v>Surveillance</c:v>
                </c:pt>
                <c:pt idx="3">
                  <c:v>Response</c:v>
                </c:pt>
                <c:pt idx="4">
                  <c:v>Preparedness</c:v>
                </c:pt>
                <c:pt idx="5">
                  <c:v>Risk communication</c:v>
                </c:pt>
                <c:pt idx="6">
                  <c:v>Human resources</c:v>
                </c:pt>
                <c:pt idx="7">
                  <c:v>Laboratory</c:v>
                </c:pt>
                <c:pt idx="8">
                  <c:v>Points of entry</c:v>
                </c:pt>
                <c:pt idx="9">
                  <c:v>Zoonosis</c:v>
                </c:pt>
                <c:pt idx="10">
                  <c:v>Food safety</c:v>
                </c:pt>
                <c:pt idx="11">
                  <c:v>Chemical</c:v>
                </c:pt>
                <c:pt idx="12">
                  <c:v>Radionuclear</c:v>
                </c:pt>
              </c:strCache>
            </c:strRef>
          </c:cat>
          <c:val>
            <c:numRef>
              <c:f>Sheet9!$B$33:$N$33</c:f>
              <c:numCache>
                <c:formatCode>General</c:formatCode>
                <c:ptCount val="13"/>
                <c:pt idx="0">
                  <c:v>86.666666666666671</c:v>
                </c:pt>
                <c:pt idx="1">
                  <c:v>78.933333333333337</c:v>
                </c:pt>
                <c:pt idx="2">
                  <c:v>86.066666666666663</c:v>
                </c:pt>
                <c:pt idx="3">
                  <c:v>87.36666666666666</c:v>
                </c:pt>
                <c:pt idx="4">
                  <c:v>75</c:v>
                </c:pt>
                <c:pt idx="5">
                  <c:v>82.2</c:v>
                </c:pt>
                <c:pt idx="6">
                  <c:v>53.333333333333336</c:v>
                </c:pt>
                <c:pt idx="7">
                  <c:v>82.9</c:v>
                </c:pt>
                <c:pt idx="8">
                  <c:v>70.566666666666663</c:v>
                </c:pt>
                <c:pt idx="9">
                  <c:v>88.63333333333334</c:v>
                </c:pt>
                <c:pt idx="10">
                  <c:v>87.533333333333331</c:v>
                </c:pt>
                <c:pt idx="11">
                  <c:v>79.099999999999994</c:v>
                </c:pt>
                <c:pt idx="12">
                  <c:v>82.63333333333334</c:v>
                </c:pt>
              </c:numCache>
            </c:numRef>
          </c:val>
        </c:ser>
        <c:ser>
          <c:idx val="4"/>
          <c:order val="4"/>
          <c:tx>
            <c:strRef>
              <c:f>Sheet9!$A$34</c:f>
              <c:strCache>
                <c:ptCount val="1"/>
                <c:pt idx="0">
                  <c:v>2014</c:v>
                </c:pt>
              </c:strCache>
            </c:strRef>
          </c:tx>
          <c:marker>
            <c:symbol val="none"/>
          </c:marker>
          <c:cat>
            <c:strRef>
              <c:f>Sheet9!$B$29:$N$29</c:f>
              <c:strCache>
                <c:ptCount val="13"/>
                <c:pt idx="0">
                  <c:v>Legislation</c:v>
                </c:pt>
                <c:pt idx="1">
                  <c:v>Coordination</c:v>
                </c:pt>
                <c:pt idx="2">
                  <c:v>Surveillance</c:v>
                </c:pt>
                <c:pt idx="3">
                  <c:v>Response</c:v>
                </c:pt>
                <c:pt idx="4">
                  <c:v>Preparedness</c:v>
                </c:pt>
                <c:pt idx="5">
                  <c:v>Risk communication</c:v>
                </c:pt>
                <c:pt idx="6">
                  <c:v>Human resources</c:v>
                </c:pt>
                <c:pt idx="7">
                  <c:v>Laboratory</c:v>
                </c:pt>
                <c:pt idx="8">
                  <c:v>Points of entry</c:v>
                </c:pt>
                <c:pt idx="9">
                  <c:v>Zoonosis</c:v>
                </c:pt>
                <c:pt idx="10">
                  <c:v>Food safety</c:v>
                </c:pt>
                <c:pt idx="11">
                  <c:v>Chemical</c:v>
                </c:pt>
                <c:pt idx="12">
                  <c:v>Radionuclear</c:v>
                </c:pt>
              </c:strCache>
            </c:strRef>
          </c:cat>
          <c:val>
            <c:numRef>
              <c:f>Sheet9!$B$34:$N$34</c:f>
              <c:numCache>
                <c:formatCode>General</c:formatCode>
                <c:ptCount val="13"/>
                <c:pt idx="0">
                  <c:v>86.36363636363636</c:v>
                </c:pt>
                <c:pt idx="1">
                  <c:v>81.727272727272734</c:v>
                </c:pt>
                <c:pt idx="2">
                  <c:v>86.931818181818187</c:v>
                </c:pt>
                <c:pt idx="3">
                  <c:v>86.681818181818187</c:v>
                </c:pt>
                <c:pt idx="4">
                  <c:v>77.86363636363636</c:v>
                </c:pt>
                <c:pt idx="5">
                  <c:v>78.909090909090907</c:v>
                </c:pt>
                <c:pt idx="6">
                  <c:v>54.545454545454547</c:v>
                </c:pt>
                <c:pt idx="7">
                  <c:v>83.909090909090907</c:v>
                </c:pt>
                <c:pt idx="8">
                  <c:v>68.295454545454547</c:v>
                </c:pt>
                <c:pt idx="9">
                  <c:v>91.727272727272734</c:v>
                </c:pt>
                <c:pt idx="10">
                  <c:v>92.409090909090907</c:v>
                </c:pt>
                <c:pt idx="11">
                  <c:v>78.86363636363636</c:v>
                </c:pt>
                <c:pt idx="12">
                  <c:v>86</c:v>
                </c:pt>
              </c:numCache>
            </c:numRef>
          </c:val>
        </c:ser>
        <c:ser>
          <c:idx val="5"/>
          <c:order val="5"/>
          <c:tx>
            <c:strRef>
              <c:f>Sheet9!$A$35</c:f>
              <c:strCache>
                <c:ptCount val="1"/>
                <c:pt idx="0">
                  <c:v>2015</c:v>
                </c:pt>
              </c:strCache>
            </c:strRef>
          </c:tx>
          <c:marker>
            <c:symbol val="none"/>
          </c:marker>
          <c:cat>
            <c:strRef>
              <c:f>Sheet9!$B$29:$N$29</c:f>
              <c:strCache>
                <c:ptCount val="13"/>
                <c:pt idx="0">
                  <c:v>Legislation</c:v>
                </c:pt>
                <c:pt idx="1">
                  <c:v>Coordination</c:v>
                </c:pt>
                <c:pt idx="2">
                  <c:v>Surveillance</c:v>
                </c:pt>
                <c:pt idx="3">
                  <c:v>Response</c:v>
                </c:pt>
                <c:pt idx="4">
                  <c:v>Preparedness</c:v>
                </c:pt>
                <c:pt idx="5">
                  <c:v>Risk communication</c:v>
                </c:pt>
                <c:pt idx="6">
                  <c:v>Human resources</c:v>
                </c:pt>
                <c:pt idx="7">
                  <c:v>Laboratory</c:v>
                </c:pt>
                <c:pt idx="8">
                  <c:v>Points of entry</c:v>
                </c:pt>
                <c:pt idx="9">
                  <c:v>Zoonosis</c:v>
                </c:pt>
                <c:pt idx="10">
                  <c:v>Food safety</c:v>
                </c:pt>
                <c:pt idx="11">
                  <c:v>Chemical</c:v>
                </c:pt>
                <c:pt idx="12">
                  <c:v>Radionuclear</c:v>
                </c:pt>
              </c:strCache>
            </c:strRef>
          </c:cat>
          <c:val>
            <c:numRef>
              <c:f>Sheet9!$B$35:$N$35</c:f>
              <c:numCache>
                <c:formatCode>General</c:formatCode>
                <c:ptCount val="13"/>
                <c:pt idx="0">
                  <c:v>87.121212121212125</c:v>
                </c:pt>
                <c:pt idx="1">
                  <c:v>82.090909090909093</c:v>
                </c:pt>
                <c:pt idx="2">
                  <c:v>88.484848484848484</c:v>
                </c:pt>
                <c:pt idx="3">
                  <c:v>87.696969696969703</c:v>
                </c:pt>
                <c:pt idx="4">
                  <c:v>82.272727272727266</c:v>
                </c:pt>
                <c:pt idx="5">
                  <c:v>84.909090909090907</c:v>
                </c:pt>
                <c:pt idx="6">
                  <c:v>54.545454545454547</c:v>
                </c:pt>
                <c:pt idx="7">
                  <c:v>86.878787878787875</c:v>
                </c:pt>
                <c:pt idx="8">
                  <c:v>64.018978181818184</c:v>
                </c:pt>
                <c:pt idx="9">
                  <c:v>93.303030303030297</c:v>
                </c:pt>
                <c:pt idx="10">
                  <c:v>94.575757575757578</c:v>
                </c:pt>
                <c:pt idx="11">
                  <c:v>82.030303030303031</c:v>
                </c:pt>
                <c:pt idx="12">
                  <c:v>87.848484848484844</c:v>
                </c:pt>
              </c:numCache>
            </c:numRef>
          </c:val>
        </c:ser>
        <c:ser>
          <c:idx val="6"/>
          <c:order val="6"/>
          <c:tx>
            <c:strRef>
              <c:f>Sheet9!$A$36</c:f>
              <c:strCache>
                <c:ptCount val="1"/>
                <c:pt idx="0">
                  <c:v>2016</c:v>
                </c:pt>
              </c:strCache>
            </c:strRef>
          </c:tx>
          <c:marker>
            <c:symbol val="none"/>
          </c:marker>
          <c:cat>
            <c:strRef>
              <c:f>Sheet9!$B$29:$N$29</c:f>
              <c:strCache>
                <c:ptCount val="13"/>
                <c:pt idx="0">
                  <c:v>Legislation</c:v>
                </c:pt>
                <c:pt idx="1">
                  <c:v>Coordination</c:v>
                </c:pt>
                <c:pt idx="2">
                  <c:v>Surveillance</c:v>
                </c:pt>
                <c:pt idx="3">
                  <c:v>Response</c:v>
                </c:pt>
                <c:pt idx="4">
                  <c:v>Preparedness</c:v>
                </c:pt>
                <c:pt idx="5">
                  <c:v>Risk communication</c:v>
                </c:pt>
                <c:pt idx="6">
                  <c:v>Human resources</c:v>
                </c:pt>
                <c:pt idx="7">
                  <c:v>Laboratory</c:v>
                </c:pt>
                <c:pt idx="8">
                  <c:v>Points of entry</c:v>
                </c:pt>
                <c:pt idx="9">
                  <c:v>Zoonosis</c:v>
                </c:pt>
                <c:pt idx="10">
                  <c:v>Food safety</c:v>
                </c:pt>
                <c:pt idx="11">
                  <c:v>Chemical</c:v>
                </c:pt>
                <c:pt idx="12">
                  <c:v>Radionuclear</c:v>
                </c:pt>
              </c:strCache>
            </c:strRef>
          </c:cat>
          <c:val>
            <c:numRef>
              <c:f>Sheet9!$B$36:$N$36</c:f>
              <c:numCache>
                <c:formatCode>General</c:formatCode>
                <c:ptCount val="13"/>
                <c:pt idx="0">
                  <c:v>85.714285714285708</c:v>
                </c:pt>
                <c:pt idx="1">
                  <c:v>83.142856571428567</c:v>
                </c:pt>
                <c:pt idx="2">
                  <c:v>86.428571428571431</c:v>
                </c:pt>
                <c:pt idx="3">
                  <c:v>86.607141714285731</c:v>
                </c:pt>
                <c:pt idx="4">
                  <c:v>81.428571714285724</c:v>
                </c:pt>
                <c:pt idx="5">
                  <c:v>81.224490571428547</c:v>
                </c:pt>
                <c:pt idx="6">
                  <c:v>47.272727272727273</c:v>
                </c:pt>
                <c:pt idx="7">
                  <c:v>84.357142285714275</c:v>
                </c:pt>
                <c:pt idx="8">
                  <c:v>71.770737878787884</c:v>
                </c:pt>
                <c:pt idx="9">
                  <c:v>92.063492285714275</c:v>
                </c:pt>
                <c:pt idx="10">
                  <c:v>92.380952285714287</c:v>
                </c:pt>
                <c:pt idx="11">
                  <c:v>80.54298529411767</c:v>
                </c:pt>
                <c:pt idx="12">
                  <c:v>87.104071764705907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7072512"/>
        <c:axId val="106959616"/>
      </c:radarChart>
      <c:catAx>
        <c:axId val="107072512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crossAx val="106959616"/>
        <c:crosses val="autoZero"/>
        <c:auto val="1"/>
        <c:lblAlgn val="ctr"/>
        <c:lblOffset val="100"/>
        <c:noMultiLvlLbl val="0"/>
      </c:catAx>
      <c:valAx>
        <c:axId val="106959616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10707251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radarChart>
        <c:radarStyle val="marker"/>
        <c:varyColors val="0"/>
        <c:ser>
          <c:idx val="3"/>
          <c:order val="0"/>
          <c:tx>
            <c:strRef>
              <c:f>Sheet9!$A$33</c:f>
              <c:strCache>
                <c:ptCount val="1"/>
                <c:pt idx="0">
                  <c:v>2013</c:v>
                </c:pt>
              </c:strCache>
            </c:strRef>
          </c:tx>
          <c:marker>
            <c:symbol val="none"/>
          </c:marker>
          <c:cat>
            <c:strRef>
              <c:f>Sheet9!$B$29:$N$29</c:f>
              <c:strCache>
                <c:ptCount val="13"/>
                <c:pt idx="0">
                  <c:v>Legislation</c:v>
                </c:pt>
                <c:pt idx="1">
                  <c:v>Coordination</c:v>
                </c:pt>
                <c:pt idx="2">
                  <c:v>Surveillance</c:v>
                </c:pt>
                <c:pt idx="3">
                  <c:v>Response</c:v>
                </c:pt>
                <c:pt idx="4">
                  <c:v>Preparedness</c:v>
                </c:pt>
                <c:pt idx="5">
                  <c:v>Risk communication</c:v>
                </c:pt>
                <c:pt idx="6">
                  <c:v>Human resources</c:v>
                </c:pt>
                <c:pt idx="7">
                  <c:v>Laboratory</c:v>
                </c:pt>
                <c:pt idx="8">
                  <c:v>Points of entry</c:v>
                </c:pt>
                <c:pt idx="9">
                  <c:v>Zoonosis</c:v>
                </c:pt>
                <c:pt idx="10">
                  <c:v>Food safety</c:v>
                </c:pt>
                <c:pt idx="11">
                  <c:v>Chemical</c:v>
                </c:pt>
                <c:pt idx="12">
                  <c:v>Radionuclear</c:v>
                </c:pt>
              </c:strCache>
            </c:strRef>
          </c:cat>
          <c:val>
            <c:numRef>
              <c:f>Sheet9!$B$33:$N$33</c:f>
              <c:numCache>
                <c:formatCode>General</c:formatCode>
                <c:ptCount val="13"/>
                <c:pt idx="0">
                  <c:v>86.666666666666671</c:v>
                </c:pt>
                <c:pt idx="1">
                  <c:v>78.933333333333337</c:v>
                </c:pt>
                <c:pt idx="2">
                  <c:v>86.066666666666663</c:v>
                </c:pt>
                <c:pt idx="3">
                  <c:v>87.36666666666666</c:v>
                </c:pt>
                <c:pt idx="4">
                  <c:v>75</c:v>
                </c:pt>
                <c:pt idx="5">
                  <c:v>82.2</c:v>
                </c:pt>
                <c:pt idx="6">
                  <c:v>53.333333333333336</c:v>
                </c:pt>
                <c:pt idx="7">
                  <c:v>82.9</c:v>
                </c:pt>
                <c:pt idx="8">
                  <c:v>70.566666666666663</c:v>
                </c:pt>
                <c:pt idx="9">
                  <c:v>88.63333333333334</c:v>
                </c:pt>
                <c:pt idx="10">
                  <c:v>87.533333333333331</c:v>
                </c:pt>
                <c:pt idx="11">
                  <c:v>79.099999999999994</c:v>
                </c:pt>
                <c:pt idx="12">
                  <c:v>82.63333333333334</c:v>
                </c:pt>
              </c:numCache>
            </c:numRef>
          </c:val>
        </c:ser>
        <c:ser>
          <c:idx val="4"/>
          <c:order val="1"/>
          <c:tx>
            <c:strRef>
              <c:f>Sheet9!$A$34</c:f>
              <c:strCache>
                <c:ptCount val="1"/>
                <c:pt idx="0">
                  <c:v>2014</c:v>
                </c:pt>
              </c:strCache>
            </c:strRef>
          </c:tx>
          <c:marker>
            <c:symbol val="none"/>
          </c:marker>
          <c:cat>
            <c:strRef>
              <c:f>Sheet9!$B$29:$N$29</c:f>
              <c:strCache>
                <c:ptCount val="13"/>
                <c:pt idx="0">
                  <c:v>Legislation</c:v>
                </c:pt>
                <c:pt idx="1">
                  <c:v>Coordination</c:v>
                </c:pt>
                <c:pt idx="2">
                  <c:v>Surveillance</c:v>
                </c:pt>
                <c:pt idx="3">
                  <c:v>Response</c:v>
                </c:pt>
                <c:pt idx="4">
                  <c:v>Preparedness</c:v>
                </c:pt>
                <c:pt idx="5">
                  <c:v>Risk communication</c:v>
                </c:pt>
                <c:pt idx="6">
                  <c:v>Human resources</c:v>
                </c:pt>
                <c:pt idx="7">
                  <c:v>Laboratory</c:v>
                </c:pt>
                <c:pt idx="8">
                  <c:v>Points of entry</c:v>
                </c:pt>
                <c:pt idx="9">
                  <c:v>Zoonosis</c:v>
                </c:pt>
                <c:pt idx="10">
                  <c:v>Food safety</c:v>
                </c:pt>
                <c:pt idx="11">
                  <c:v>Chemical</c:v>
                </c:pt>
                <c:pt idx="12">
                  <c:v>Radionuclear</c:v>
                </c:pt>
              </c:strCache>
            </c:strRef>
          </c:cat>
          <c:val>
            <c:numRef>
              <c:f>Sheet9!$B$34:$N$34</c:f>
              <c:numCache>
                <c:formatCode>General</c:formatCode>
                <c:ptCount val="13"/>
                <c:pt idx="0">
                  <c:v>86.36363636363636</c:v>
                </c:pt>
                <c:pt idx="1">
                  <c:v>81.727272727272734</c:v>
                </c:pt>
                <c:pt idx="2">
                  <c:v>86.931818181818187</c:v>
                </c:pt>
                <c:pt idx="3">
                  <c:v>86.681818181818187</c:v>
                </c:pt>
                <c:pt idx="4">
                  <c:v>77.86363636363636</c:v>
                </c:pt>
                <c:pt idx="5">
                  <c:v>78.909090909090907</c:v>
                </c:pt>
                <c:pt idx="6">
                  <c:v>54.545454545454547</c:v>
                </c:pt>
                <c:pt idx="7">
                  <c:v>83.909090909090907</c:v>
                </c:pt>
                <c:pt idx="8">
                  <c:v>68.295454545454547</c:v>
                </c:pt>
                <c:pt idx="9">
                  <c:v>91.727272727272734</c:v>
                </c:pt>
                <c:pt idx="10">
                  <c:v>92.409090909090907</c:v>
                </c:pt>
                <c:pt idx="11">
                  <c:v>78.86363636363636</c:v>
                </c:pt>
                <c:pt idx="12">
                  <c:v>86</c:v>
                </c:pt>
              </c:numCache>
            </c:numRef>
          </c:val>
        </c:ser>
        <c:ser>
          <c:idx val="5"/>
          <c:order val="2"/>
          <c:tx>
            <c:strRef>
              <c:f>Sheet9!$A$35</c:f>
              <c:strCache>
                <c:ptCount val="1"/>
                <c:pt idx="0">
                  <c:v>2015</c:v>
                </c:pt>
              </c:strCache>
            </c:strRef>
          </c:tx>
          <c:marker>
            <c:symbol val="none"/>
          </c:marker>
          <c:cat>
            <c:strRef>
              <c:f>Sheet9!$B$29:$N$29</c:f>
              <c:strCache>
                <c:ptCount val="13"/>
                <c:pt idx="0">
                  <c:v>Legislation</c:v>
                </c:pt>
                <c:pt idx="1">
                  <c:v>Coordination</c:v>
                </c:pt>
                <c:pt idx="2">
                  <c:v>Surveillance</c:v>
                </c:pt>
                <c:pt idx="3">
                  <c:v>Response</c:v>
                </c:pt>
                <c:pt idx="4">
                  <c:v>Preparedness</c:v>
                </c:pt>
                <c:pt idx="5">
                  <c:v>Risk communication</c:v>
                </c:pt>
                <c:pt idx="6">
                  <c:v>Human resources</c:v>
                </c:pt>
                <c:pt idx="7">
                  <c:v>Laboratory</c:v>
                </c:pt>
                <c:pt idx="8">
                  <c:v>Points of entry</c:v>
                </c:pt>
                <c:pt idx="9">
                  <c:v>Zoonosis</c:v>
                </c:pt>
                <c:pt idx="10">
                  <c:v>Food safety</c:v>
                </c:pt>
                <c:pt idx="11">
                  <c:v>Chemical</c:v>
                </c:pt>
                <c:pt idx="12">
                  <c:v>Radionuclear</c:v>
                </c:pt>
              </c:strCache>
            </c:strRef>
          </c:cat>
          <c:val>
            <c:numRef>
              <c:f>Sheet9!$B$35:$N$35</c:f>
              <c:numCache>
                <c:formatCode>General</c:formatCode>
                <c:ptCount val="13"/>
                <c:pt idx="0">
                  <c:v>87.121212121212125</c:v>
                </c:pt>
                <c:pt idx="1">
                  <c:v>82.090909090909093</c:v>
                </c:pt>
                <c:pt idx="2">
                  <c:v>88.484848484848484</c:v>
                </c:pt>
                <c:pt idx="3">
                  <c:v>87.696969696969703</c:v>
                </c:pt>
                <c:pt idx="4">
                  <c:v>82.272727272727266</c:v>
                </c:pt>
                <c:pt idx="5">
                  <c:v>84.909090909090907</c:v>
                </c:pt>
                <c:pt idx="6">
                  <c:v>54.545454545454547</c:v>
                </c:pt>
                <c:pt idx="7">
                  <c:v>86.878787878787875</c:v>
                </c:pt>
                <c:pt idx="8">
                  <c:v>64.018978181818184</c:v>
                </c:pt>
                <c:pt idx="9">
                  <c:v>93.303030303030297</c:v>
                </c:pt>
                <c:pt idx="10">
                  <c:v>94.575757575757578</c:v>
                </c:pt>
                <c:pt idx="11">
                  <c:v>82.030303030303031</c:v>
                </c:pt>
                <c:pt idx="12">
                  <c:v>87.848484848484844</c:v>
                </c:pt>
              </c:numCache>
            </c:numRef>
          </c:val>
        </c:ser>
        <c:ser>
          <c:idx val="6"/>
          <c:order val="3"/>
          <c:tx>
            <c:strRef>
              <c:f>Sheet9!$A$36</c:f>
              <c:strCache>
                <c:ptCount val="1"/>
                <c:pt idx="0">
                  <c:v>2016</c:v>
                </c:pt>
              </c:strCache>
            </c:strRef>
          </c:tx>
          <c:marker>
            <c:symbol val="none"/>
          </c:marker>
          <c:cat>
            <c:strRef>
              <c:f>Sheet9!$B$29:$N$29</c:f>
              <c:strCache>
                <c:ptCount val="13"/>
                <c:pt idx="0">
                  <c:v>Legislation</c:v>
                </c:pt>
                <c:pt idx="1">
                  <c:v>Coordination</c:v>
                </c:pt>
                <c:pt idx="2">
                  <c:v>Surveillance</c:v>
                </c:pt>
                <c:pt idx="3">
                  <c:v>Response</c:v>
                </c:pt>
                <c:pt idx="4">
                  <c:v>Preparedness</c:v>
                </c:pt>
                <c:pt idx="5">
                  <c:v>Risk communication</c:v>
                </c:pt>
                <c:pt idx="6">
                  <c:v>Human resources</c:v>
                </c:pt>
                <c:pt idx="7">
                  <c:v>Laboratory</c:v>
                </c:pt>
                <c:pt idx="8">
                  <c:v>Points of entry</c:v>
                </c:pt>
                <c:pt idx="9">
                  <c:v>Zoonosis</c:v>
                </c:pt>
                <c:pt idx="10">
                  <c:v>Food safety</c:v>
                </c:pt>
                <c:pt idx="11">
                  <c:v>Chemical</c:v>
                </c:pt>
                <c:pt idx="12">
                  <c:v>Radionuclear</c:v>
                </c:pt>
              </c:strCache>
            </c:strRef>
          </c:cat>
          <c:val>
            <c:numRef>
              <c:f>Sheet9!$B$36:$N$36</c:f>
              <c:numCache>
                <c:formatCode>General</c:formatCode>
                <c:ptCount val="13"/>
                <c:pt idx="0">
                  <c:v>85.714285714285708</c:v>
                </c:pt>
                <c:pt idx="1">
                  <c:v>83.142856571428567</c:v>
                </c:pt>
                <c:pt idx="2">
                  <c:v>86.428571428571431</c:v>
                </c:pt>
                <c:pt idx="3">
                  <c:v>86.607141714285731</c:v>
                </c:pt>
                <c:pt idx="4">
                  <c:v>81.428571714285724</c:v>
                </c:pt>
                <c:pt idx="5">
                  <c:v>81.224490571428547</c:v>
                </c:pt>
                <c:pt idx="6">
                  <c:v>47.272727272727273</c:v>
                </c:pt>
                <c:pt idx="7">
                  <c:v>84.357142285714275</c:v>
                </c:pt>
                <c:pt idx="8">
                  <c:v>71.770737878787884</c:v>
                </c:pt>
                <c:pt idx="9">
                  <c:v>92.063492285714275</c:v>
                </c:pt>
                <c:pt idx="10">
                  <c:v>92.380952285714287</c:v>
                </c:pt>
                <c:pt idx="11">
                  <c:v>80.54298529411767</c:v>
                </c:pt>
                <c:pt idx="12">
                  <c:v>87.104071764705907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6990208"/>
        <c:axId val="106996096"/>
      </c:radarChart>
      <c:catAx>
        <c:axId val="106990208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crossAx val="106996096"/>
        <c:crosses val="autoZero"/>
        <c:auto val="1"/>
        <c:lblAlgn val="ctr"/>
        <c:lblOffset val="100"/>
        <c:noMultiLvlLbl val="0"/>
      </c:catAx>
      <c:valAx>
        <c:axId val="106996096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10699020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6906404566929674"/>
          <c:y val="0.15273228900492539"/>
          <c:w val="0.31658029233272317"/>
          <c:h val="0.64010813613302231"/>
        </c:manualLayout>
      </c:layout>
      <c:radarChart>
        <c:radarStyle val="marker"/>
        <c:varyColors val="0"/>
        <c:ser>
          <c:idx val="0"/>
          <c:order val="0"/>
          <c:tx>
            <c:strRef>
              <c:f>Armenia!$C$5:$C$7</c:f>
              <c:strCache>
                <c:ptCount val="1"/>
                <c:pt idx="0">
                  <c:v>Armenia JEE 2016</c:v>
                </c:pt>
              </c:strCache>
            </c:strRef>
          </c:tx>
          <c:cat>
            <c:strRef>
              <c:f>Armenia!$B$8:$B$26</c:f>
              <c:strCache>
                <c:ptCount val="19"/>
                <c:pt idx="0">
                  <c:v>National Lgislation, policy and financing </c:v>
                </c:pt>
                <c:pt idx="1">
                  <c:v>Coordination and NFP Communication (and Advocacy)</c:v>
                </c:pt>
                <c:pt idx="2">
                  <c:v>(Real Time)Surveillance </c:v>
                </c:pt>
                <c:pt idx="3">
                  <c:v>Response (Emergency Response Operations)</c:v>
                </c:pt>
                <c:pt idx="4">
                  <c:v>Preparedness</c:v>
                </c:pt>
                <c:pt idx="5">
                  <c:v>Risk Communication </c:v>
                </c:pt>
                <c:pt idx="6">
                  <c:v>Human Resource Capacity (Workforce development)</c:v>
                </c:pt>
                <c:pt idx="7">
                  <c:v>Laboratory (National Lab System)</c:v>
                </c:pt>
                <c:pt idx="8">
                  <c:v>Antimicrobial Resistance</c:v>
                </c:pt>
                <c:pt idx="9">
                  <c:v>Zoonitic Diseases</c:v>
                </c:pt>
                <c:pt idx="10">
                  <c:v>Food Safety </c:v>
                </c:pt>
                <c:pt idx="11">
                  <c:v>Biosafety and Biosecurity </c:v>
                </c:pt>
                <c:pt idx="12">
                  <c:v>Immunization </c:v>
                </c:pt>
                <c:pt idx="13">
                  <c:v>Reporting </c:v>
                </c:pt>
                <c:pt idx="14">
                  <c:v>Linking public health and security (linking public health with law and multisectoral rapid response)</c:v>
                </c:pt>
                <c:pt idx="15">
                  <c:v>Medical countermeasures and presonal deployment</c:v>
                </c:pt>
                <c:pt idx="16">
                  <c:v>Points of entry </c:v>
                </c:pt>
                <c:pt idx="17">
                  <c:v>Chemical events </c:v>
                </c:pt>
                <c:pt idx="18">
                  <c:v>Radiation emergencies </c:v>
                </c:pt>
              </c:strCache>
            </c:strRef>
          </c:cat>
          <c:val>
            <c:numRef>
              <c:f>Armenia!$C$8:$C$26</c:f>
              <c:numCache>
                <c:formatCode>General</c:formatCode>
                <c:ptCount val="19"/>
                <c:pt idx="0">
                  <c:v>5</c:v>
                </c:pt>
                <c:pt idx="1">
                  <c:v>5</c:v>
                </c:pt>
                <c:pt idx="2">
                  <c:v>4</c:v>
                </c:pt>
                <c:pt idx="3">
                  <c:v>5</c:v>
                </c:pt>
                <c:pt idx="4">
                  <c:v>5</c:v>
                </c:pt>
                <c:pt idx="5">
                  <c:v>4.5</c:v>
                </c:pt>
                <c:pt idx="6">
                  <c:v>5</c:v>
                </c:pt>
                <c:pt idx="7">
                  <c:v>4</c:v>
                </c:pt>
                <c:pt idx="8">
                  <c:v>3.5</c:v>
                </c:pt>
                <c:pt idx="9">
                  <c:v>5</c:v>
                </c:pt>
                <c:pt idx="10">
                  <c:v>5</c:v>
                </c:pt>
                <c:pt idx="11">
                  <c:v>4</c:v>
                </c:pt>
                <c:pt idx="12">
                  <c:v>5</c:v>
                </c:pt>
                <c:pt idx="13">
                  <c:v>3</c:v>
                </c:pt>
                <c:pt idx="14">
                  <c:v>5</c:v>
                </c:pt>
                <c:pt idx="15">
                  <c:v>5</c:v>
                </c:pt>
                <c:pt idx="16">
                  <c:v>3.5</c:v>
                </c:pt>
                <c:pt idx="17">
                  <c:v>4</c:v>
                </c:pt>
                <c:pt idx="18">
                  <c:v>5</c:v>
                </c:pt>
              </c:numCache>
            </c:numRef>
          </c:val>
        </c:ser>
        <c:ser>
          <c:idx val="1"/>
          <c:order val="1"/>
          <c:tx>
            <c:strRef>
              <c:f>Armenia!$D$5:$D$7</c:f>
              <c:strCache>
                <c:ptCount val="1"/>
                <c:pt idx="0">
                  <c:v>Armenia IHR 2015</c:v>
                </c:pt>
              </c:strCache>
            </c:strRef>
          </c:tx>
          <c:cat>
            <c:strRef>
              <c:f>Armenia!$B$8:$B$26</c:f>
              <c:strCache>
                <c:ptCount val="19"/>
                <c:pt idx="0">
                  <c:v>National Lgislation, policy and financing </c:v>
                </c:pt>
                <c:pt idx="1">
                  <c:v>Coordination and NFP Communication (and Advocacy)</c:v>
                </c:pt>
                <c:pt idx="2">
                  <c:v>(Real Time)Surveillance </c:v>
                </c:pt>
                <c:pt idx="3">
                  <c:v>Response (Emergency Response Operations)</c:v>
                </c:pt>
                <c:pt idx="4">
                  <c:v>Preparedness</c:v>
                </c:pt>
                <c:pt idx="5">
                  <c:v>Risk Communication </c:v>
                </c:pt>
                <c:pt idx="6">
                  <c:v>Human Resource Capacity (Workforce development)</c:v>
                </c:pt>
                <c:pt idx="7">
                  <c:v>Laboratory (National Lab System)</c:v>
                </c:pt>
                <c:pt idx="8">
                  <c:v>Antimicrobial Resistance</c:v>
                </c:pt>
                <c:pt idx="9">
                  <c:v>Zoonitic Diseases</c:v>
                </c:pt>
                <c:pt idx="10">
                  <c:v>Food Safety </c:v>
                </c:pt>
                <c:pt idx="11">
                  <c:v>Biosafety and Biosecurity </c:v>
                </c:pt>
                <c:pt idx="12">
                  <c:v>Immunization </c:v>
                </c:pt>
                <c:pt idx="13">
                  <c:v>Reporting </c:v>
                </c:pt>
                <c:pt idx="14">
                  <c:v>Linking public health and security (linking public health with law and multisectoral rapid response)</c:v>
                </c:pt>
                <c:pt idx="15">
                  <c:v>Medical countermeasures and presonal deployment</c:v>
                </c:pt>
                <c:pt idx="16">
                  <c:v>Points of entry </c:v>
                </c:pt>
                <c:pt idx="17">
                  <c:v>Chemical events </c:v>
                </c:pt>
                <c:pt idx="18">
                  <c:v>Radiation emergencies </c:v>
                </c:pt>
              </c:strCache>
            </c:strRef>
          </c:cat>
          <c:val>
            <c:numRef>
              <c:f>Armenia!$D$8:$D$26</c:f>
              <c:numCache>
                <c:formatCode>General</c:formatCode>
                <c:ptCount val="19"/>
                <c:pt idx="0">
                  <c:v>5</c:v>
                </c:pt>
                <c:pt idx="1">
                  <c:v>5</c:v>
                </c:pt>
                <c:pt idx="2">
                  <c:v>4.5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4</c:v>
                </c:pt>
                <c:pt idx="7">
                  <c:v>5</c:v>
                </c:pt>
                <c:pt idx="8">
                  <c:v>0</c:v>
                </c:pt>
                <c:pt idx="9">
                  <c:v>5</c:v>
                </c:pt>
                <c:pt idx="10">
                  <c:v>4.6500000000000004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4.8499999999999996</c:v>
                </c:pt>
                <c:pt idx="17">
                  <c:v>4.5999999999999996</c:v>
                </c:pt>
                <c:pt idx="18">
                  <c:v>4.5999999999999996</c:v>
                </c:pt>
              </c:numCache>
            </c:numRef>
          </c:val>
        </c:ser>
        <c:ser>
          <c:idx val="2"/>
          <c:order val="2"/>
          <c:tx>
            <c:strRef>
              <c:f>Armenia!$E$5:$E$7</c:f>
              <c:strCache>
                <c:ptCount val="1"/>
                <c:pt idx="0">
                  <c:v>Armenia EPHF 2015</c:v>
                </c:pt>
              </c:strCache>
            </c:strRef>
          </c:tx>
          <c:cat>
            <c:strRef>
              <c:f>Armenia!$B$8:$B$26</c:f>
              <c:strCache>
                <c:ptCount val="19"/>
                <c:pt idx="0">
                  <c:v>National Lgislation, policy and financing </c:v>
                </c:pt>
                <c:pt idx="1">
                  <c:v>Coordination and NFP Communication (and Advocacy)</c:v>
                </c:pt>
                <c:pt idx="2">
                  <c:v>(Real Time)Surveillance </c:v>
                </c:pt>
                <c:pt idx="3">
                  <c:v>Response (Emergency Response Operations)</c:v>
                </c:pt>
                <c:pt idx="4">
                  <c:v>Preparedness</c:v>
                </c:pt>
                <c:pt idx="5">
                  <c:v>Risk Communication </c:v>
                </c:pt>
                <c:pt idx="6">
                  <c:v>Human Resource Capacity (Workforce development)</c:v>
                </c:pt>
                <c:pt idx="7">
                  <c:v>Laboratory (National Lab System)</c:v>
                </c:pt>
                <c:pt idx="8">
                  <c:v>Antimicrobial Resistance</c:v>
                </c:pt>
                <c:pt idx="9">
                  <c:v>Zoonitic Diseases</c:v>
                </c:pt>
                <c:pt idx="10">
                  <c:v>Food Safety </c:v>
                </c:pt>
                <c:pt idx="11">
                  <c:v>Biosafety and Biosecurity </c:v>
                </c:pt>
                <c:pt idx="12">
                  <c:v>Immunization </c:v>
                </c:pt>
                <c:pt idx="13">
                  <c:v>Reporting </c:v>
                </c:pt>
                <c:pt idx="14">
                  <c:v>Linking public health and security (linking public health with law and multisectoral rapid response)</c:v>
                </c:pt>
                <c:pt idx="15">
                  <c:v>Medical countermeasures and presonal deployment</c:v>
                </c:pt>
                <c:pt idx="16">
                  <c:v>Points of entry </c:v>
                </c:pt>
                <c:pt idx="17">
                  <c:v>Chemical events </c:v>
                </c:pt>
                <c:pt idx="18">
                  <c:v>Radiation emergencies </c:v>
                </c:pt>
              </c:strCache>
            </c:strRef>
          </c:cat>
          <c:val>
            <c:numRef>
              <c:f>Armenia!$E$8:$E$26</c:f>
              <c:numCache>
                <c:formatCode>General</c:formatCode>
                <c:ptCount val="19"/>
                <c:pt idx="0">
                  <c:v>3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3.5</c:v>
                </c:pt>
                <c:pt idx="6">
                  <c:v>2.5</c:v>
                </c:pt>
                <c:pt idx="7">
                  <c:v>3</c:v>
                </c:pt>
                <c:pt idx="8">
                  <c:v>3.5</c:v>
                </c:pt>
                <c:pt idx="9">
                  <c:v>3</c:v>
                </c:pt>
                <c:pt idx="10">
                  <c:v>3</c:v>
                </c:pt>
                <c:pt idx="11">
                  <c:v>0</c:v>
                </c:pt>
                <c:pt idx="12">
                  <c:v>3.5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596096"/>
        <c:axId val="50614272"/>
      </c:radarChart>
      <c:catAx>
        <c:axId val="50596096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crossAx val="50614272"/>
        <c:crosses val="autoZero"/>
        <c:auto val="1"/>
        <c:lblAlgn val="ctr"/>
        <c:lblOffset val="100"/>
        <c:noMultiLvlLbl val="0"/>
      </c:catAx>
      <c:valAx>
        <c:axId val="50614272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505960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36780320393906"/>
          <c:y val="0.86485038699403771"/>
          <c:w val="0.16279116273256541"/>
          <c:h val="7.518882904709677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901015901320301"/>
          <c:y val="0.12967756188315399"/>
          <c:w val="0.44438048283297626"/>
          <c:h val="0.70895021737891195"/>
        </c:manualLayout>
      </c:layout>
      <c:radarChart>
        <c:radarStyle val="marker"/>
        <c:varyColors val="0"/>
        <c:ser>
          <c:idx val="0"/>
          <c:order val="0"/>
          <c:tx>
            <c:strRef>
              <c:f>Kyrgyzstan!$D$7:$D$9</c:f>
              <c:strCache>
                <c:ptCount val="1"/>
                <c:pt idx="0">
                  <c:v>Kyrgyzstan JEE 2016</c:v>
                </c:pt>
              </c:strCache>
            </c:strRef>
          </c:tx>
          <c:cat>
            <c:strRef>
              <c:f>Kyrgyzstan!$C$10:$C$28</c:f>
              <c:strCache>
                <c:ptCount val="19"/>
                <c:pt idx="0">
                  <c:v>National Lgislation, policy and financing </c:v>
                </c:pt>
                <c:pt idx="1">
                  <c:v>Coordination and NFP Communication (and Advocacy)</c:v>
                </c:pt>
                <c:pt idx="2">
                  <c:v>(Real Time)Surveillance </c:v>
                </c:pt>
                <c:pt idx="3">
                  <c:v>Response (Emergency Response Operations)</c:v>
                </c:pt>
                <c:pt idx="4">
                  <c:v>Preparedness</c:v>
                </c:pt>
                <c:pt idx="5">
                  <c:v>Risk Communication </c:v>
                </c:pt>
                <c:pt idx="6">
                  <c:v>Human Resource Capacity (Workforce development)</c:v>
                </c:pt>
                <c:pt idx="7">
                  <c:v>Laboratory (National Lab System)</c:v>
                </c:pt>
                <c:pt idx="8">
                  <c:v>Antimicrobial Resistance</c:v>
                </c:pt>
                <c:pt idx="9">
                  <c:v>Zoonitic Diseases</c:v>
                </c:pt>
                <c:pt idx="10">
                  <c:v>Food Safety </c:v>
                </c:pt>
                <c:pt idx="11">
                  <c:v>Biosafety and Biosecurity </c:v>
                </c:pt>
                <c:pt idx="12">
                  <c:v>Immunization </c:v>
                </c:pt>
                <c:pt idx="13">
                  <c:v>Reporting </c:v>
                </c:pt>
                <c:pt idx="14">
                  <c:v>Linking public health and security (linking public health with law and multisectoral rapid response)</c:v>
                </c:pt>
                <c:pt idx="15">
                  <c:v>Medical countermeasures and presonal deployment</c:v>
                </c:pt>
                <c:pt idx="16">
                  <c:v>Points of entry </c:v>
                </c:pt>
                <c:pt idx="17">
                  <c:v>Chemical events </c:v>
                </c:pt>
                <c:pt idx="18">
                  <c:v>Radiation emergencies </c:v>
                </c:pt>
              </c:strCache>
            </c:strRef>
          </c:cat>
          <c:val>
            <c:numRef>
              <c:f>Kyrgyzstan!$D$10:$D$28</c:f>
              <c:numCache>
                <c:formatCode>General</c:formatCode>
                <c:ptCount val="19"/>
                <c:pt idx="0">
                  <c:v>3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4</c:v>
                </c:pt>
                <c:pt idx="5">
                  <c:v>4</c:v>
                </c:pt>
                <c:pt idx="6">
                  <c:v>3.5</c:v>
                </c:pt>
                <c:pt idx="7">
                  <c:v>3.5</c:v>
                </c:pt>
                <c:pt idx="8">
                  <c:v>1.5</c:v>
                </c:pt>
                <c:pt idx="9">
                  <c:v>3.5</c:v>
                </c:pt>
                <c:pt idx="10">
                  <c:v>4</c:v>
                </c:pt>
                <c:pt idx="11">
                  <c:v>3</c:v>
                </c:pt>
                <c:pt idx="12">
                  <c:v>4</c:v>
                </c:pt>
                <c:pt idx="13">
                  <c:v>3</c:v>
                </c:pt>
                <c:pt idx="14">
                  <c:v>4</c:v>
                </c:pt>
                <c:pt idx="15">
                  <c:v>3.5</c:v>
                </c:pt>
                <c:pt idx="16">
                  <c:v>3.5</c:v>
                </c:pt>
                <c:pt idx="17">
                  <c:v>5</c:v>
                </c:pt>
                <c:pt idx="18">
                  <c:v>5</c:v>
                </c:pt>
              </c:numCache>
            </c:numRef>
          </c:val>
        </c:ser>
        <c:ser>
          <c:idx val="1"/>
          <c:order val="1"/>
          <c:tx>
            <c:strRef>
              <c:f>Kyrgyzstan!$E$7:$E$9</c:f>
              <c:strCache>
                <c:ptCount val="1"/>
                <c:pt idx="0">
                  <c:v>Kyrgyzstan IHR 2011</c:v>
                </c:pt>
              </c:strCache>
            </c:strRef>
          </c:tx>
          <c:cat>
            <c:strRef>
              <c:f>Kyrgyzstan!$C$10:$C$28</c:f>
              <c:strCache>
                <c:ptCount val="19"/>
                <c:pt idx="0">
                  <c:v>National Lgislation, policy and financing </c:v>
                </c:pt>
                <c:pt idx="1">
                  <c:v>Coordination and NFP Communication (and Advocacy)</c:v>
                </c:pt>
                <c:pt idx="2">
                  <c:v>(Real Time)Surveillance </c:v>
                </c:pt>
                <c:pt idx="3">
                  <c:v>Response (Emergency Response Operations)</c:v>
                </c:pt>
                <c:pt idx="4">
                  <c:v>Preparedness</c:v>
                </c:pt>
                <c:pt idx="5">
                  <c:v>Risk Communication </c:v>
                </c:pt>
                <c:pt idx="6">
                  <c:v>Human Resource Capacity (Workforce development)</c:v>
                </c:pt>
                <c:pt idx="7">
                  <c:v>Laboratory (National Lab System)</c:v>
                </c:pt>
                <c:pt idx="8">
                  <c:v>Antimicrobial Resistance</c:v>
                </c:pt>
                <c:pt idx="9">
                  <c:v>Zoonitic Diseases</c:v>
                </c:pt>
                <c:pt idx="10">
                  <c:v>Food Safety </c:v>
                </c:pt>
                <c:pt idx="11">
                  <c:v>Biosafety and Biosecurity </c:v>
                </c:pt>
                <c:pt idx="12">
                  <c:v>Immunization </c:v>
                </c:pt>
                <c:pt idx="13">
                  <c:v>Reporting </c:v>
                </c:pt>
                <c:pt idx="14">
                  <c:v>Linking public health and security (linking public health with law and multisectoral rapid response)</c:v>
                </c:pt>
                <c:pt idx="15">
                  <c:v>Medical countermeasures and presonal deployment</c:v>
                </c:pt>
                <c:pt idx="16">
                  <c:v>Points of entry </c:v>
                </c:pt>
                <c:pt idx="17">
                  <c:v>Chemical events </c:v>
                </c:pt>
                <c:pt idx="18">
                  <c:v>Radiation emergencies </c:v>
                </c:pt>
              </c:strCache>
            </c:strRef>
          </c:cat>
          <c:val>
            <c:numRef>
              <c:f>Kyrgyzstan!$E$10:$E$28</c:f>
              <c:numCache>
                <c:formatCode>General</c:formatCode>
                <c:ptCount val="19"/>
                <c:pt idx="0">
                  <c:v>1</c:v>
                </c:pt>
                <c:pt idx="1">
                  <c:v>1.5</c:v>
                </c:pt>
                <c:pt idx="2">
                  <c:v>3</c:v>
                </c:pt>
                <c:pt idx="3">
                  <c:v>2.5</c:v>
                </c:pt>
                <c:pt idx="4">
                  <c:v>1</c:v>
                </c:pt>
                <c:pt idx="5">
                  <c:v>2</c:v>
                </c:pt>
                <c:pt idx="6">
                  <c:v>1</c:v>
                </c:pt>
                <c:pt idx="7">
                  <c:v>4</c:v>
                </c:pt>
                <c:pt idx="8">
                  <c:v>0</c:v>
                </c:pt>
                <c:pt idx="9">
                  <c:v>5</c:v>
                </c:pt>
                <c:pt idx="10">
                  <c:v>4.5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1</c:v>
                </c:pt>
                <c:pt idx="17">
                  <c:v>3.5</c:v>
                </c:pt>
                <c:pt idx="18">
                  <c:v>3.5</c:v>
                </c:pt>
              </c:numCache>
            </c:numRef>
          </c:val>
        </c:ser>
        <c:ser>
          <c:idx val="2"/>
          <c:order val="2"/>
          <c:tx>
            <c:strRef>
              <c:f>Kyrgyzstan!$F$7:$F$9</c:f>
              <c:strCache>
                <c:ptCount val="1"/>
                <c:pt idx="0">
                  <c:v>Kyrgyzstan EPHF 2015</c:v>
                </c:pt>
              </c:strCache>
            </c:strRef>
          </c:tx>
          <c:cat>
            <c:strRef>
              <c:f>Kyrgyzstan!$C$10:$C$28</c:f>
              <c:strCache>
                <c:ptCount val="19"/>
                <c:pt idx="0">
                  <c:v>National Lgislation, policy and financing </c:v>
                </c:pt>
                <c:pt idx="1">
                  <c:v>Coordination and NFP Communication (and Advocacy)</c:v>
                </c:pt>
                <c:pt idx="2">
                  <c:v>(Real Time)Surveillance </c:v>
                </c:pt>
                <c:pt idx="3">
                  <c:v>Response (Emergency Response Operations)</c:v>
                </c:pt>
                <c:pt idx="4">
                  <c:v>Preparedness</c:v>
                </c:pt>
                <c:pt idx="5">
                  <c:v>Risk Communication </c:v>
                </c:pt>
                <c:pt idx="6">
                  <c:v>Human Resource Capacity (Workforce development)</c:v>
                </c:pt>
                <c:pt idx="7">
                  <c:v>Laboratory (National Lab System)</c:v>
                </c:pt>
                <c:pt idx="8">
                  <c:v>Antimicrobial Resistance</c:v>
                </c:pt>
                <c:pt idx="9">
                  <c:v>Zoonitic Diseases</c:v>
                </c:pt>
                <c:pt idx="10">
                  <c:v>Food Safety </c:v>
                </c:pt>
                <c:pt idx="11">
                  <c:v>Biosafety and Biosecurity </c:v>
                </c:pt>
                <c:pt idx="12">
                  <c:v>Immunization </c:v>
                </c:pt>
                <c:pt idx="13">
                  <c:v>Reporting </c:v>
                </c:pt>
                <c:pt idx="14">
                  <c:v>Linking public health and security (linking public health with law and multisectoral rapid response)</c:v>
                </c:pt>
                <c:pt idx="15">
                  <c:v>Medical countermeasures and presonal deployment</c:v>
                </c:pt>
                <c:pt idx="16">
                  <c:v>Points of entry </c:v>
                </c:pt>
                <c:pt idx="17">
                  <c:v>Chemical events </c:v>
                </c:pt>
                <c:pt idx="18">
                  <c:v>Radiation emergencies </c:v>
                </c:pt>
              </c:strCache>
            </c:strRef>
          </c:cat>
          <c:val>
            <c:numRef>
              <c:f>Kyrgyzstan!$F$10:$F$28</c:f>
              <c:numCache>
                <c:formatCode>General</c:formatCode>
                <c:ptCount val="19"/>
                <c:pt idx="0">
                  <c:v>2.5</c:v>
                </c:pt>
                <c:pt idx="1">
                  <c:v>1.5</c:v>
                </c:pt>
                <c:pt idx="2">
                  <c:v>3</c:v>
                </c:pt>
                <c:pt idx="3">
                  <c:v>1.5</c:v>
                </c:pt>
                <c:pt idx="4">
                  <c:v>1.5</c:v>
                </c:pt>
                <c:pt idx="5">
                  <c:v>3</c:v>
                </c:pt>
                <c:pt idx="6">
                  <c:v>2.5</c:v>
                </c:pt>
                <c:pt idx="7">
                  <c:v>2.5</c:v>
                </c:pt>
                <c:pt idx="8">
                  <c:v>3</c:v>
                </c:pt>
                <c:pt idx="9">
                  <c:v>2.5</c:v>
                </c:pt>
                <c:pt idx="10">
                  <c:v>2.5</c:v>
                </c:pt>
                <c:pt idx="11">
                  <c:v>0</c:v>
                </c:pt>
                <c:pt idx="12">
                  <c:v>3</c:v>
                </c:pt>
                <c:pt idx="13">
                  <c:v>3</c:v>
                </c:pt>
                <c:pt idx="14">
                  <c:v>2.5</c:v>
                </c:pt>
                <c:pt idx="15">
                  <c:v>1.5</c:v>
                </c:pt>
                <c:pt idx="16">
                  <c:v>0</c:v>
                </c:pt>
                <c:pt idx="17">
                  <c:v>2.5</c:v>
                </c:pt>
                <c:pt idx="18">
                  <c:v>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9488384"/>
        <c:axId val="129489920"/>
      </c:radarChart>
      <c:catAx>
        <c:axId val="129488384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crossAx val="129489920"/>
        <c:crosses val="autoZero"/>
        <c:auto val="1"/>
        <c:lblAlgn val="ctr"/>
        <c:lblOffset val="100"/>
        <c:noMultiLvlLbl val="0"/>
      </c:catAx>
      <c:valAx>
        <c:axId val="129489920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1294883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569815927160992"/>
          <c:y val="0.81289617511634504"/>
          <c:w val="0.19268015226910196"/>
          <c:h val="9.4059367416524167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BDD421-8106-470B-A5FE-75B3071140BD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8A70D8E7-B0C5-4431-ABF4-87D28A16DAA5}">
      <dgm:prSet phldrT="[Text]" custT="1"/>
      <dgm:spPr/>
      <dgm:t>
        <a:bodyPr/>
        <a:lstStyle/>
        <a:p>
          <a:r>
            <a: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Capacity</a:t>
          </a:r>
          <a:endParaRPr lang="en-US" sz="28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Are there EPR systems in place?</a:t>
          </a:r>
        </a:p>
        <a:p>
          <a:endParaRPr lang="en-US" sz="2200" dirty="0"/>
        </a:p>
      </dgm:t>
    </dgm:pt>
    <dgm:pt modelId="{67C3AEEE-4A50-4767-8CDB-2DE840E2D509}" type="parTrans" cxnId="{9F534171-B614-4E13-8A54-706F08C97228}">
      <dgm:prSet/>
      <dgm:spPr/>
      <dgm:t>
        <a:bodyPr/>
        <a:lstStyle/>
        <a:p>
          <a:endParaRPr lang="en-US"/>
        </a:p>
      </dgm:t>
    </dgm:pt>
    <dgm:pt modelId="{0D6BF234-F489-4164-A636-049F57F9D9F3}" type="sibTrans" cxnId="{9F534171-B614-4E13-8A54-706F08C97228}">
      <dgm:prSet/>
      <dgm:spPr/>
      <dgm:t>
        <a:bodyPr/>
        <a:lstStyle/>
        <a:p>
          <a:endParaRPr lang="en-US"/>
        </a:p>
      </dgm:t>
    </dgm:pt>
    <dgm:pt modelId="{77133479-AA69-4D8A-9B94-557D24606631}">
      <dgm:prSet phldrT="[Text]" custT="1"/>
      <dgm:spPr/>
      <dgm:t>
        <a:bodyPr/>
        <a:lstStyle/>
        <a:p>
          <a:endParaRPr lang="en-US" sz="32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Capability</a:t>
          </a:r>
        </a:p>
        <a:p>
          <a:r>
            <a: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do these systems function?</a:t>
          </a:r>
        </a:p>
        <a:p>
          <a:endParaRPr lang="en-US" sz="3600" dirty="0"/>
        </a:p>
      </dgm:t>
    </dgm:pt>
    <dgm:pt modelId="{6F0FE7DD-89E1-42B1-A146-BEF88B9638CB}" type="parTrans" cxnId="{F61858DC-5F3F-41AF-9427-2576DCA863CC}">
      <dgm:prSet/>
      <dgm:spPr/>
      <dgm:t>
        <a:bodyPr/>
        <a:lstStyle/>
        <a:p>
          <a:endParaRPr lang="en-US"/>
        </a:p>
      </dgm:t>
    </dgm:pt>
    <dgm:pt modelId="{E3E05222-4DBF-4473-9456-54515EB2D1DC}" type="sibTrans" cxnId="{F61858DC-5F3F-41AF-9427-2576DCA863CC}">
      <dgm:prSet/>
      <dgm:spPr/>
      <dgm:t>
        <a:bodyPr/>
        <a:lstStyle/>
        <a:p>
          <a:endParaRPr lang="en-US"/>
        </a:p>
      </dgm:t>
    </dgm:pt>
    <dgm:pt modelId="{B8CFAFB0-5E7A-40B2-98CA-CFEA067AEA12}">
      <dgm:prSet phldrT="[Text]" custT="1"/>
      <dgm:spPr/>
      <dgm:t>
        <a:bodyPr/>
        <a:lstStyle/>
        <a:p>
          <a:r>
            <a:rPr lang="en-US" sz="2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Operational Readiness</a:t>
          </a:r>
        </a:p>
        <a:p>
          <a:pPr rtl="0"/>
          <a:r>
            <a:rPr lang="en-US" sz="2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effective can these systems deliver/ perform in crises</a:t>
          </a:r>
          <a:r>
            <a:rPr lang="en-US" sz="2100" dirty="0" smtClean="0"/>
            <a:t>?</a:t>
          </a:r>
          <a:endParaRPr lang="en-US" sz="2100" dirty="0"/>
        </a:p>
      </dgm:t>
    </dgm:pt>
    <dgm:pt modelId="{A9CC3C01-A0C0-4C8A-8F96-3E4163F372A1}" type="parTrans" cxnId="{AC9243B5-9300-4F00-8B78-D4169CD77199}">
      <dgm:prSet/>
      <dgm:spPr/>
      <dgm:t>
        <a:bodyPr/>
        <a:lstStyle/>
        <a:p>
          <a:endParaRPr lang="en-US"/>
        </a:p>
      </dgm:t>
    </dgm:pt>
    <dgm:pt modelId="{4AB08A08-9EF8-48C6-B562-9627F127B3B1}" type="sibTrans" cxnId="{AC9243B5-9300-4F00-8B78-D4169CD77199}">
      <dgm:prSet/>
      <dgm:spPr/>
      <dgm:t>
        <a:bodyPr/>
        <a:lstStyle/>
        <a:p>
          <a:endParaRPr lang="en-US"/>
        </a:p>
      </dgm:t>
    </dgm:pt>
    <dgm:pt modelId="{8C5F8C4C-0439-4032-A66F-0397192754D1}" type="pres">
      <dgm:prSet presAssocID="{A7BDD421-8106-470B-A5FE-75B3071140BD}" presName="CompostProcess" presStyleCnt="0">
        <dgm:presLayoutVars>
          <dgm:dir/>
          <dgm:resizeHandles val="exact"/>
        </dgm:presLayoutVars>
      </dgm:prSet>
      <dgm:spPr/>
    </dgm:pt>
    <dgm:pt modelId="{62552D10-704B-499F-A13D-CEEC376F3990}" type="pres">
      <dgm:prSet presAssocID="{A7BDD421-8106-470B-A5FE-75B3071140BD}" presName="arrow" presStyleLbl="bgShp" presStyleIdx="0" presStyleCnt="1"/>
      <dgm:spPr/>
    </dgm:pt>
    <dgm:pt modelId="{0058B5C3-4C4F-40AB-B153-37890AECC606}" type="pres">
      <dgm:prSet presAssocID="{A7BDD421-8106-470B-A5FE-75B3071140BD}" presName="linearProcess" presStyleCnt="0"/>
      <dgm:spPr/>
    </dgm:pt>
    <dgm:pt modelId="{6CE716F9-3735-49A6-9A36-BF7D2BFC12B8}" type="pres">
      <dgm:prSet presAssocID="{8A70D8E7-B0C5-4431-ABF4-87D28A16DAA5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308698-BB0B-4420-877D-09B8695D6315}" type="pres">
      <dgm:prSet presAssocID="{0D6BF234-F489-4164-A636-049F57F9D9F3}" presName="sibTrans" presStyleCnt="0"/>
      <dgm:spPr/>
    </dgm:pt>
    <dgm:pt modelId="{6E8231DC-DDE8-4EBA-9D61-7C8DE85E72F2}" type="pres">
      <dgm:prSet presAssocID="{77133479-AA69-4D8A-9B94-557D24606631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AC9954-C8DF-496D-A335-2ABC9BA6A07C}" type="pres">
      <dgm:prSet presAssocID="{E3E05222-4DBF-4473-9456-54515EB2D1DC}" presName="sibTrans" presStyleCnt="0"/>
      <dgm:spPr/>
    </dgm:pt>
    <dgm:pt modelId="{7EA989ED-EEAA-4E21-92D4-57CBE9690017}" type="pres">
      <dgm:prSet presAssocID="{B8CFAFB0-5E7A-40B2-98CA-CFEA067AEA12}" presName="textNode" presStyleLbl="node1" presStyleIdx="2" presStyleCnt="3" custScaleY="890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503CB5-4AF3-4F53-B8FF-C8AB72CBC36E}" type="presOf" srcId="{A7BDD421-8106-470B-A5FE-75B3071140BD}" destId="{8C5F8C4C-0439-4032-A66F-0397192754D1}" srcOrd="0" destOrd="0" presId="urn:microsoft.com/office/officeart/2005/8/layout/hProcess9"/>
    <dgm:cxn modelId="{AC9243B5-9300-4F00-8B78-D4169CD77199}" srcId="{A7BDD421-8106-470B-A5FE-75B3071140BD}" destId="{B8CFAFB0-5E7A-40B2-98CA-CFEA067AEA12}" srcOrd="2" destOrd="0" parTransId="{A9CC3C01-A0C0-4C8A-8F96-3E4163F372A1}" sibTransId="{4AB08A08-9EF8-48C6-B562-9627F127B3B1}"/>
    <dgm:cxn modelId="{13FEF7AF-9C1A-471C-91E9-33FA539E181F}" type="presOf" srcId="{B8CFAFB0-5E7A-40B2-98CA-CFEA067AEA12}" destId="{7EA989ED-EEAA-4E21-92D4-57CBE9690017}" srcOrd="0" destOrd="0" presId="urn:microsoft.com/office/officeart/2005/8/layout/hProcess9"/>
    <dgm:cxn modelId="{F4F68C49-F300-4442-B580-9A07443352C0}" type="presOf" srcId="{8A70D8E7-B0C5-4431-ABF4-87D28A16DAA5}" destId="{6CE716F9-3735-49A6-9A36-BF7D2BFC12B8}" srcOrd="0" destOrd="0" presId="urn:microsoft.com/office/officeart/2005/8/layout/hProcess9"/>
    <dgm:cxn modelId="{F61858DC-5F3F-41AF-9427-2576DCA863CC}" srcId="{A7BDD421-8106-470B-A5FE-75B3071140BD}" destId="{77133479-AA69-4D8A-9B94-557D24606631}" srcOrd="1" destOrd="0" parTransId="{6F0FE7DD-89E1-42B1-A146-BEF88B9638CB}" sibTransId="{E3E05222-4DBF-4473-9456-54515EB2D1DC}"/>
    <dgm:cxn modelId="{9F534171-B614-4E13-8A54-706F08C97228}" srcId="{A7BDD421-8106-470B-A5FE-75B3071140BD}" destId="{8A70D8E7-B0C5-4431-ABF4-87D28A16DAA5}" srcOrd="0" destOrd="0" parTransId="{67C3AEEE-4A50-4767-8CDB-2DE840E2D509}" sibTransId="{0D6BF234-F489-4164-A636-049F57F9D9F3}"/>
    <dgm:cxn modelId="{24AFE964-9D83-4713-BD7A-BBA77A5F4668}" type="presOf" srcId="{77133479-AA69-4D8A-9B94-557D24606631}" destId="{6E8231DC-DDE8-4EBA-9D61-7C8DE85E72F2}" srcOrd="0" destOrd="0" presId="urn:microsoft.com/office/officeart/2005/8/layout/hProcess9"/>
    <dgm:cxn modelId="{38C83CAE-82CA-4A12-B4E0-F25BC78CCE7F}" type="presParOf" srcId="{8C5F8C4C-0439-4032-A66F-0397192754D1}" destId="{62552D10-704B-499F-A13D-CEEC376F3990}" srcOrd="0" destOrd="0" presId="urn:microsoft.com/office/officeart/2005/8/layout/hProcess9"/>
    <dgm:cxn modelId="{2F20A1AF-71BF-4AEB-9A6A-811FE627F76F}" type="presParOf" srcId="{8C5F8C4C-0439-4032-A66F-0397192754D1}" destId="{0058B5C3-4C4F-40AB-B153-37890AECC606}" srcOrd="1" destOrd="0" presId="urn:microsoft.com/office/officeart/2005/8/layout/hProcess9"/>
    <dgm:cxn modelId="{498E5321-09FA-4874-865B-5A2804ED3CE4}" type="presParOf" srcId="{0058B5C3-4C4F-40AB-B153-37890AECC606}" destId="{6CE716F9-3735-49A6-9A36-BF7D2BFC12B8}" srcOrd="0" destOrd="0" presId="urn:microsoft.com/office/officeart/2005/8/layout/hProcess9"/>
    <dgm:cxn modelId="{ED852E06-B49A-4677-829F-AF4E8AD5B67F}" type="presParOf" srcId="{0058B5C3-4C4F-40AB-B153-37890AECC606}" destId="{0B308698-BB0B-4420-877D-09B8695D6315}" srcOrd="1" destOrd="0" presId="urn:microsoft.com/office/officeart/2005/8/layout/hProcess9"/>
    <dgm:cxn modelId="{05ECC260-1325-4625-850F-4085B8BD9E7F}" type="presParOf" srcId="{0058B5C3-4C4F-40AB-B153-37890AECC606}" destId="{6E8231DC-DDE8-4EBA-9D61-7C8DE85E72F2}" srcOrd="2" destOrd="0" presId="urn:microsoft.com/office/officeart/2005/8/layout/hProcess9"/>
    <dgm:cxn modelId="{28F74EFE-A668-4B6E-9CBC-45C8519DB822}" type="presParOf" srcId="{0058B5C3-4C4F-40AB-B153-37890AECC606}" destId="{7CAC9954-C8DF-496D-A335-2ABC9BA6A07C}" srcOrd="3" destOrd="0" presId="urn:microsoft.com/office/officeart/2005/8/layout/hProcess9"/>
    <dgm:cxn modelId="{E5DCD6F5-DD75-4676-BB48-D22DDDF7DC7A}" type="presParOf" srcId="{0058B5C3-4C4F-40AB-B153-37890AECC606}" destId="{7EA989ED-EEAA-4E21-92D4-57CBE969001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552D10-704B-499F-A13D-CEEC376F3990}">
      <dsp:nvSpPr>
        <dsp:cNvPr id="0" name=""/>
        <dsp:cNvSpPr/>
      </dsp:nvSpPr>
      <dsp:spPr>
        <a:xfrm>
          <a:off x="822959" y="0"/>
          <a:ext cx="9326880" cy="4525963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E716F9-3735-49A6-9A36-BF7D2BFC12B8}">
      <dsp:nvSpPr>
        <dsp:cNvPr id="0" name=""/>
        <dsp:cNvSpPr/>
      </dsp:nvSpPr>
      <dsp:spPr>
        <a:xfrm>
          <a:off x="83" y="1357788"/>
          <a:ext cx="3382152" cy="181038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Capacity</a:t>
          </a:r>
          <a:endParaRPr lang="en-US" sz="28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Are there EPR systems in place?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88459" y="1446164"/>
        <a:ext cx="3205400" cy="1633633"/>
      </dsp:txXfrm>
    </dsp:sp>
    <dsp:sp modelId="{6E8231DC-DDE8-4EBA-9D61-7C8DE85E72F2}">
      <dsp:nvSpPr>
        <dsp:cNvPr id="0" name=""/>
        <dsp:cNvSpPr/>
      </dsp:nvSpPr>
      <dsp:spPr>
        <a:xfrm>
          <a:off x="3795323" y="1357788"/>
          <a:ext cx="3382152" cy="1810385"/>
        </a:xfrm>
        <a:prstGeom prst="roundRect">
          <a:avLst/>
        </a:prstGeom>
        <a:solidFill>
          <a:schemeClr val="accent5">
            <a:hueOff val="-3676673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Capability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do these systems function?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3883699" y="1446164"/>
        <a:ext cx="3205400" cy="1633633"/>
      </dsp:txXfrm>
    </dsp:sp>
    <dsp:sp modelId="{7EA989ED-EEAA-4E21-92D4-57CBE9690017}">
      <dsp:nvSpPr>
        <dsp:cNvPr id="0" name=""/>
        <dsp:cNvSpPr/>
      </dsp:nvSpPr>
      <dsp:spPr>
        <a:xfrm>
          <a:off x="7590563" y="1456898"/>
          <a:ext cx="3382152" cy="1612166"/>
        </a:xfrm>
        <a:prstGeom prst="roundRect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Operational Readiness</a:t>
          </a:r>
        </a:p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effective can these systems deliver/ perform in crises</a:t>
          </a:r>
          <a:r>
            <a:rPr lang="en-US" sz="2100" kern="1200" dirty="0" smtClean="0"/>
            <a:t>?</a:t>
          </a:r>
          <a:endParaRPr lang="en-US" sz="2100" kern="1200" dirty="0"/>
        </a:p>
      </dsp:txBody>
      <dsp:txXfrm>
        <a:off x="7669262" y="1535597"/>
        <a:ext cx="3224754" cy="14547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9" cy="498932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40" y="0"/>
            <a:ext cx="2949099" cy="498932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85B4A2E1-CC7B-4402-BF98-03048193A896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5171"/>
            <a:ext cx="2949099" cy="498931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40" y="9445171"/>
            <a:ext cx="2949099" cy="498931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F5BA7998-EDFE-4346-91E8-04E960884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4528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9" cy="498932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40" y="0"/>
            <a:ext cx="2949099" cy="498932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8825DA0F-0E0D-49FD-82F0-33E1BF44492A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3013"/>
            <a:ext cx="5967413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4" rIns="91427" bIns="457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5599"/>
            <a:ext cx="5444490" cy="3915489"/>
          </a:xfrm>
          <a:prstGeom prst="rect">
            <a:avLst/>
          </a:prstGeom>
        </p:spPr>
        <p:txBody>
          <a:bodyPr vert="horz" lIns="91427" tIns="45714" rIns="91427" bIns="457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5171"/>
            <a:ext cx="2949099" cy="498931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40" y="9445171"/>
            <a:ext cx="2949099" cy="498931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3FE7F14E-31F2-41AA-88CA-7A173C856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231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3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30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73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18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58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fi-FI" alt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Rank out 185</a:t>
            </a:r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17838" indent="-27609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04367" indent="-22087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546113" indent="-22087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1987860" indent="-22087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429607" indent="-22087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871353" indent="-22087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313100" indent="-22087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754846" indent="-22087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4864793-229C-43DA-AAC0-49C06D682390}" type="slidenum">
              <a:rPr lang="en-GB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2</a:t>
            </a:fld>
            <a:endParaRPr lang="en-GB" alt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762002"/>
            <a:ext cx="12192000" cy="51863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91430" tIns="45718" rIns="91430" bIns="45718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5948308"/>
            <a:ext cx="12192000" cy="914400"/>
          </a:xfrm>
          <a:prstGeom prst="rect">
            <a:avLst/>
          </a:prstGeom>
          <a:solidFill>
            <a:srgbClr val="1E7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6060145"/>
            <a:ext cx="2103221" cy="6442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roup 11"/>
          <p:cNvGrpSpPr/>
          <p:nvPr userDrawn="1"/>
        </p:nvGrpSpPr>
        <p:grpSpPr>
          <a:xfrm>
            <a:off x="10229160" y="6097438"/>
            <a:ext cx="1886657" cy="569707"/>
            <a:chOff x="5525840" y="3530278"/>
            <a:chExt cx="1886657" cy="569706"/>
          </a:xfrm>
        </p:grpSpPr>
        <p:sp>
          <p:nvSpPr>
            <p:cNvPr id="13" name="TextBox 12"/>
            <p:cNvSpPr txBox="1"/>
            <p:nvPr userDrawn="1"/>
          </p:nvSpPr>
          <p:spPr>
            <a:xfrm>
              <a:off x="5540240" y="3530278"/>
              <a:ext cx="18722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cap="all" baseline="0" dirty="0" smtClean="0">
                  <a:solidFill>
                    <a:schemeClr val="bg1"/>
                  </a:solidFill>
                  <a:latin typeface="Corbel" panose="020B0503020204020204" pitchFamily="34" charset="0"/>
                </a:rPr>
                <a:t>Health</a:t>
              </a:r>
              <a:endParaRPr lang="en-GB" sz="1100" cap="all" baseline="0" dirty="0">
                <a:solidFill>
                  <a:schemeClr val="bg1"/>
                </a:solidFill>
                <a:latin typeface="Corbel" panose="020B0503020204020204" pitchFamily="34" charset="0"/>
              </a:endParaRPr>
            </a:p>
          </p:txBody>
        </p:sp>
        <p:grpSp>
          <p:nvGrpSpPr>
            <p:cNvPr id="14" name="Group 13"/>
            <p:cNvGrpSpPr/>
            <p:nvPr userDrawn="1"/>
          </p:nvGrpSpPr>
          <p:grpSpPr>
            <a:xfrm>
              <a:off x="5525840" y="3618320"/>
              <a:ext cx="1879457" cy="481664"/>
              <a:chOff x="5525840" y="3618320"/>
              <a:chExt cx="1879457" cy="481664"/>
            </a:xfrm>
          </p:grpSpPr>
          <p:sp>
            <p:nvSpPr>
              <p:cNvPr id="15" name="TextBox 14"/>
              <p:cNvSpPr txBox="1"/>
              <p:nvPr userDrawn="1"/>
            </p:nvSpPr>
            <p:spPr>
              <a:xfrm>
                <a:off x="6494240" y="3838375"/>
                <a:ext cx="889168" cy="261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cap="none" spc="-80" dirty="0" smtClean="0">
                    <a:solidFill>
                      <a:schemeClr val="bg1"/>
                    </a:solidFill>
                    <a:latin typeface="Corbel" panose="020B0503020204020204" pitchFamily="34" charset="0"/>
                  </a:rPr>
                  <a:t>programme</a:t>
                </a:r>
                <a:endParaRPr lang="en-GB" sz="1100" cap="none" spc="-80" dirty="0">
                  <a:solidFill>
                    <a:schemeClr val="bg1"/>
                  </a:solidFill>
                  <a:latin typeface="Corbel" panose="020B0503020204020204" pitchFamily="34" charset="0"/>
                </a:endParaRPr>
              </a:p>
            </p:txBody>
          </p:sp>
          <p:sp>
            <p:nvSpPr>
              <p:cNvPr id="16" name="TextBox 15"/>
              <p:cNvSpPr txBox="1"/>
              <p:nvPr userDrawn="1"/>
            </p:nvSpPr>
            <p:spPr>
              <a:xfrm>
                <a:off x="5525840" y="3618320"/>
                <a:ext cx="1879457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cap="all" spc="-80" dirty="0" smtClean="0">
                    <a:solidFill>
                      <a:schemeClr val="bg1"/>
                    </a:solidFill>
                    <a:latin typeface="Leelawadee" panose="020B0502040204020203" pitchFamily="34" charset="-34"/>
                    <a:ea typeface="Lato Heavy" panose="020F0502020204030203" pitchFamily="34" charset="0"/>
                    <a:cs typeface="Leelawadee" panose="020B0502040204020203" pitchFamily="34" charset="-34"/>
                  </a:rPr>
                  <a:t>emergencies</a:t>
                </a:r>
                <a:endParaRPr lang="en-GB" sz="2000" b="1" cap="all" spc="-80" dirty="0">
                  <a:solidFill>
                    <a:schemeClr val="bg1"/>
                  </a:solidFill>
                  <a:latin typeface="Leelawadee" panose="020B0502040204020203" pitchFamily="34" charset="-34"/>
                  <a:ea typeface="Lato Heavy" panose="020F0502020204030203" pitchFamily="34" charset="0"/>
                  <a:cs typeface="Leelawadee" panose="020B0502040204020203" pitchFamily="34" charset="-34"/>
                </a:endParaRPr>
              </a:p>
            </p:txBody>
          </p:sp>
        </p:grpSp>
      </p:grp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2533653" y="2895603"/>
            <a:ext cx="9439275" cy="1333500"/>
          </a:xfrm>
          <a:prstGeom prst="rect">
            <a:avLst/>
          </a:prstGeom>
        </p:spPr>
        <p:txBody>
          <a:bodyPr lIns="91430" tIns="45718" rIns="91430" bIns="45718" anchor="ctr" anchorCtr="0"/>
          <a:lstStyle>
            <a:lvl1pPr marL="0" indent="0">
              <a:buNone/>
              <a:defRPr sz="4000" b="1">
                <a:solidFill>
                  <a:srgbClr val="1E7FB8"/>
                </a:solidFill>
                <a:latin typeface="Segoe Condensed" panose="020B0606040200020203" pitchFamily="34" charset="0"/>
              </a:defRPr>
            </a:lvl1pPr>
            <a:lvl2pPr>
              <a:defRPr>
                <a:latin typeface="Segoe" panose="020B0502040200020203" pitchFamily="34" charset="0"/>
              </a:defRPr>
            </a:lvl2pPr>
            <a:lvl3pPr>
              <a:defRPr>
                <a:latin typeface="Segoe" panose="020B0502040200020203" pitchFamily="34" charset="0"/>
              </a:defRPr>
            </a:lvl3pPr>
            <a:lvl4pPr>
              <a:defRPr>
                <a:latin typeface="Segoe" panose="020B0502040200020203" pitchFamily="34" charset="0"/>
              </a:defRPr>
            </a:lvl4pPr>
            <a:lvl5pPr>
              <a:defRPr>
                <a:latin typeface="Segoe" panose="020B050204020002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67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Objec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9"/>
          <p:cNvSpPr>
            <a:spLocks noGrp="1"/>
          </p:cNvSpPr>
          <p:nvPr>
            <p:ph type="body" sz="quarter" idx="10"/>
          </p:nvPr>
        </p:nvSpPr>
        <p:spPr>
          <a:xfrm>
            <a:off x="133349" y="123826"/>
            <a:ext cx="11863579" cy="523875"/>
          </a:xfrm>
          <a:prstGeom prst="rect">
            <a:avLst/>
          </a:prstGeom>
        </p:spPr>
        <p:txBody>
          <a:bodyPr lIns="91430" tIns="45718" rIns="91430" bIns="45718" anchor="ctr" anchorCtr="0"/>
          <a:lstStyle>
            <a:lvl1pPr marL="0" indent="0" algn="l" defTabSz="914286" rtl="0" eaLnBrk="1" latinLnBrk="0" hangingPunct="1">
              <a:buNone/>
              <a:defRPr lang="en-US" sz="2700" b="1" kern="1200" dirty="0" smtClean="0">
                <a:solidFill>
                  <a:schemeClr val="bg1"/>
                </a:solidFill>
                <a:latin typeface="Segoe Condensed" panose="020B0606040200020203" pitchFamily="34" charset="0"/>
                <a:ea typeface="+mn-ea"/>
                <a:cs typeface="+mn-cs"/>
              </a:defRPr>
            </a:lvl1pPr>
            <a:lvl2pPr marL="0" algn="l" defTabSz="914286" rtl="0" eaLnBrk="1" latinLnBrk="0" hangingPunct="1">
              <a:defRPr lang="en-US" sz="3100" b="1" kern="1200" dirty="0" smtClean="0">
                <a:solidFill>
                  <a:schemeClr val="bg1"/>
                </a:solidFill>
                <a:latin typeface="Segoe Condensed" panose="020B0606040200020203" pitchFamily="34" charset="0"/>
                <a:ea typeface="+mn-ea"/>
                <a:cs typeface="+mn-cs"/>
              </a:defRPr>
            </a:lvl2pPr>
            <a:lvl3pPr marL="0" indent="0" algn="l" defTabSz="914286" rtl="0" eaLnBrk="1" latinLnBrk="0" hangingPunct="1">
              <a:buNone/>
              <a:defRPr lang="en-US" sz="3100" b="1" kern="1200" dirty="0" smtClean="0">
                <a:solidFill>
                  <a:schemeClr val="bg1"/>
                </a:solidFill>
                <a:latin typeface="Segoe Condensed" panose="020B0606040200020203" pitchFamily="34" charset="0"/>
                <a:ea typeface="+mn-ea"/>
                <a:cs typeface="+mn-cs"/>
              </a:defRPr>
            </a:lvl3pPr>
            <a:lvl4pPr marL="0" algn="l" defTabSz="914286" rtl="0" eaLnBrk="1" latinLnBrk="0" hangingPunct="1">
              <a:defRPr lang="en-US" sz="3100" b="1" kern="1200" dirty="0" smtClean="0">
                <a:solidFill>
                  <a:schemeClr val="bg1"/>
                </a:solidFill>
                <a:latin typeface="Segoe Condensed" panose="020B0606040200020203" pitchFamily="34" charset="0"/>
                <a:ea typeface="+mn-ea"/>
                <a:cs typeface="+mn-cs"/>
              </a:defRPr>
            </a:lvl4pPr>
            <a:lvl5pPr marL="0" algn="l" defTabSz="914286" rtl="0" eaLnBrk="1" latinLnBrk="0" hangingPunct="1">
              <a:defRPr lang="en-US" sz="3100" b="1" kern="1200" dirty="0">
                <a:solidFill>
                  <a:schemeClr val="bg1"/>
                </a:solidFill>
                <a:latin typeface="Segoe Condensed" panose="020B0606040200020203" pitchFamily="34" charset="0"/>
                <a:ea typeface="+mn-ea"/>
                <a:cs typeface="+mn-cs"/>
              </a:defRPr>
            </a:lvl5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893523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600">
          <p15:clr>
            <a:srgbClr val="FBAE40"/>
          </p15:clr>
        </p15:guide>
        <p15:guide id="2" pos="144">
          <p15:clr>
            <a:srgbClr val="FBAE40"/>
          </p15:clr>
        </p15:guide>
        <p15:guide id="3" pos="7536">
          <p15:clr>
            <a:srgbClr val="FBAE40"/>
          </p15:clr>
        </p15:guide>
        <p15:guide id="4" orient="horz" pos="372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bjec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753535"/>
            <a:ext cx="12192000" cy="5340096"/>
          </a:xfrm>
          <a:prstGeom prst="rect">
            <a:avLst/>
          </a:prstGeom>
          <a:gradFill>
            <a:gsLst>
              <a:gs pos="0">
                <a:srgbClr val="E7F0F9">
                  <a:alpha val="11765"/>
                </a:srgbClr>
              </a:gs>
              <a:gs pos="83000">
                <a:srgbClr val="D4E5F4">
                  <a:alpha val="52941"/>
                </a:srgb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>
              <a:solidFill>
                <a:srgbClr val="A2D2F0"/>
              </a:solidFill>
            </a:endParaRPr>
          </a:p>
        </p:txBody>
      </p:sp>
      <p:sp>
        <p:nvSpPr>
          <p:cNvPr id="4" name="Text Placeholder 29"/>
          <p:cNvSpPr>
            <a:spLocks noGrp="1"/>
          </p:cNvSpPr>
          <p:nvPr>
            <p:ph type="body" sz="quarter" idx="10"/>
          </p:nvPr>
        </p:nvSpPr>
        <p:spPr>
          <a:xfrm>
            <a:off x="133349" y="123826"/>
            <a:ext cx="11863579" cy="523875"/>
          </a:xfrm>
          <a:prstGeom prst="rect">
            <a:avLst/>
          </a:prstGeom>
        </p:spPr>
        <p:txBody>
          <a:bodyPr lIns="91430" tIns="45718" rIns="91430" bIns="45718" anchor="ctr" anchorCtr="0"/>
          <a:lstStyle>
            <a:lvl1pPr marL="0" indent="0" algn="l" defTabSz="914286" rtl="0" eaLnBrk="1" latinLnBrk="0" hangingPunct="1">
              <a:buNone/>
              <a:defRPr lang="en-US" sz="2700" b="1" kern="1200" dirty="0" smtClean="0">
                <a:solidFill>
                  <a:schemeClr val="bg1"/>
                </a:solidFill>
                <a:latin typeface="Segoe Condensed" panose="020B0606040200020203" pitchFamily="34" charset="0"/>
                <a:ea typeface="+mn-ea"/>
                <a:cs typeface="+mn-cs"/>
              </a:defRPr>
            </a:lvl1pPr>
            <a:lvl2pPr marL="0" algn="l" defTabSz="914286" rtl="0" eaLnBrk="1" latinLnBrk="0" hangingPunct="1">
              <a:defRPr lang="en-US" sz="3100" b="1" kern="1200" dirty="0" smtClean="0">
                <a:solidFill>
                  <a:schemeClr val="bg1"/>
                </a:solidFill>
                <a:latin typeface="Segoe Condensed" panose="020B0606040200020203" pitchFamily="34" charset="0"/>
                <a:ea typeface="+mn-ea"/>
                <a:cs typeface="+mn-cs"/>
              </a:defRPr>
            </a:lvl2pPr>
            <a:lvl3pPr marL="0" indent="0" algn="l" defTabSz="914286" rtl="0" eaLnBrk="1" latinLnBrk="0" hangingPunct="1">
              <a:buNone/>
              <a:defRPr lang="en-US" sz="3100" b="1" kern="1200" dirty="0" smtClean="0">
                <a:solidFill>
                  <a:schemeClr val="bg1"/>
                </a:solidFill>
                <a:latin typeface="Segoe Condensed" panose="020B0606040200020203" pitchFamily="34" charset="0"/>
                <a:ea typeface="+mn-ea"/>
                <a:cs typeface="+mn-cs"/>
              </a:defRPr>
            </a:lvl3pPr>
            <a:lvl4pPr marL="0" algn="l" defTabSz="914286" rtl="0" eaLnBrk="1" latinLnBrk="0" hangingPunct="1">
              <a:defRPr lang="en-US" sz="3100" b="1" kern="1200" dirty="0" smtClean="0">
                <a:solidFill>
                  <a:schemeClr val="bg1"/>
                </a:solidFill>
                <a:latin typeface="Segoe Condensed" panose="020B0606040200020203" pitchFamily="34" charset="0"/>
                <a:ea typeface="+mn-ea"/>
                <a:cs typeface="+mn-cs"/>
              </a:defRPr>
            </a:lvl4pPr>
            <a:lvl5pPr marL="0" algn="l" defTabSz="914286" rtl="0" eaLnBrk="1" latinLnBrk="0" hangingPunct="1">
              <a:defRPr lang="en-US" sz="3100" b="1" kern="1200" dirty="0">
                <a:solidFill>
                  <a:schemeClr val="bg1"/>
                </a:solidFill>
                <a:latin typeface="Segoe Condensed" panose="020B0606040200020203" pitchFamily="34" charset="0"/>
                <a:ea typeface="+mn-ea"/>
                <a:cs typeface="+mn-cs"/>
              </a:defRPr>
            </a:lvl5pPr>
          </a:lstStyle>
          <a:p>
            <a:pPr lvl="0"/>
            <a:endParaRPr lang="en-US" dirty="0" smtClean="0"/>
          </a:p>
        </p:txBody>
      </p:sp>
      <p:sp>
        <p:nvSpPr>
          <p:cNvPr id="5" name="Text Placeholder 29"/>
          <p:cNvSpPr>
            <a:spLocks noGrp="1"/>
          </p:cNvSpPr>
          <p:nvPr>
            <p:ph type="body" sz="quarter" idx="11"/>
          </p:nvPr>
        </p:nvSpPr>
        <p:spPr>
          <a:xfrm>
            <a:off x="1223083" y="1038013"/>
            <a:ext cx="7743117" cy="1958315"/>
          </a:xfrm>
          <a:prstGeom prst="rect">
            <a:avLst/>
          </a:prstGeom>
        </p:spPr>
        <p:txBody>
          <a:bodyPr lIns="45718" tIns="45718" rIns="45718" bIns="45718" anchor="ctr" anchorCtr="0"/>
          <a:lstStyle>
            <a:lvl1pPr>
              <a:defRPr lang="en-US" sz="36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Condensed" panose="020B0606040200020203" pitchFamily="34" charset="0"/>
                <a:ea typeface="+mj-ea"/>
                <a:cs typeface="+mj-cs"/>
              </a:defRPr>
            </a:lvl1pPr>
          </a:lstStyle>
          <a:p>
            <a:pPr marL="0" lvl="0" indent="0">
              <a:buClr>
                <a:srgbClr val="397BCE"/>
              </a:buClr>
              <a:buFont typeface="Wingdings" panose="05000000000000000000" pitchFamily="2" charset="2"/>
              <a:buNone/>
            </a:pPr>
            <a:endParaRPr lang="en-US" dirty="0" smtClean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193427" y="1511092"/>
            <a:ext cx="1038932" cy="808469"/>
          </a:xfrm>
          <a:prstGeom prst="rect">
            <a:avLst/>
          </a:prstGeom>
        </p:spPr>
        <p:txBody>
          <a:bodyPr lIns="91430" tIns="45718" rIns="91430" bIns="45718" anchor="ctr" anchorCtr="0"/>
          <a:lstStyle>
            <a:lvl1pPr lvl="0" indent="0">
              <a:lnSpc>
                <a:spcPts val="3800"/>
              </a:lnSpc>
              <a:spcBef>
                <a:spcPct val="20000"/>
              </a:spcBef>
              <a:buFont typeface="Arial" panose="020B0604020202020204" pitchFamily="34" charset="0"/>
              <a:buNone/>
              <a:defRPr sz="3600" b="0">
                <a:solidFill>
                  <a:schemeClr val="bg1"/>
                </a:solidFill>
                <a:latin typeface="Segoe Condensed" panose="020B0606040200020203" pitchFamily="34" charset="0"/>
                <a:ea typeface="+mj-ea"/>
                <a:cs typeface="+mj-cs"/>
              </a:defRPr>
            </a:lvl1pPr>
            <a:lvl2pPr marL="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b="1">
                <a:solidFill>
                  <a:schemeClr val="bg1"/>
                </a:solidFill>
                <a:latin typeface="Segoe Condensed" panose="020B0606040200020203" pitchFamily="34" charset="0"/>
              </a:defRPr>
            </a:lvl2pPr>
            <a:lvl3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000" b="1">
                <a:solidFill>
                  <a:schemeClr val="bg1"/>
                </a:solidFill>
                <a:latin typeface="Segoe Condensed" panose="020B0606040200020203" pitchFamily="34" charset="0"/>
              </a:defRPr>
            </a:lvl3pPr>
            <a:lvl4pPr marL="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b="1">
                <a:solidFill>
                  <a:schemeClr val="bg1"/>
                </a:solidFill>
                <a:latin typeface="Segoe Condensed" panose="020B0606040200020203" pitchFamily="34" charset="0"/>
              </a:defRPr>
            </a:lvl4pPr>
            <a:lvl5pPr marL="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b="1">
                <a:solidFill>
                  <a:schemeClr val="bg1"/>
                </a:solidFill>
                <a:latin typeface="Segoe Condensed" panose="020B0606040200020203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US" sz="8000" b="1" dirty="0" smtClean="0">
                <a:solidFill>
                  <a:srgbClr val="1E7F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endParaRPr lang="en-US" sz="8000" b="1" dirty="0">
              <a:solidFill>
                <a:srgbClr val="1E7F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29"/>
          <p:cNvSpPr>
            <a:spLocks noGrp="1"/>
          </p:cNvSpPr>
          <p:nvPr>
            <p:ph type="body" sz="quarter" idx="12"/>
          </p:nvPr>
        </p:nvSpPr>
        <p:spPr>
          <a:xfrm>
            <a:off x="1714813" y="3254240"/>
            <a:ext cx="7251387" cy="716288"/>
          </a:xfrm>
          <a:prstGeom prst="rect">
            <a:avLst/>
          </a:prstGeom>
        </p:spPr>
        <p:txBody>
          <a:bodyPr lIns="45718" tIns="45718" rIns="45718" bIns="45718" anchor="ctr" anchorCtr="0"/>
          <a:lstStyle>
            <a:lvl1pPr>
              <a:defRPr lang="en-US" sz="3600" b="0" dirty="0" smtClean="0">
                <a:solidFill>
                  <a:schemeClr val="bg1">
                    <a:lumMod val="50000"/>
                  </a:schemeClr>
                </a:solidFill>
                <a:latin typeface="Segoe Condensed" panose="020B0606040200020203" pitchFamily="34" charset="0"/>
                <a:ea typeface="+mj-ea"/>
                <a:cs typeface="+mj-cs"/>
              </a:defRPr>
            </a:lvl1pPr>
          </a:lstStyle>
          <a:p>
            <a:pPr marL="0" lvl="0" indent="0">
              <a:buClr>
                <a:srgbClr val="397BCE"/>
              </a:buClr>
              <a:buFont typeface="Wingdings" panose="05000000000000000000" pitchFamily="2" charset="2"/>
              <a:buNone/>
            </a:pPr>
            <a:endParaRPr lang="en-US" dirty="0" smtClean="0"/>
          </a:p>
        </p:txBody>
      </p:sp>
      <p:sp>
        <p:nvSpPr>
          <p:cNvPr id="10" name="Oval 9"/>
          <p:cNvSpPr/>
          <p:nvPr userDrawn="1"/>
        </p:nvSpPr>
        <p:spPr>
          <a:xfrm>
            <a:off x="1237295" y="3429504"/>
            <a:ext cx="320040" cy="320040"/>
          </a:xfrm>
          <a:prstGeom prst="ellipse">
            <a:avLst/>
          </a:prstGeom>
          <a:solidFill>
            <a:schemeClr val="bg1"/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988" y="647701"/>
            <a:ext cx="3362325" cy="4819651"/>
          </a:xfrm>
          <a:prstGeom prst="rect">
            <a:avLst/>
          </a:prstGeom>
        </p:spPr>
      </p:pic>
      <p:sp>
        <p:nvSpPr>
          <p:cNvPr id="18" name="Text Placeholder 29"/>
          <p:cNvSpPr>
            <a:spLocks noGrp="1"/>
          </p:cNvSpPr>
          <p:nvPr>
            <p:ph type="body" sz="quarter" idx="13"/>
          </p:nvPr>
        </p:nvSpPr>
        <p:spPr>
          <a:xfrm>
            <a:off x="1714813" y="4096579"/>
            <a:ext cx="7251387" cy="716288"/>
          </a:xfrm>
          <a:prstGeom prst="rect">
            <a:avLst/>
          </a:prstGeom>
        </p:spPr>
        <p:txBody>
          <a:bodyPr lIns="45718" tIns="45718" rIns="45718" bIns="45718" anchor="ctr" anchorCtr="0"/>
          <a:lstStyle>
            <a:lvl1pPr>
              <a:defRPr lang="en-US" sz="3600" b="0" dirty="0" smtClean="0">
                <a:solidFill>
                  <a:schemeClr val="bg1">
                    <a:lumMod val="50000"/>
                  </a:schemeClr>
                </a:solidFill>
                <a:latin typeface="Segoe Condensed" panose="020B0606040200020203" pitchFamily="34" charset="0"/>
                <a:ea typeface="+mj-ea"/>
                <a:cs typeface="+mj-cs"/>
              </a:defRPr>
            </a:lvl1pPr>
          </a:lstStyle>
          <a:p>
            <a:pPr marL="0" lvl="0" indent="0">
              <a:buClr>
                <a:srgbClr val="397BCE"/>
              </a:buClr>
              <a:buFont typeface="Wingdings" panose="05000000000000000000" pitchFamily="2" charset="2"/>
              <a:buNone/>
            </a:pPr>
            <a:endParaRPr lang="en-US" dirty="0" smtClean="0"/>
          </a:p>
        </p:txBody>
      </p:sp>
      <p:sp>
        <p:nvSpPr>
          <p:cNvPr id="19" name="Oval 18"/>
          <p:cNvSpPr/>
          <p:nvPr userDrawn="1"/>
        </p:nvSpPr>
        <p:spPr>
          <a:xfrm>
            <a:off x="1237295" y="4271843"/>
            <a:ext cx="320040" cy="320040"/>
          </a:xfrm>
          <a:prstGeom prst="ellipse">
            <a:avLst/>
          </a:prstGeom>
          <a:solidFill>
            <a:schemeClr val="bg1"/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 userDrawn="1"/>
        </p:nvSpPr>
        <p:spPr>
          <a:xfrm>
            <a:off x="184156" y="970287"/>
            <a:ext cx="8671983" cy="4897121"/>
          </a:xfrm>
          <a:prstGeom prst="roundRect">
            <a:avLst>
              <a:gd name="adj" fmla="val 3133"/>
            </a:avLst>
          </a:prstGeom>
          <a:noFill/>
          <a:ln w="19050">
            <a:gradFill flip="none" rotWithShape="1">
              <a:gsLst>
                <a:gs pos="0">
                  <a:srgbClr val="1B73A9">
                    <a:alpha val="0"/>
                  </a:srgbClr>
                </a:gs>
                <a:gs pos="100000">
                  <a:srgbClr val="1B73A9"/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55600" y="3140795"/>
            <a:ext cx="8500533" cy="0"/>
          </a:xfrm>
          <a:prstGeom prst="line">
            <a:avLst/>
          </a:prstGeom>
          <a:ln w="12700">
            <a:gradFill>
              <a:gsLst>
                <a:gs pos="54000">
                  <a:srgbClr val="1B73A9"/>
                </a:gs>
                <a:gs pos="100000">
                  <a:srgbClr val="1B73A9">
                    <a:alpha val="0"/>
                  </a:srgbClr>
                </a:gs>
                <a:gs pos="0">
                  <a:srgbClr val="1B73A9">
                    <a:alpha val="0"/>
                  </a:srgbClr>
                </a:gs>
              </a:gsLst>
              <a:lin ang="4200000" scaled="0"/>
            </a:gra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469342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600">
          <p15:clr>
            <a:srgbClr val="FBAE40"/>
          </p15:clr>
        </p15:guide>
        <p15:guide id="2" pos="144">
          <p15:clr>
            <a:srgbClr val="FBAE40"/>
          </p15:clr>
        </p15:guide>
        <p15:guide id="3" pos="7536">
          <p15:clr>
            <a:srgbClr val="FBAE40"/>
          </p15:clr>
        </p15:guide>
        <p15:guide id="4" orient="horz" pos="372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Objec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753535"/>
            <a:ext cx="12192000" cy="5340096"/>
          </a:xfrm>
          <a:prstGeom prst="rect">
            <a:avLst/>
          </a:prstGeom>
          <a:gradFill>
            <a:gsLst>
              <a:gs pos="0">
                <a:srgbClr val="E7F0F9">
                  <a:alpha val="11765"/>
                </a:srgbClr>
              </a:gs>
              <a:gs pos="83000">
                <a:srgbClr val="D4E5F4">
                  <a:alpha val="52941"/>
                </a:srgb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lvl="0" algn="ctr"/>
            <a:endParaRPr lang="en-US">
              <a:solidFill>
                <a:srgbClr val="A2D2F0"/>
              </a:solidFill>
            </a:endParaRPr>
          </a:p>
        </p:txBody>
      </p:sp>
      <p:sp>
        <p:nvSpPr>
          <p:cNvPr id="4" name="Text Placeholder 29"/>
          <p:cNvSpPr>
            <a:spLocks noGrp="1"/>
          </p:cNvSpPr>
          <p:nvPr>
            <p:ph type="body" sz="quarter" idx="10"/>
          </p:nvPr>
        </p:nvSpPr>
        <p:spPr>
          <a:xfrm>
            <a:off x="133349" y="123826"/>
            <a:ext cx="11863579" cy="523875"/>
          </a:xfrm>
          <a:prstGeom prst="rect">
            <a:avLst/>
          </a:prstGeom>
        </p:spPr>
        <p:txBody>
          <a:bodyPr lIns="91430" tIns="45718" rIns="91430" bIns="45718" anchor="ctr" anchorCtr="0"/>
          <a:lstStyle>
            <a:lvl1pPr marL="0" indent="0" algn="l" defTabSz="914286" rtl="0" eaLnBrk="1" latinLnBrk="0" hangingPunct="1">
              <a:buNone/>
              <a:defRPr lang="en-US" sz="2700" b="1" kern="1200" dirty="0" smtClean="0">
                <a:solidFill>
                  <a:schemeClr val="bg1"/>
                </a:solidFill>
                <a:latin typeface="Segoe Condensed" panose="020B0606040200020203" pitchFamily="34" charset="0"/>
                <a:ea typeface="+mn-ea"/>
                <a:cs typeface="+mn-cs"/>
              </a:defRPr>
            </a:lvl1pPr>
            <a:lvl2pPr marL="0" algn="l" defTabSz="914286" rtl="0" eaLnBrk="1" latinLnBrk="0" hangingPunct="1">
              <a:defRPr lang="en-US" sz="3100" b="1" kern="1200" dirty="0" smtClean="0">
                <a:solidFill>
                  <a:schemeClr val="bg1"/>
                </a:solidFill>
                <a:latin typeface="Segoe Condensed" panose="020B0606040200020203" pitchFamily="34" charset="0"/>
                <a:ea typeface="+mn-ea"/>
                <a:cs typeface="+mn-cs"/>
              </a:defRPr>
            </a:lvl2pPr>
            <a:lvl3pPr marL="0" indent="0" algn="l" defTabSz="914286" rtl="0" eaLnBrk="1" latinLnBrk="0" hangingPunct="1">
              <a:buNone/>
              <a:defRPr lang="en-US" sz="3100" b="1" kern="1200" dirty="0" smtClean="0">
                <a:solidFill>
                  <a:schemeClr val="bg1"/>
                </a:solidFill>
                <a:latin typeface="Segoe Condensed" panose="020B0606040200020203" pitchFamily="34" charset="0"/>
                <a:ea typeface="+mn-ea"/>
                <a:cs typeface="+mn-cs"/>
              </a:defRPr>
            </a:lvl3pPr>
            <a:lvl4pPr marL="0" algn="l" defTabSz="914286" rtl="0" eaLnBrk="1" latinLnBrk="0" hangingPunct="1">
              <a:defRPr lang="en-US" sz="3100" b="1" kern="1200" dirty="0" smtClean="0">
                <a:solidFill>
                  <a:schemeClr val="bg1"/>
                </a:solidFill>
                <a:latin typeface="Segoe Condensed" panose="020B0606040200020203" pitchFamily="34" charset="0"/>
                <a:ea typeface="+mn-ea"/>
                <a:cs typeface="+mn-cs"/>
              </a:defRPr>
            </a:lvl4pPr>
            <a:lvl5pPr marL="0" algn="l" defTabSz="914286" rtl="0" eaLnBrk="1" latinLnBrk="0" hangingPunct="1">
              <a:defRPr lang="en-US" sz="3100" b="1" kern="1200" dirty="0">
                <a:solidFill>
                  <a:schemeClr val="bg1"/>
                </a:solidFill>
                <a:latin typeface="Segoe Condensed" panose="020B0606040200020203" pitchFamily="34" charset="0"/>
                <a:ea typeface="+mn-ea"/>
                <a:cs typeface="+mn-cs"/>
              </a:defRPr>
            </a:lvl5pPr>
          </a:lstStyle>
          <a:p>
            <a:pPr lvl="0"/>
            <a:endParaRPr lang="en-US" dirty="0" smtClean="0"/>
          </a:p>
        </p:txBody>
      </p:sp>
      <p:sp>
        <p:nvSpPr>
          <p:cNvPr id="5" name="Text Placeholder 29"/>
          <p:cNvSpPr>
            <a:spLocks noGrp="1"/>
          </p:cNvSpPr>
          <p:nvPr>
            <p:ph type="body" sz="quarter" idx="11"/>
          </p:nvPr>
        </p:nvSpPr>
        <p:spPr>
          <a:xfrm>
            <a:off x="1223083" y="1038013"/>
            <a:ext cx="7743117" cy="1425432"/>
          </a:xfrm>
          <a:prstGeom prst="rect">
            <a:avLst/>
          </a:prstGeom>
        </p:spPr>
        <p:txBody>
          <a:bodyPr lIns="45718" tIns="45718" rIns="45718" bIns="45718" anchor="ctr" anchorCtr="0"/>
          <a:lstStyle>
            <a:lvl1pPr>
              <a:defRPr lang="en-US" sz="36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Condensed" panose="020B0606040200020203" pitchFamily="34" charset="0"/>
                <a:ea typeface="+mj-ea"/>
                <a:cs typeface="+mj-cs"/>
              </a:defRPr>
            </a:lvl1pPr>
          </a:lstStyle>
          <a:p>
            <a:pPr marL="0" lvl="0" indent="0">
              <a:buClr>
                <a:srgbClr val="397BCE"/>
              </a:buClr>
              <a:buFont typeface="Wingdings" panose="05000000000000000000" pitchFamily="2" charset="2"/>
              <a:buNone/>
            </a:pPr>
            <a:endParaRPr lang="en-US" dirty="0" smtClean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193427" y="1511092"/>
            <a:ext cx="1038932" cy="808469"/>
          </a:xfrm>
          <a:prstGeom prst="rect">
            <a:avLst/>
          </a:prstGeom>
        </p:spPr>
        <p:txBody>
          <a:bodyPr lIns="91430" tIns="45718" rIns="91430" bIns="45718" anchor="ctr" anchorCtr="0"/>
          <a:lstStyle>
            <a:lvl1pPr lvl="0" indent="0">
              <a:lnSpc>
                <a:spcPts val="3800"/>
              </a:lnSpc>
              <a:spcBef>
                <a:spcPct val="20000"/>
              </a:spcBef>
              <a:buFont typeface="Arial" panose="020B0604020202020204" pitchFamily="34" charset="0"/>
              <a:buNone/>
              <a:defRPr sz="3600" b="0">
                <a:solidFill>
                  <a:schemeClr val="bg1"/>
                </a:solidFill>
                <a:latin typeface="Segoe Condensed" panose="020B0606040200020203" pitchFamily="34" charset="0"/>
                <a:ea typeface="+mj-ea"/>
                <a:cs typeface="+mj-cs"/>
              </a:defRPr>
            </a:lvl1pPr>
            <a:lvl2pPr marL="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b="1">
                <a:solidFill>
                  <a:schemeClr val="bg1"/>
                </a:solidFill>
                <a:latin typeface="Segoe Condensed" panose="020B0606040200020203" pitchFamily="34" charset="0"/>
              </a:defRPr>
            </a:lvl2pPr>
            <a:lvl3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000" b="1">
                <a:solidFill>
                  <a:schemeClr val="bg1"/>
                </a:solidFill>
                <a:latin typeface="Segoe Condensed" panose="020B0606040200020203" pitchFamily="34" charset="0"/>
              </a:defRPr>
            </a:lvl3pPr>
            <a:lvl4pPr marL="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b="1">
                <a:solidFill>
                  <a:schemeClr val="bg1"/>
                </a:solidFill>
                <a:latin typeface="Segoe Condensed" panose="020B0606040200020203" pitchFamily="34" charset="0"/>
              </a:defRPr>
            </a:lvl4pPr>
            <a:lvl5pPr marL="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b="1">
                <a:solidFill>
                  <a:schemeClr val="bg1"/>
                </a:solidFill>
                <a:latin typeface="Segoe Condensed" panose="020B0606040200020203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US" sz="8000" b="1" dirty="0" smtClean="0">
                <a:solidFill>
                  <a:srgbClr val="1E7F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endParaRPr lang="en-US" sz="8000" b="1" dirty="0">
              <a:solidFill>
                <a:srgbClr val="1E7F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988" y="647701"/>
            <a:ext cx="3362325" cy="4819651"/>
          </a:xfrm>
          <a:prstGeom prst="rect">
            <a:avLst/>
          </a:prstGeom>
        </p:spPr>
      </p:pic>
      <p:sp>
        <p:nvSpPr>
          <p:cNvPr id="11" name="Rounded Rectangle 10"/>
          <p:cNvSpPr/>
          <p:nvPr userDrawn="1"/>
        </p:nvSpPr>
        <p:spPr>
          <a:xfrm>
            <a:off x="184156" y="970287"/>
            <a:ext cx="8671983" cy="4897121"/>
          </a:xfrm>
          <a:prstGeom prst="roundRect">
            <a:avLst>
              <a:gd name="adj" fmla="val 3133"/>
            </a:avLst>
          </a:prstGeom>
          <a:noFill/>
          <a:ln w="19050">
            <a:gradFill flip="none" rotWithShape="1">
              <a:gsLst>
                <a:gs pos="0">
                  <a:srgbClr val="1B73A9">
                    <a:alpha val="0"/>
                  </a:srgbClr>
                </a:gs>
                <a:gs pos="100000">
                  <a:srgbClr val="1B73A9"/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55600" y="2573867"/>
            <a:ext cx="8500533" cy="0"/>
          </a:xfrm>
          <a:prstGeom prst="line">
            <a:avLst/>
          </a:prstGeom>
          <a:ln w="12700">
            <a:gradFill>
              <a:gsLst>
                <a:gs pos="54000">
                  <a:srgbClr val="1B73A9"/>
                </a:gs>
                <a:gs pos="100000">
                  <a:srgbClr val="1B73A9">
                    <a:alpha val="0"/>
                  </a:srgbClr>
                </a:gs>
                <a:gs pos="0">
                  <a:srgbClr val="1B73A9">
                    <a:alpha val="0"/>
                  </a:srgbClr>
                </a:gs>
              </a:gsLst>
              <a:lin ang="4200000" scaled="0"/>
            </a:gra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74066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600">
          <p15:clr>
            <a:srgbClr val="FBAE40"/>
          </p15:clr>
        </p15:guide>
        <p15:guide id="2" pos="144">
          <p15:clr>
            <a:srgbClr val="FBAE40"/>
          </p15:clr>
        </p15:guide>
        <p15:guide id="3" pos="7536">
          <p15:clr>
            <a:srgbClr val="FBAE40"/>
          </p15:clr>
        </p15:guide>
        <p15:guide id="4" orient="horz" pos="372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Objec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753535"/>
            <a:ext cx="12192000" cy="5340096"/>
          </a:xfrm>
          <a:prstGeom prst="rect">
            <a:avLst/>
          </a:prstGeom>
          <a:gradFill>
            <a:gsLst>
              <a:gs pos="0">
                <a:srgbClr val="E7F0F9">
                  <a:alpha val="11765"/>
                </a:srgbClr>
              </a:gs>
              <a:gs pos="83000">
                <a:srgbClr val="D4E5F4">
                  <a:alpha val="52941"/>
                </a:srgb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lvl="0" algn="ctr"/>
            <a:endParaRPr lang="en-US">
              <a:solidFill>
                <a:srgbClr val="A2D2F0"/>
              </a:solidFill>
            </a:endParaRPr>
          </a:p>
        </p:txBody>
      </p:sp>
      <p:sp>
        <p:nvSpPr>
          <p:cNvPr id="4" name="Text Placeholder 29"/>
          <p:cNvSpPr>
            <a:spLocks noGrp="1"/>
          </p:cNvSpPr>
          <p:nvPr>
            <p:ph type="body" sz="quarter" idx="10"/>
          </p:nvPr>
        </p:nvSpPr>
        <p:spPr>
          <a:xfrm>
            <a:off x="133349" y="123826"/>
            <a:ext cx="11863579" cy="523875"/>
          </a:xfrm>
          <a:prstGeom prst="rect">
            <a:avLst/>
          </a:prstGeom>
        </p:spPr>
        <p:txBody>
          <a:bodyPr lIns="91430" tIns="45718" rIns="91430" bIns="45718" anchor="ctr" anchorCtr="0"/>
          <a:lstStyle>
            <a:lvl1pPr marL="0" indent="0" algn="l" defTabSz="914286" rtl="0" eaLnBrk="1" latinLnBrk="0" hangingPunct="1">
              <a:buNone/>
              <a:defRPr lang="en-US" sz="2700" b="1" kern="1200" dirty="0" smtClean="0">
                <a:solidFill>
                  <a:schemeClr val="bg1"/>
                </a:solidFill>
                <a:latin typeface="Segoe Condensed" panose="020B0606040200020203" pitchFamily="34" charset="0"/>
                <a:ea typeface="+mn-ea"/>
                <a:cs typeface="+mn-cs"/>
              </a:defRPr>
            </a:lvl1pPr>
            <a:lvl2pPr marL="0" algn="l" defTabSz="914286" rtl="0" eaLnBrk="1" latinLnBrk="0" hangingPunct="1">
              <a:defRPr lang="en-US" sz="3100" b="1" kern="1200" dirty="0" smtClean="0">
                <a:solidFill>
                  <a:schemeClr val="bg1"/>
                </a:solidFill>
                <a:latin typeface="Segoe Condensed" panose="020B0606040200020203" pitchFamily="34" charset="0"/>
                <a:ea typeface="+mn-ea"/>
                <a:cs typeface="+mn-cs"/>
              </a:defRPr>
            </a:lvl2pPr>
            <a:lvl3pPr marL="0" indent="0" algn="l" defTabSz="914286" rtl="0" eaLnBrk="1" latinLnBrk="0" hangingPunct="1">
              <a:buNone/>
              <a:defRPr lang="en-US" sz="3100" b="1" kern="1200" dirty="0" smtClean="0">
                <a:solidFill>
                  <a:schemeClr val="bg1"/>
                </a:solidFill>
                <a:latin typeface="Segoe Condensed" panose="020B0606040200020203" pitchFamily="34" charset="0"/>
                <a:ea typeface="+mn-ea"/>
                <a:cs typeface="+mn-cs"/>
              </a:defRPr>
            </a:lvl3pPr>
            <a:lvl4pPr marL="0" algn="l" defTabSz="914286" rtl="0" eaLnBrk="1" latinLnBrk="0" hangingPunct="1">
              <a:defRPr lang="en-US" sz="3100" b="1" kern="1200" dirty="0" smtClean="0">
                <a:solidFill>
                  <a:schemeClr val="bg1"/>
                </a:solidFill>
                <a:latin typeface="Segoe Condensed" panose="020B0606040200020203" pitchFamily="34" charset="0"/>
                <a:ea typeface="+mn-ea"/>
                <a:cs typeface="+mn-cs"/>
              </a:defRPr>
            </a:lvl4pPr>
            <a:lvl5pPr marL="0" algn="l" defTabSz="914286" rtl="0" eaLnBrk="1" latinLnBrk="0" hangingPunct="1">
              <a:defRPr lang="en-US" sz="3100" b="1" kern="1200" dirty="0">
                <a:solidFill>
                  <a:schemeClr val="bg1"/>
                </a:solidFill>
                <a:latin typeface="Segoe Condensed" panose="020B0606040200020203" pitchFamily="34" charset="0"/>
                <a:ea typeface="+mn-ea"/>
                <a:cs typeface="+mn-cs"/>
              </a:defRPr>
            </a:lvl5pPr>
          </a:lstStyle>
          <a:p>
            <a:pPr lvl="0"/>
            <a:endParaRPr lang="en-US" dirty="0" smtClean="0"/>
          </a:p>
        </p:txBody>
      </p:sp>
      <p:sp>
        <p:nvSpPr>
          <p:cNvPr id="5" name="Text Placeholder 29"/>
          <p:cNvSpPr>
            <a:spLocks noGrp="1"/>
          </p:cNvSpPr>
          <p:nvPr>
            <p:ph type="body" sz="quarter" idx="11"/>
          </p:nvPr>
        </p:nvSpPr>
        <p:spPr>
          <a:xfrm>
            <a:off x="1223083" y="1038013"/>
            <a:ext cx="7743117" cy="1047571"/>
          </a:xfrm>
          <a:prstGeom prst="rect">
            <a:avLst/>
          </a:prstGeom>
        </p:spPr>
        <p:txBody>
          <a:bodyPr lIns="45718" tIns="45718" rIns="45718" bIns="45718" anchor="ctr" anchorCtr="0"/>
          <a:lstStyle>
            <a:lvl1pPr>
              <a:defRPr lang="en-US" sz="36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Condensed" panose="020B0606040200020203" pitchFamily="34" charset="0"/>
                <a:ea typeface="+mj-ea"/>
                <a:cs typeface="+mj-cs"/>
              </a:defRPr>
            </a:lvl1pPr>
          </a:lstStyle>
          <a:p>
            <a:pPr marL="0" lvl="0" indent="0">
              <a:buClr>
                <a:srgbClr val="397BCE"/>
              </a:buClr>
              <a:buFont typeface="Wingdings" panose="05000000000000000000" pitchFamily="2" charset="2"/>
              <a:buNone/>
            </a:pPr>
            <a:endParaRPr lang="en-US" dirty="0" smtClean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193427" y="1328209"/>
            <a:ext cx="1038932" cy="808469"/>
          </a:xfrm>
          <a:prstGeom prst="rect">
            <a:avLst/>
          </a:prstGeom>
        </p:spPr>
        <p:txBody>
          <a:bodyPr lIns="91430" tIns="45718" rIns="91430" bIns="45718" anchor="ctr" anchorCtr="0"/>
          <a:lstStyle>
            <a:lvl1pPr lvl="0" indent="0">
              <a:lnSpc>
                <a:spcPts val="3800"/>
              </a:lnSpc>
              <a:spcBef>
                <a:spcPct val="20000"/>
              </a:spcBef>
              <a:buFont typeface="Arial" panose="020B0604020202020204" pitchFamily="34" charset="0"/>
              <a:buNone/>
              <a:defRPr sz="3600" b="0">
                <a:solidFill>
                  <a:schemeClr val="bg1"/>
                </a:solidFill>
                <a:latin typeface="Segoe Condensed" panose="020B0606040200020203" pitchFamily="34" charset="0"/>
                <a:ea typeface="+mj-ea"/>
                <a:cs typeface="+mj-cs"/>
              </a:defRPr>
            </a:lvl1pPr>
            <a:lvl2pPr marL="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b="1">
                <a:solidFill>
                  <a:schemeClr val="bg1"/>
                </a:solidFill>
                <a:latin typeface="Segoe Condensed" panose="020B0606040200020203" pitchFamily="34" charset="0"/>
              </a:defRPr>
            </a:lvl2pPr>
            <a:lvl3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000" b="1">
                <a:solidFill>
                  <a:schemeClr val="bg1"/>
                </a:solidFill>
                <a:latin typeface="Segoe Condensed" panose="020B0606040200020203" pitchFamily="34" charset="0"/>
              </a:defRPr>
            </a:lvl3pPr>
            <a:lvl4pPr marL="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b="1">
                <a:solidFill>
                  <a:schemeClr val="bg1"/>
                </a:solidFill>
                <a:latin typeface="Segoe Condensed" panose="020B0606040200020203" pitchFamily="34" charset="0"/>
              </a:defRPr>
            </a:lvl4pPr>
            <a:lvl5pPr marL="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b="1">
                <a:solidFill>
                  <a:schemeClr val="bg1"/>
                </a:solidFill>
                <a:latin typeface="Segoe Condensed" panose="020B0606040200020203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US" sz="8000" b="1" dirty="0" smtClean="0">
                <a:solidFill>
                  <a:srgbClr val="1E7F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endParaRPr lang="en-US" sz="8000" b="1" dirty="0">
              <a:solidFill>
                <a:srgbClr val="1E7F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988" y="647701"/>
            <a:ext cx="3362325" cy="4819651"/>
          </a:xfrm>
          <a:prstGeom prst="rect">
            <a:avLst/>
          </a:prstGeom>
        </p:spPr>
      </p:pic>
      <p:sp>
        <p:nvSpPr>
          <p:cNvPr id="11" name="Rounded Rectangle 10"/>
          <p:cNvSpPr/>
          <p:nvPr userDrawn="1"/>
        </p:nvSpPr>
        <p:spPr>
          <a:xfrm>
            <a:off x="184156" y="970287"/>
            <a:ext cx="8671983" cy="4897121"/>
          </a:xfrm>
          <a:prstGeom prst="roundRect">
            <a:avLst>
              <a:gd name="adj" fmla="val 3133"/>
            </a:avLst>
          </a:prstGeom>
          <a:noFill/>
          <a:ln w="19050">
            <a:gradFill flip="none" rotWithShape="1">
              <a:gsLst>
                <a:gs pos="0">
                  <a:srgbClr val="1B73A9">
                    <a:alpha val="0"/>
                  </a:srgbClr>
                </a:gs>
                <a:gs pos="100000">
                  <a:srgbClr val="1B73A9"/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55600" y="2110571"/>
            <a:ext cx="8500533" cy="0"/>
          </a:xfrm>
          <a:prstGeom prst="line">
            <a:avLst/>
          </a:prstGeom>
          <a:ln w="12700">
            <a:gradFill>
              <a:gsLst>
                <a:gs pos="54000">
                  <a:srgbClr val="1B73A9"/>
                </a:gs>
                <a:gs pos="100000">
                  <a:srgbClr val="1B73A9">
                    <a:alpha val="0"/>
                  </a:srgbClr>
                </a:gs>
                <a:gs pos="0">
                  <a:srgbClr val="1B73A9">
                    <a:alpha val="0"/>
                  </a:srgbClr>
                </a:gs>
              </a:gsLst>
              <a:lin ang="4200000" scaled="0"/>
            </a:gra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895923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600">
          <p15:clr>
            <a:srgbClr val="FBAE40"/>
          </p15:clr>
        </p15:guide>
        <p15:guide id="2" pos="144">
          <p15:clr>
            <a:srgbClr val="FBAE40"/>
          </p15:clr>
        </p15:guide>
        <p15:guide id="3" pos="7536">
          <p15:clr>
            <a:srgbClr val="FBAE40"/>
          </p15:clr>
        </p15:guide>
        <p15:guide id="4" orient="horz" pos="372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bjec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9"/>
          <p:cNvSpPr>
            <a:spLocks noGrp="1"/>
          </p:cNvSpPr>
          <p:nvPr>
            <p:ph type="body" sz="quarter" idx="10"/>
          </p:nvPr>
        </p:nvSpPr>
        <p:spPr>
          <a:xfrm>
            <a:off x="133349" y="123826"/>
            <a:ext cx="11863579" cy="523875"/>
          </a:xfrm>
          <a:prstGeom prst="rect">
            <a:avLst/>
          </a:prstGeom>
        </p:spPr>
        <p:txBody>
          <a:bodyPr lIns="91430" tIns="45718" rIns="91430" bIns="45718" anchor="ctr" anchorCtr="0"/>
          <a:lstStyle>
            <a:lvl1pPr marL="0" indent="0" algn="l" defTabSz="914286" rtl="0" eaLnBrk="1" latinLnBrk="0" hangingPunct="1">
              <a:buNone/>
              <a:defRPr lang="en-US" sz="2700" b="1" kern="1200" dirty="0" smtClean="0">
                <a:solidFill>
                  <a:schemeClr val="bg1"/>
                </a:solidFill>
                <a:latin typeface="Segoe Condensed" panose="020B0606040200020203" pitchFamily="34" charset="0"/>
                <a:ea typeface="+mn-ea"/>
                <a:cs typeface="+mn-cs"/>
              </a:defRPr>
            </a:lvl1pPr>
            <a:lvl2pPr marL="0" algn="l" defTabSz="914286" rtl="0" eaLnBrk="1" latinLnBrk="0" hangingPunct="1">
              <a:defRPr lang="en-US" sz="3100" b="1" kern="1200" dirty="0" smtClean="0">
                <a:solidFill>
                  <a:schemeClr val="bg1"/>
                </a:solidFill>
                <a:latin typeface="Segoe Condensed" panose="020B0606040200020203" pitchFamily="34" charset="0"/>
                <a:ea typeface="+mn-ea"/>
                <a:cs typeface="+mn-cs"/>
              </a:defRPr>
            </a:lvl2pPr>
            <a:lvl3pPr marL="0" indent="0" algn="l" defTabSz="914286" rtl="0" eaLnBrk="1" latinLnBrk="0" hangingPunct="1">
              <a:buNone/>
              <a:defRPr lang="en-US" sz="3100" b="1" kern="1200" dirty="0" smtClean="0">
                <a:solidFill>
                  <a:schemeClr val="bg1"/>
                </a:solidFill>
                <a:latin typeface="Segoe Condensed" panose="020B0606040200020203" pitchFamily="34" charset="0"/>
                <a:ea typeface="+mn-ea"/>
                <a:cs typeface="+mn-cs"/>
              </a:defRPr>
            </a:lvl3pPr>
            <a:lvl4pPr marL="0" algn="l" defTabSz="914286" rtl="0" eaLnBrk="1" latinLnBrk="0" hangingPunct="1">
              <a:defRPr lang="en-US" sz="3100" b="1" kern="1200" dirty="0" smtClean="0">
                <a:solidFill>
                  <a:schemeClr val="bg1"/>
                </a:solidFill>
                <a:latin typeface="Segoe Condensed" panose="020B0606040200020203" pitchFamily="34" charset="0"/>
                <a:ea typeface="+mn-ea"/>
                <a:cs typeface="+mn-cs"/>
              </a:defRPr>
            </a:lvl4pPr>
            <a:lvl5pPr marL="0" algn="l" defTabSz="914286" rtl="0" eaLnBrk="1" latinLnBrk="0" hangingPunct="1">
              <a:defRPr lang="en-US" sz="3100" b="1" kern="1200" dirty="0">
                <a:solidFill>
                  <a:schemeClr val="bg1"/>
                </a:solidFill>
                <a:latin typeface="Segoe Condensed" panose="020B0606040200020203" pitchFamily="34" charset="0"/>
                <a:ea typeface="+mn-ea"/>
                <a:cs typeface="+mn-cs"/>
              </a:defRPr>
            </a:lvl5pPr>
          </a:lstStyle>
          <a:p>
            <a:pPr lvl="0"/>
            <a:endParaRPr lang="en-US" dirty="0" smtClean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4378847" y="1544809"/>
            <a:ext cx="730501" cy="658851"/>
            <a:chOff x="4335851" y="1604077"/>
            <a:chExt cx="478223" cy="658851"/>
          </a:xfrm>
        </p:grpSpPr>
        <p:cxnSp>
          <p:nvCxnSpPr>
            <p:cNvPr id="5" name="Straight Connector 4"/>
            <p:cNvCxnSpPr/>
            <p:nvPr userDrawn="1"/>
          </p:nvCxnSpPr>
          <p:spPr>
            <a:xfrm flipH="1">
              <a:off x="4562067" y="1604077"/>
              <a:ext cx="252007" cy="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 userDrawn="1"/>
          </p:nvCxnSpPr>
          <p:spPr>
            <a:xfrm flipH="1">
              <a:off x="4335851" y="1604077"/>
              <a:ext cx="226216" cy="658851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 userDrawn="1"/>
        </p:nvGrpSpPr>
        <p:grpSpPr>
          <a:xfrm>
            <a:off x="5118883" y="1034579"/>
            <a:ext cx="76196" cy="1020457"/>
            <a:chOff x="3935802" y="1109335"/>
            <a:chExt cx="76196" cy="1020457"/>
          </a:xfrm>
        </p:grpSpPr>
        <p:cxnSp>
          <p:nvCxnSpPr>
            <p:cNvPr id="8" name="Straight Connector 7"/>
            <p:cNvCxnSpPr/>
            <p:nvPr userDrawn="1"/>
          </p:nvCxnSpPr>
          <p:spPr>
            <a:xfrm flipV="1">
              <a:off x="3935803" y="1109336"/>
              <a:ext cx="0" cy="1020456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463672" y="1581465"/>
              <a:ext cx="1020455" cy="76196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 userDrawn="1"/>
        </p:nvGrpSpPr>
        <p:grpSpPr>
          <a:xfrm>
            <a:off x="5118883" y="2264754"/>
            <a:ext cx="76196" cy="1020457"/>
            <a:chOff x="3935802" y="1109335"/>
            <a:chExt cx="76196" cy="1020457"/>
          </a:xfrm>
        </p:grpSpPr>
        <p:cxnSp>
          <p:nvCxnSpPr>
            <p:cNvPr id="17" name="Straight Connector 16"/>
            <p:cNvCxnSpPr/>
            <p:nvPr userDrawn="1"/>
          </p:nvCxnSpPr>
          <p:spPr>
            <a:xfrm flipV="1">
              <a:off x="3935803" y="1109336"/>
              <a:ext cx="0" cy="1020456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463672" y="1581465"/>
              <a:ext cx="1020455" cy="76196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 userDrawn="1"/>
        </p:nvGrpSpPr>
        <p:grpSpPr>
          <a:xfrm>
            <a:off x="5118883" y="3590006"/>
            <a:ext cx="76196" cy="1020457"/>
            <a:chOff x="3935802" y="1109335"/>
            <a:chExt cx="76196" cy="1020457"/>
          </a:xfrm>
        </p:grpSpPr>
        <p:cxnSp>
          <p:nvCxnSpPr>
            <p:cNvPr id="20" name="Straight Connector 19"/>
            <p:cNvCxnSpPr/>
            <p:nvPr userDrawn="1"/>
          </p:nvCxnSpPr>
          <p:spPr>
            <a:xfrm flipV="1">
              <a:off x="3935803" y="1109336"/>
              <a:ext cx="0" cy="1020456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463672" y="1581465"/>
              <a:ext cx="1020455" cy="76196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 userDrawn="1"/>
        </p:nvGrpSpPr>
        <p:grpSpPr>
          <a:xfrm>
            <a:off x="5118883" y="4818797"/>
            <a:ext cx="76196" cy="1020457"/>
            <a:chOff x="3935802" y="1109335"/>
            <a:chExt cx="76196" cy="1020457"/>
          </a:xfrm>
        </p:grpSpPr>
        <p:cxnSp>
          <p:nvCxnSpPr>
            <p:cNvPr id="23" name="Straight Connector 22"/>
            <p:cNvCxnSpPr/>
            <p:nvPr userDrawn="1"/>
          </p:nvCxnSpPr>
          <p:spPr>
            <a:xfrm flipV="1">
              <a:off x="3935803" y="1109336"/>
              <a:ext cx="0" cy="1020456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463672" y="1581465"/>
              <a:ext cx="1020455" cy="76196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 userDrawn="1"/>
        </p:nvGrpSpPr>
        <p:grpSpPr>
          <a:xfrm flipV="1">
            <a:off x="4378847" y="4700425"/>
            <a:ext cx="730501" cy="658851"/>
            <a:chOff x="4335851" y="1604077"/>
            <a:chExt cx="478223" cy="658851"/>
          </a:xfrm>
        </p:grpSpPr>
        <p:cxnSp>
          <p:nvCxnSpPr>
            <p:cNvPr id="26" name="Straight Connector 25"/>
            <p:cNvCxnSpPr/>
            <p:nvPr userDrawn="1"/>
          </p:nvCxnSpPr>
          <p:spPr>
            <a:xfrm flipH="1">
              <a:off x="4562067" y="1604077"/>
              <a:ext cx="252007" cy="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H="1">
              <a:off x="4335851" y="1604077"/>
              <a:ext cx="226216" cy="658851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 userDrawn="1"/>
        </p:nvGrpSpPr>
        <p:grpSpPr>
          <a:xfrm>
            <a:off x="4378847" y="2774977"/>
            <a:ext cx="730501" cy="658851"/>
            <a:chOff x="4335851" y="1604077"/>
            <a:chExt cx="478223" cy="658851"/>
          </a:xfrm>
        </p:grpSpPr>
        <p:cxnSp>
          <p:nvCxnSpPr>
            <p:cNvPr id="29" name="Straight Connector 28"/>
            <p:cNvCxnSpPr/>
            <p:nvPr userDrawn="1"/>
          </p:nvCxnSpPr>
          <p:spPr>
            <a:xfrm flipH="1">
              <a:off x="4562067" y="1604077"/>
              <a:ext cx="252007" cy="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 flipH="1">
              <a:off x="4335851" y="1604077"/>
              <a:ext cx="226216" cy="658851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 userDrawn="1"/>
        </p:nvGrpSpPr>
        <p:grpSpPr>
          <a:xfrm flipV="1">
            <a:off x="4378847" y="3565416"/>
            <a:ext cx="730501" cy="658851"/>
            <a:chOff x="4335851" y="1604077"/>
            <a:chExt cx="478223" cy="658851"/>
          </a:xfrm>
        </p:grpSpPr>
        <p:cxnSp>
          <p:nvCxnSpPr>
            <p:cNvPr id="32" name="Straight Connector 31"/>
            <p:cNvCxnSpPr/>
            <p:nvPr userDrawn="1"/>
          </p:nvCxnSpPr>
          <p:spPr>
            <a:xfrm flipH="1">
              <a:off x="4562067" y="1604077"/>
              <a:ext cx="252007" cy="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 flipH="1">
              <a:off x="4335851" y="1604077"/>
              <a:ext cx="226216" cy="658851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5340221" y="1034579"/>
            <a:ext cx="6656707" cy="1020456"/>
          </a:xfrm>
          <a:prstGeom prst="rect">
            <a:avLst/>
          </a:prstGeom>
        </p:spPr>
        <p:txBody>
          <a:bodyPr lIns="45718" tIns="45718" rIns="45718" bIns="45718" anchor="ctr" anchorCtr="0"/>
          <a:lstStyle>
            <a:lvl1pPr marL="0" indent="0">
              <a:buClr>
                <a:srgbClr val="397BCE"/>
              </a:buClr>
              <a:buFont typeface="Wingdings" panose="05000000000000000000" pitchFamily="2" charset="2"/>
              <a:buNone/>
              <a:defRPr lang="en-US" sz="3600" b="0" kern="1200" dirty="0" smtClean="0">
                <a:solidFill>
                  <a:schemeClr val="bg1">
                    <a:lumMod val="50000"/>
                  </a:schemeClr>
                </a:solidFill>
                <a:latin typeface="Segoe Condensed" panose="020B0606040200020203" pitchFamily="34" charset="0"/>
                <a:ea typeface="+mj-ea"/>
                <a:cs typeface="+mj-cs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35" name="Text Placeholder 4"/>
          <p:cNvSpPr>
            <a:spLocks noGrp="1"/>
          </p:cNvSpPr>
          <p:nvPr>
            <p:ph type="body" sz="quarter" idx="28"/>
          </p:nvPr>
        </p:nvSpPr>
        <p:spPr>
          <a:xfrm>
            <a:off x="5340221" y="2245995"/>
            <a:ext cx="6656707" cy="1020456"/>
          </a:xfrm>
          <a:prstGeom prst="rect">
            <a:avLst/>
          </a:prstGeom>
        </p:spPr>
        <p:txBody>
          <a:bodyPr lIns="45718" tIns="45718" rIns="45718" bIns="45718" anchor="ctr" anchorCtr="0"/>
          <a:lstStyle>
            <a:lvl1pPr marL="0" indent="0">
              <a:buClr>
                <a:srgbClr val="397BCE"/>
              </a:buClr>
              <a:buFont typeface="Wingdings" panose="05000000000000000000" pitchFamily="2" charset="2"/>
              <a:buNone/>
              <a:defRPr lang="en-US" sz="3600" b="0" kern="1200" dirty="0" smtClean="0">
                <a:solidFill>
                  <a:schemeClr val="bg1">
                    <a:lumMod val="50000"/>
                  </a:schemeClr>
                </a:solidFill>
                <a:latin typeface="Segoe Condensed" panose="020B0606040200020203" pitchFamily="34" charset="0"/>
                <a:ea typeface="+mj-ea"/>
                <a:cs typeface="+mj-cs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36" name="Text Placeholder 4"/>
          <p:cNvSpPr>
            <a:spLocks noGrp="1"/>
          </p:cNvSpPr>
          <p:nvPr>
            <p:ph type="body" sz="quarter" idx="29"/>
          </p:nvPr>
        </p:nvSpPr>
        <p:spPr>
          <a:xfrm>
            <a:off x="5340221" y="3565411"/>
            <a:ext cx="6656707" cy="1020456"/>
          </a:xfrm>
          <a:prstGeom prst="rect">
            <a:avLst/>
          </a:prstGeom>
        </p:spPr>
        <p:txBody>
          <a:bodyPr lIns="45718" tIns="45718" rIns="45718" bIns="45718" anchor="ctr" anchorCtr="0"/>
          <a:lstStyle>
            <a:lvl1pPr marL="0" indent="0">
              <a:buClr>
                <a:srgbClr val="397BCE"/>
              </a:buClr>
              <a:buFont typeface="Wingdings" panose="05000000000000000000" pitchFamily="2" charset="2"/>
              <a:buNone/>
              <a:defRPr lang="en-US" sz="3600" b="0" kern="1200" dirty="0" smtClean="0">
                <a:solidFill>
                  <a:schemeClr val="bg1">
                    <a:lumMod val="50000"/>
                  </a:schemeClr>
                </a:solidFill>
                <a:latin typeface="Segoe Condensed" panose="020B0606040200020203" pitchFamily="34" charset="0"/>
                <a:ea typeface="+mj-ea"/>
                <a:cs typeface="+mj-cs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37" name="Text Placeholder 4"/>
          <p:cNvSpPr>
            <a:spLocks noGrp="1"/>
          </p:cNvSpPr>
          <p:nvPr>
            <p:ph type="body" sz="quarter" idx="30"/>
          </p:nvPr>
        </p:nvSpPr>
        <p:spPr>
          <a:xfrm>
            <a:off x="5340223" y="4818776"/>
            <a:ext cx="6656708" cy="1020456"/>
          </a:xfrm>
          <a:prstGeom prst="rect">
            <a:avLst/>
          </a:prstGeom>
        </p:spPr>
        <p:txBody>
          <a:bodyPr lIns="45718" tIns="45718" rIns="45718" bIns="45718" anchor="ctr" anchorCtr="0"/>
          <a:lstStyle>
            <a:lvl1pPr marL="0" indent="0">
              <a:buClr>
                <a:srgbClr val="397BCE"/>
              </a:buClr>
              <a:buFont typeface="Wingdings" panose="05000000000000000000" pitchFamily="2" charset="2"/>
              <a:buNone/>
              <a:defRPr lang="en-US" sz="3600" b="0" kern="1200" dirty="0" smtClean="0">
                <a:solidFill>
                  <a:schemeClr val="bg1">
                    <a:lumMod val="50000"/>
                  </a:schemeClr>
                </a:solidFill>
                <a:latin typeface="Segoe Condensed" panose="020B0606040200020203" pitchFamily="34" charset="0"/>
                <a:ea typeface="+mj-ea"/>
                <a:cs typeface="+mj-cs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0913524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600">
          <p15:clr>
            <a:srgbClr val="FBAE40"/>
          </p15:clr>
        </p15:guide>
        <p15:guide id="2" pos="144">
          <p15:clr>
            <a:srgbClr val="FBAE40"/>
          </p15:clr>
        </p15:guide>
        <p15:guide id="3" pos="7536">
          <p15:clr>
            <a:srgbClr val="FBAE40"/>
          </p15:clr>
        </p15:guide>
        <p15:guide id="4" orient="horz" pos="372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_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096016" y="0"/>
            <a:ext cx="6096001" cy="6096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91430" tIns="45718" rIns="91430" bIns="45718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" y="4"/>
            <a:ext cx="6095999" cy="6124575"/>
          </a:xfrm>
          <a:prstGeom prst="rect">
            <a:avLst/>
          </a:prstGeom>
          <a:solidFill>
            <a:srgbClr val="1E7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GB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476251" y="2491845"/>
            <a:ext cx="5143500" cy="1140883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  <p:txBody>
          <a:bodyPr lIns="45718" tIns="45718" rIns="45718" bIns="45718" anchor="ctr" anchorCtr="0"/>
          <a:lstStyle>
            <a:lvl1pPr marL="0" indent="0" algn="ctr">
              <a:buClr>
                <a:srgbClr val="397BCE"/>
              </a:buClr>
              <a:buFont typeface="Wingdings" panose="05000000000000000000" pitchFamily="2" charset="2"/>
              <a:buNone/>
              <a:defRPr lang="en-US" sz="8000" b="1" kern="1200" dirty="0" smtClean="0">
                <a:solidFill>
                  <a:schemeClr val="bg1"/>
                </a:solidFill>
                <a:latin typeface="Segoe Condensed" panose="020B0606040200020203" pitchFamily="34" charset="0"/>
                <a:ea typeface="+mj-ea"/>
                <a:cs typeface="+mj-cs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996382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_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2390777" y="2152653"/>
            <a:ext cx="7410451" cy="1819279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  <p:txBody>
          <a:bodyPr lIns="45718" tIns="45718" rIns="45718" bIns="45718" anchor="ctr" anchorCtr="0"/>
          <a:lstStyle>
            <a:lvl1pPr marL="0" indent="0" algn="ctr">
              <a:buClr>
                <a:srgbClr val="397BCE"/>
              </a:buClr>
              <a:buFont typeface="Wingdings" panose="05000000000000000000" pitchFamily="2" charset="2"/>
              <a:buNone/>
              <a:defRPr lang="en-US" sz="12000" b="1" kern="1200" dirty="0" smtClean="0">
                <a:solidFill>
                  <a:srgbClr val="1B73A9"/>
                </a:solidFill>
                <a:latin typeface="Segoe Condensed" panose="020B0606040200020203" pitchFamily="34" charset="0"/>
                <a:ea typeface="+mj-ea"/>
                <a:cs typeface="+mj-cs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745059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430" tIns="45718" rIns="91430" bIns="45718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  <a:prstGeom prst="rect">
            <a:avLst/>
          </a:prstGeom>
        </p:spPr>
        <p:txBody>
          <a:bodyPr lIns="91430" tIns="45718" rIns="91430" bIns="4571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  <a:prstGeom prst="rect">
            <a:avLst/>
          </a:prstGeom>
        </p:spPr>
        <p:txBody>
          <a:bodyPr lIns="91430" tIns="45718" rIns="91430" bIns="4571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80000" y="36001"/>
            <a:ext cx="2844800" cy="365125"/>
          </a:xfrm>
          <a:prstGeom prst="rect">
            <a:avLst/>
          </a:prstGeom>
        </p:spPr>
        <p:txBody>
          <a:bodyPr lIns="91430" tIns="45718" rIns="91430" bIns="45718"/>
          <a:lstStyle/>
          <a:p>
            <a:fld id="{3E5938DE-CE11-43F2-A1EE-D4C7DEBEA006}" type="datetime4">
              <a:rPr lang="en-GB" smtClean="0">
                <a:solidFill>
                  <a:prstClr val="white"/>
                </a:solidFill>
              </a:rPr>
              <a:pPr/>
              <a:t>09 May 2018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19819" y="6021304"/>
            <a:ext cx="2844800" cy="365125"/>
          </a:xfrm>
          <a:prstGeom prst="rect">
            <a:avLst/>
          </a:prstGeom>
        </p:spPr>
        <p:txBody>
          <a:bodyPr lIns="91430" tIns="45718" rIns="91430" bIns="45718"/>
          <a:lstStyle/>
          <a:p>
            <a:fld id="{72E375D5-DD51-4DDF-87E6-FA82A457EC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306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68"/>
            <a:ext cx="2844800" cy="365125"/>
          </a:xfrm>
          <a:prstGeom prst="rect">
            <a:avLst/>
          </a:prstGeom>
        </p:spPr>
        <p:txBody>
          <a:bodyPr lIns="91430" tIns="45718" rIns="91430" bIns="45718"/>
          <a:lstStyle/>
          <a:p>
            <a:fld id="{C9267A96-FD8C-4296-854F-98AF7A8F233B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68"/>
            <a:ext cx="3860800" cy="365125"/>
          </a:xfrm>
          <a:prstGeom prst="rect">
            <a:avLst/>
          </a:prstGeom>
        </p:spPr>
        <p:txBody>
          <a:bodyPr lIns="91430" tIns="45718" rIns="91430" bIns="45718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68"/>
            <a:ext cx="2844800" cy="365125"/>
          </a:xfrm>
          <a:prstGeom prst="rect">
            <a:avLst/>
          </a:prstGeom>
        </p:spPr>
        <p:txBody>
          <a:bodyPr lIns="91430" tIns="45718" rIns="91430" bIns="45718"/>
          <a:lstStyle/>
          <a:p>
            <a:fld id="{F4F97A6A-943F-4A56-84E0-25CC2916F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524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430" tIns="45718" rIns="91430" bIns="4571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lIns="91430" tIns="45718" rIns="91430" bIns="4571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68"/>
            <a:ext cx="2844800" cy="365125"/>
          </a:xfrm>
          <a:prstGeom prst="rect">
            <a:avLst/>
          </a:prstGeom>
        </p:spPr>
        <p:txBody>
          <a:bodyPr lIns="91430" tIns="45718" rIns="91430" bIns="45718"/>
          <a:lstStyle/>
          <a:p>
            <a:fld id="{C9267A96-FD8C-4296-854F-98AF7A8F233B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68"/>
            <a:ext cx="3860800" cy="365125"/>
          </a:xfrm>
          <a:prstGeom prst="rect">
            <a:avLst/>
          </a:prstGeom>
        </p:spPr>
        <p:txBody>
          <a:bodyPr lIns="91430" tIns="45718" rIns="91430" bIns="4571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68"/>
            <a:ext cx="2844800" cy="365125"/>
          </a:xfrm>
          <a:prstGeom prst="rect">
            <a:avLst/>
          </a:prstGeom>
        </p:spPr>
        <p:txBody>
          <a:bodyPr lIns="91430" tIns="45718" rIns="91430" bIns="45718"/>
          <a:lstStyle/>
          <a:p>
            <a:fld id="{F4F97A6A-943F-4A56-84E0-25CC2916F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405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rse_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1" y="2043116"/>
            <a:ext cx="3171824" cy="2771775"/>
          </a:xfrm>
          <a:prstGeom prst="rect">
            <a:avLst/>
          </a:prstGeom>
        </p:spPr>
      </p:pic>
      <p:sp>
        <p:nvSpPr>
          <p:cNvPr id="30" name="Text Placeholder 29"/>
          <p:cNvSpPr>
            <a:spLocks noGrp="1"/>
          </p:cNvSpPr>
          <p:nvPr>
            <p:ph type="body" sz="quarter" idx="10"/>
          </p:nvPr>
        </p:nvSpPr>
        <p:spPr>
          <a:xfrm>
            <a:off x="133349" y="123826"/>
            <a:ext cx="11872723" cy="523875"/>
          </a:xfrm>
          <a:prstGeom prst="rect">
            <a:avLst/>
          </a:prstGeom>
        </p:spPr>
        <p:txBody>
          <a:bodyPr lIns="91430" tIns="45718" rIns="91430" bIns="45718" anchor="ctr" anchorCtr="0"/>
          <a:lstStyle>
            <a:lvl1pPr marL="0" indent="0" algn="l" defTabSz="914286" rtl="0" eaLnBrk="1" latinLnBrk="0" hangingPunct="1">
              <a:buNone/>
              <a:defRPr lang="en-US" sz="2700" b="1" kern="1200" dirty="0" smtClean="0">
                <a:solidFill>
                  <a:schemeClr val="bg1"/>
                </a:solidFill>
                <a:latin typeface="Segoe Condensed" panose="020B0606040200020203" pitchFamily="34" charset="0"/>
                <a:ea typeface="+mn-ea"/>
                <a:cs typeface="+mn-cs"/>
              </a:defRPr>
            </a:lvl1pPr>
            <a:lvl2pPr marL="0" algn="l" defTabSz="914286" rtl="0" eaLnBrk="1" latinLnBrk="0" hangingPunct="1">
              <a:defRPr lang="en-US" sz="3100" b="1" kern="1200" dirty="0" smtClean="0">
                <a:solidFill>
                  <a:schemeClr val="bg1"/>
                </a:solidFill>
                <a:latin typeface="Segoe Condensed" panose="020B0606040200020203" pitchFamily="34" charset="0"/>
                <a:ea typeface="+mn-ea"/>
                <a:cs typeface="+mn-cs"/>
              </a:defRPr>
            </a:lvl2pPr>
            <a:lvl3pPr marL="0" indent="0" algn="l" defTabSz="914286" rtl="0" eaLnBrk="1" latinLnBrk="0" hangingPunct="1">
              <a:buNone/>
              <a:defRPr lang="en-US" sz="3100" b="1" kern="1200" dirty="0" smtClean="0">
                <a:solidFill>
                  <a:schemeClr val="bg1"/>
                </a:solidFill>
                <a:latin typeface="Segoe Condensed" panose="020B0606040200020203" pitchFamily="34" charset="0"/>
                <a:ea typeface="+mn-ea"/>
                <a:cs typeface="+mn-cs"/>
              </a:defRPr>
            </a:lvl3pPr>
            <a:lvl4pPr marL="0" algn="l" defTabSz="914286" rtl="0" eaLnBrk="1" latinLnBrk="0" hangingPunct="1">
              <a:defRPr lang="en-US" sz="3100" b="1" kern="1200" dirty="0" smtClean="0">
                <a:solidFill>
                  <a:schemeClr val="bg1"/>
                </a:solidFill>
                <a:latin typeface="Segoe Condensed" panose="020B0606040200020203" pitchFamily="34" charset="0"/>
                <a:ea typeface="+mn-ea"/>
                <a:cs typeface="+mn-cs"/>
              </a:defRPr>
            </a:lvl4pPr>
            <a:lvl5pPr marL="0" algn="l" defTabSz="914286" rtl="0" eaLnBrk="1" latinLnBrk="0" hangingPunct="1">
              <a:defRPr lang="en-US" sz="3100" b="1" kern="1200" dirty="0">
                <a:solidFill>
                  <a:schemeClr val="bg1"/>
                </a:solidFill>
                <a:latin typeface="Segoe Condensed" panose="020B0606040200020203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cxnSp>
        <p:nvCxnSpPr>
          <p:cNvPr id="31" name="Straight Connector 30"/>
          <p:cNvCxnSpPr/>
          <p:nvPr userDrawn="1"/>
        </p:nvCxnSpPr>
        <p:spPr>
          <a:xfrm>
            <a:off x="414540" y="1782723"/>
            <a:ext cx="0" cy="3112820"/>
          </a:xfrm>
          <a:prstGeom prst="line">
            <a:avLst/>
          </a:prstGeom>
          <a:ln w="19050">
            <a:solidFill>
              <a:srgbClr val="1B73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 userDrawn="1"/>
        </p:nvSpPr>
        <p:spPr>
          <a:xfrm rot="16200000">
            <a:off x="3625808" y="-803336"/>
            <a:ext cx="1732737" cy="7627279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EEF7FC"/>
              </a:gs>
              <a:gs pos="100000">
                <a:srgbClr val="EEF7FC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lvl="0" algn="ctr"/>
            <a:endParaRPr lang="en-US" dirty="0"/>
          </a:p>
        </p:txBody>
      </p:sp>
      <p:sp>
        <p:nvSpPr>
          <p:cNvPr id="33" name="Rounded Rectangle 32"/>
          <p:cNvSpPr/>
          <p:nvPr userDrawn="1"/>
        </p:nvSpPr>
        <p:spPr>
          <a:xfrm>
            <a:off x="657809" y="2143937"/>
            <a:ext cx="45719" cy="1734848"/>
          </a:xfrm>
          <a:prstGeom prst="roundRect">
            <a:avLst>
              <a:gd name="adj" fmla="val 0"/>
            </a:avLst>
          </a:prstGeom>
          <a:solidFill>
            <a:srgbClr val="1B7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 dirty="0"/>
          </a:p>
        </p:txBody>
      </p:sp>
      <p:cxnSp>
        <p:nvCxnSpPr>
          <p:cNvPr id="34" name="Straight Connector 33"/>
          <p:cNvCxnSpPr/>
          <p:nvPr userDrawn="1"/>
        </p:nvCxnSpPr>
        <p:spPr>
          <a:xfrm flipV="1">
            <a:off x="412397" y="3009593"/>
            <a:ext cx="263975" cy="712"/>
          </a:xfrm>
          <a:prstGeom prst="line">
            <a:avLst/>
          </a:prstGeom>
          <a:ln w="19050">
            <a:solidFill>
              <a:srgbClr val="1B73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 userDrawn="1"/>
        </p:nvSpPr>
        <p:spPr>
          <a:xfrm>
            <a:off x="228600" y="1114425"/>
            <a:ext cx="8077200" cy="668299"/>
          </a:xfrm>
          <a:prstGeom prst="roundRect">
            <a:avLst>
              <a:gd name="adj" fmla="val 0"/>
            </a:avLst>
          </a:prstGeom>
          <a:solidFill>
            <a:srgbClr val="1B7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lvl="0" algn="ctr"/>
            <a:endParaRPr lang="en-US" dirty="0"/>
          </a:p>
        </p:txBody>
      </p:sp>
      <p:sp>
        <p:nvSpPr>
          <p:cNvPr id="38" name="Rounded Rectangle 37"/>
          <p:cNvSpPr/>
          <p:nvPr userDrawn="1"/>
        </p:nvSpPr>
        <p:spPr>
          <a:xfrm rot="16200000">
            <a:off x="3625808" y="1082623"/>
            <a:ext cx="1732737" cy="7627279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EEF7FC"/>
              </a:gs>
              <a:gs pos="100000">
                <a:srgbClr val="EEF7FC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lvl="0" algn="ctr"/>
            <a:endParaRPr lang="en-US" dirty="0"/>
          </a:p>
        </p:txBody>
      </p:sp>
      <p:sp>
        <p:nvSpPr>
          <p:cNvPr id="39" name="Rounded Rectangle 38"/>
          <p:cNvSpPr/>
          <p:nvPr userDrawn="1"/>
        </p:nvSpPr>
        <p:spPr>
          <a:xfrm>
            <a:off x="657809" y="4029887"/>
            <a:ext cx="45719" cy="1734848"/>
          </a:xfrm>
          <a:prstGeom prst="roundRect">
            <a:avLst>
              <a:gd name="adj" fmla="val 0"/>
            </a:avLst>
          </a:prstGeom>
          <a:solidFill>
            <a:srgbClr val="1B7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 dirty="0"/>
          </a:p>
        </p:txBody>
      </p:sp>
      <p:cxnSp>
        <p:nvCxnSpPr>
          <p:cNvPr id="40" name="Straight Connector 39"/>
          <p:cNvCxnSpPr/>
          <p:nvPr userDrawn="1"/>
        </p:nvCxnSpPr>
        <p:spPr>
          <a:xfrm flipV="1">
            <a:off x="412397" y="4895543"/>
            <a:ext cx="263975" cy="712"/>
          </a:xfrm>
          <a:prstGeom prst="line">
            <a:avLst/>
          </a:prstGeom>
          <a:ln w="19050">
            <a:solidFill>
              <a:srgbClr val="1B73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29"/>
          <p:cNvSpPr>
            <a:spLocks noGrp="1"/>
          </p:cNvSpPr>
          <p:nvPr>
            <p:ph type="body" sz="quarter" idx="11"/>
          </p:nvPr>
        </p:nvSpPr>
        <p:spPr>
          <a:xfrm>
            <a:off x="317133" y="1187005"/>
            <a:ext cx="7817219" cy="523875"/>
          </a:xfrm>
          <a:prstGeom prst="rect">
            <a:avLst/>
          </a:prstGeom>
        </p:spPr>
        <p:txBody>
          <a:bodyPr lIns="91430" tIns="45718" rIns="91430" bIns="45718" anchor="ctr" anchorCtr="0"/>
          <a:lstStyle>
            <a:lvl1pPr marL="0" indent="0" algn="l" defTabSz="914286" rtl="0" eaLnBrk="1" latinLnBrk="0" hangingPunct="1">
              <a:lnSpc>
                <a:spcPts val="3800"/>
              </a:lnSpc>
              <a:spcBef>
                <a:spcPct val="20000"/>
              </a:spcBef>
              <a:buFont typeface="Arial" panose="020B0604020202020204" pitchFamily="34" charset="0"/>
              <a:buNone/>
              <a:defRPr lang="en-US" sz="3600" b="0" kern="1200" dirty="0" smtClean="0">
                <a:solidFill>
                  <a:schemeClr val="bg1"/>
                </a:solidFill>
                <a:latin typeface="Segoe Condensed" panose="020B0606040200020203" pitchFamily="34" charset="0"/>
                <a:ea typeface="+mj-ea"/>
                <a:cs typeface="+mj-cs"/>
              </a:defRPr>
            </a:lvl1pPr>
            <a:lvl2pPr marL="0" algn="l" defTabSz="914286" rtl="0" eaLnBrk="1" latinLnBrk="0" hangingPunct="1">
              <a:defRPr lang="en-US" sz="3100" b="1" kern="1200" dirty="0" smtClean="0">
                <a:solidFill>
                  <a:schemeClr val="bg1"/>
                </a:solidFill>
                <a:latin typeface="Segoe Condensed" panose="020B0606040200020203" pitchFamily="34" charset="0"/>
                <a:ea typeface="+mn-ea"/>
                <a:cs typeface="+mn-cs"/>
              </a:defRPr>
            </a:lvl2pPr>
            <a:lvl3pPr marL="0" indent="0" algn="l" defTabSz="914286" rtl="0" eaLnBrk="1" latinLnBrk="0" hangingPunct="1">
              <a:buNone/>
              <a:defRPr lang="en-US" sz="3100" b="1" kern="1200" dirty="0" smtClean="0">
                <a:solidFill>
                  <a:schemeClr val="bg1"/>
                </a:solidFill>
                <a:latin typeface="Segoe Condensed" panose="020B0606040200020203" pitchFamily="34" charset="0"/>
                <a:ea typeface="+mn-ea"/>
                <a:cs typeface="+mn-cs"/>
              </a:defRPr>
            </a:lvl3pPr>
            <a:lvl4pPr marL="0" algn="l" defTabSz="914286" rtl="0" eaLnBrk="1" latinLnBrk="0" hangingPunct="1">
              <a:defRPr lang="en-US" sz="3100" b="1" kern="1200" dirty="0" smtClean="0">
                <a:solidFill>
                  <a:schemeClr val="bg1"/>
                </a:solidFill>
                <a:latin typeface="Segoe Condensed" panose="020B0606040200020203" pitchFamily="34" charset="0"/>
                <a:ea typeface="+mn-ea"/>
                <a:cs typeface="+mn-cs"/>
              </a:defRPr>
            </a:lvl4pPr>
            <a:lvl5pPr marL="0" algn="l" defTabSz="914286" rtl="0" eaLnBrk="1" latinLnBrk="0" hangingPunct="1">
              <a:defRPr lang="en-US" sz="3100" b="1" kern="1200" dirty="0">
                <a:solidFill>
                  <a:schemeClr val="bg1"/>
                </a:solidFill>
                <a:latin typeface="Segoe Condensed" panose="020B0606040200020203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43" name="Text Placeholder 29"/>
          <p:cNvSpPr>
            <a:spLocks noGrp="1"/>
          </p:cNvSpPr>
          <p:nvPr>
            <p:ph type="body" sz="quarter" idx="12"/>
          </p:nvPr>
        </p:nvSpPr>
        <p:spPr>
          <a:xfrm>
            <a:off x="839309" y="2253281"/>
            <a:ext cx="7295043" cy="1514048"/>
          </a:xfrm>
          <a:prstGeom prst="rect">
            <a:avLst/>
          </a:prstGeom>
        </p:spPr>
        <p:txBody>
          <a:bodyPr lIns="91430" tIns="45718" rIns="91430" bIns="45718" anchor="ctr" anchorCtr="0"/>
          <a:lstStyle>
            <a:lvl1pPr marL="0" indent="0" algn="l" defTabSz="914286" rtl="0" eaLnBrk="1" latinLnBrk="0" hangingPunct="1">
              <a:lnSpc>
                <a:spcPts val="3800"/>
              </a:lnSpc>
              <a:spcBef>
                <a:spcPct val="20000"/>
              </a:spcBef>
              <a:buFont typeface="Arial" panose="020B0604020202020204" pitchFamily="34" charset="0"/>
              <a:buNone/>
              <a:defRPr lang="en-US" sz="3600" b="0" kern="1200" dirty="0" smtClean="0">
                <a:solidFill>
                  <a:schemeClr val="bg1">
                    <a:lumMod val="50000"/>
                  </a:schemeClr>
                </a:solidFill>
                <a:latin typeface="Segoe Condensed" panose="020B0606040200020203" pitchFamily="34" charset="0"/>
                <a:ea typeface="+mj-ea"/>
                <a:cs typeface="+mj-cs"/>
              </a:defRPr>
            </a:lvl1pPr>
            <a:lvl2pPr marL="0" algn="l" defTabSz="914286" rtl="0" eaLnBrk="1" latinLnBrk="0" hangingPunct="1">
              <a:defRPr lang="en-US" sz="3100" b="1" kern="1200" dirty="0" smtClean="0">
                <a:solidFill>
                  <a:schemeClr val="bg1"/>
                </a:solidFill>
                <a:latin typeface="Segoe Condensed" panose="020B0606040200020203" pitchFamily="34" charset="0"/>
                <a:ea typeface="+mn-ea"/>
                <a:cs typeface="+mn-cs"/>
              </a:defRPr>
            </a:lvl2pPr>
            <a:lvl3pPr marL="0" indent="0" algn="l" defTabSz="914286" rtl="0" eaLnBrk="1" latinLnBrk="0" hangingPunct="1">
              <a:buNone/>
              <a:defRPr lang="en-US" sz="3100" b="1" kern="1200" dirty="0" smtClean="0">
                <a:solidFill>
                  <a:schemeClr val="bg1"/>
                </a:solidFill>
                <a:latin typeface="Segoe Condensed" panose="020B0606040200020203" pitchFamily="34" charset="0"/>
                <a:ea typeface="+mn-ea"/>
                <a:cs typeface="+mn-cs"/>
              </a:defRPr>
            </a:lvl3pPr>
            <a:lvl4pPr marL="0" algn="l" defTabSz="914286" rtl="0" eaLnBrk="1" latinLnBrk="0" hangingPunct="1">
              <a:defRPr lang="en-US" sz="3100" b="1" kern="1200" dirty="0" smtClean="0">
                <a:solidFill>
                  <a:schemeClr val="bg1"/>
                </a:solidFill>
                <a:latin typeface="Segoe Condensed" panose="020B0606040200020203" pitchFamily="34" charset="0"/>
                <a:ea typeface="+mn-ea"/>
                <a:cs typeface="+mn-cs"/>
              </a:defRPr>
            </a:lvl4pPr>
            <a:lvl5pPr marL="0" algn="l" defTabSz="914286" rtl="0" eaLnBrk="1" latinLnBrk="0" hangingPunct="1">
              <a:defRPr lang="en-US" sz="3100" b="1" kern="1200" dirty="0">
                <a:solidFill>
                  <a:schemeClr val="bg1"/>
                </a:solidFill>
                <a:latin typeface="Segoe Condensed" panose="020B0606040200020203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44" name="Text Placeholder 29"/>
          <p:cNvSpPr>
            <a:spLocks noGrp="1"/>
          </p:cNvSpPr>
          <p:nvPr>
            <p:ph type="body" sz="quarter" idx="13"/>
          </p:nvPr>
        </p:nvSpPr>
        <p:spPr>
          <a:xfrm>
            <a:off x="839309" y="4138519"/>
            <a:ext cx="7295043" cy="1514048"/>
          </a:xfrm>
          <a:prstGeom prst="rect">
            <a:avLst/>
          </a:prstGeom>
        </p:spPr>
        <p:txBody>
          <a:bodyPr lIns="91430" tIns="45718" rIns="91430" bIns="45718" anchor="ctr" anchorCtr="0"/>
          <a:lstStyle>
            <a:lvl1pPr marL="0" indent="0" algn="l" defTabSz="914286" rtl="0" eaLnBrk="1" latinLnBrk="0" hangingPunct="1">
              <a:lnSpc>
                <a:spcPts val="3800"/>
              </a:lnSpc>
              <a:spcBef>
                <a:spcPct val="20000"/>
              </a:spcBef>
              <a:buFont typeface="Arial" panose="020B0604020202020204" pitchFamily="34" charset="0"/>
              <a:buNone/>
              <a:defRPr lang="en-US" sz="3600" b="0" kern="1200" dirty="0" smtClean="0">
                <a:solidFill>
                  <a:schemeClr val="bg1">
                    <a:lumMod val="50000"/>
                  </a:schemeClr>
                </a:solidFill>
                <a:latin typeface="Segoe Condensed" panose="020B0606040200020203" pitchFamily="34" charset="0"/>
                <a:ea typeface="+mj-ea"/>
                <a:cs typeface="+mj-cs"/>
              </a:defRPr>
            </a:lvl1pPr>
            <a:lvl2pPr marL="0" algn="l" defTabSz="914286" rtl="0" eaLnBrk="1" latinLnBrk="0" hangingPunct="1">
              <a:defRPr lang="en-US" sz="3100" b="1" kern="1200" dirty="0" smtClean="0">
                <a:solidFill>
                  <a:schemeClr val="bg1"/>
                </a:solidFill>
                <a:latin typeface="Segoe Condensed" panose="020B0606040200020203" pitchFamily="34" charset="0"/>
                <a:ea typeface="+mn-ea"/>
                <a:cs typeface="+mn-cs"/>
              </a:defRPr>
            </a:lvl2pPr>
            <a:lvl3pPr marL="0" indent="0" algn="l" defTabSz="914286" rtl="0" eaLnBrk="1" latinLnBrk="0" hangingPunct="1">
              <a:buNone/>
              <a:defRPr lang="en-US" sz="3100" b="1" kern="1200" dirty="0" smtClean="0">
                <a:solidFill>
                  <a:schemeClr val="bg1"/>
                </a:solidFill>
                <a:latin typeface="Segoe Condensed" panose="020B0606040200020203" pitchFamily="34" charset="0"/>
                <a:ea typeface="+mn-ea"/>
                <a:cs typeface="+mn-cs"/>
              </a:defRPr>
            </a:lvl3pPr>
            <a:lvl4pPr marL="0" algn="l" defTabSz="914286" rtl="0" eaLnBrk="1" latinLnBrk="0" hangingPunct="1">
              <a:defRPr lang="en-US" sz="3100" b="1" kern="1200" dirty="0" smtClean="0">
                <a:solidFill>
                  <a:schemeClr val="bg1"/>
                </a:solidFill>
                <a:latin typeface="Segoe Condensed" panose="020B0606040200020203" pitchFamily="34" charset="0"/>
                <a:ea typeface="+mn-ea"/>
                <a:cs typeface="+mn-cs"/>
              </a:defRPr>
            </a:lvl4pPr>
            <a:lvl5pPr marL="0" algn="l" defTabSz="914286" rtl="0" eaLnBrk="1" latinLnBrk="0" hangingPunct="1">
              <a:defRPr lang="en-US" sz="3100" b="1" kern="1200" dirty="0">
                <a:solidFill>
                  <a:schemeClr val="bg1"/>
                </a:solidFill>
                <a:latin typeface="Segoe Condensed" panose="020B0606040200020203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109722132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600" userDrawn="1">
          <p15:clr>
            <a:srgbClr val="FBAE40"/>
          </p15:clr>
        </p15:guide>
        <p15:guide id="2" pos="144" userDrawn="1">
          <p15:clr>
            <a:srgbClr val="FBAE40"/>
          </p15:clr>
        </p15:guide>
        <p15:guide id="3" pos="7536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nhalt (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1417639"/>
          </a:xfrm>
          <a:prstGeom prst="rect">
            <a:avLst/>
          </a:prstGeom>
        </p:spPr>
        <p:txBody>
          <a:bodyPr lIns="91430" tIns="45718" rIns="91430" bIns="45718"/>
          <a:lstStyle>
            <a:lvl1pPr>
              <a:lnSpc>
                <a:spcPts val="3500"/>
              </a:lnSpc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654051" y="1644651"/>
            <a:ext cx="10883900" cy="4089400"/>
          </a:xfrm>
          <a:prstGeom prst="rect">
            <a:avLst/>
          </a:prstGeom>
        </p:spPr>
        <p:txBody>
          <a:bodyPr lIns="91430" tIns="45718" rIns="91430" bIns="45718"/>
          <a:lstStyle>
            <a:lvl3pPr>
              <a:buAutoNum type="arabicPeriod"/>
              <a:defRPr/>
            </a:lvl3pPr>
            <a:lvl4pPr>
              <a:lnSpc>
                <a:spcPts val="2400"/>
              </a:lnSpc>
              <a:buAutoNum type="alphaLcParenR"/>
              <a:defRPr/>
            </a:lvl4pPr>
            <a:lvl5pPr>
              <a:lnSpc>
                <a:spcPts val="2400"/>
              </a:lnSpc>
              <a:buFont typeface="Symbol" pitchFamily="18" charset="2"/>
              <a:buChar char="-"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  <p:sp>
        <p:nvSpPr>
          <p:cNvPr id="4" name="Datumsplatzhalter 9"/>
          <p:cNvSpPr>
            <a:spLocks noGrp="1"/>
          </p:cNvSpPr>
          <p:nvPr>
            <p:ph type="dt" sz="half" idx="12"/>
          </p:nvPr>
        </p:nvSpPr>
        <p:spPr>
          <a:xfrm>
            <a:off x="10267968" y="284185"/>
            <a:ext cx="958849" cy="149225"/>
          </a:xfrm>
          <a:prstGeom prst="rect">
            <a:avLst/>
          </a:prstGeom>
        </p:spPr>
        <p:txBody>
          <a:bodyPr lIns="91430" tIns="45718" rIns="91430" bIns="45718"/>
          <a:lstStyle>
            <a:lvl1pPr>
              <a:defRPr/>
            </a:lvl1pPr>
          </a:lstStyle>
          <a:p>
            <a:pPr>
              <a:defRPr/>
            </a:pPr>
            <a:fld id="{67E2B40B-0EEE-47AD-ADB6-C70CCE27A0B1}" type="datetime1">
              <a:rPr lang="de-DE"/>
              <a:pPr>
                <a:defRPr/>
              </a:pPr>
              <a:t>09.05.2018</a:t>
            </a:fld>
            <a:endParaRPr lang="de-DE"/>
          </a:p>
        </p:txBody>
      </p:sp>
      <p:sp>
        <p:nvSpPr>
          <p:cNvPr id="6" name="Fußzeilenplatzhalter 10"/>
          <p:cNvSpPr>
            <a:spLocks noGrp="1"/>
          </p:cNvSpPr>
          <p:nvPr>
            <p:ph type="ftr" sz="quarter" idx="13"/>
          </p:nvPr>
        </p:nvSpPr>
        <p:spPr>
          <a:xfrm>
            <a:off x="4078819" y="6417335"/>
            <a:ext cx="6241652" cy="180020"/>
          </a:xfrm>
          <a:prstGeom prst="rect">
            <a:avLst/>
          </a:prstGeom>
        </p:spPr>
        <p:txBody>
          <a:bodyPr lIns="91430" tIns="45718" rIns="91430" bIns="45718"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Absender  |  Titel  | </a:t>
            </a:r>
          </a:p>
        </p:txBody>
      </p:sp>
      <p:sp>
        <p:nvSpPr>
          <p:cNvPr id="7" name="Foliennummernplatzhalter 11"/>
          <p:cNvSpPr>
            <a:spLocks noGrp="1"/>
          </p:cNvSpPr>
          <p:nvPr>
            <p:ph type="sldNum" sz="quarter" idx="14"/>
          </p:nvPr>
        </p:nvSpPr>
        <p:spPr>
          <a:xfrm>
            <a:off x="11063834" y="284185"/>
            <a:ext cx="620183" cy="149225"/>
          </a:xfrm>
          <a:prstGeom prst="rect">
            <a:avLst/>
          </a:prstGeom>
        </p:spPr>
        <p:txBody>
          <a:bodyPr lIns="91430" tIns="45718" rIns="91430" bIns="45718"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|  Page </a:t>
            </a:r>
            <a:fld id="{84803CD2-74D6-4B73-9ACC-F0DEE80CC2B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84262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430" tIns="45718" rIns="91430" bIns="45718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3696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4278-093F-4178-ABD2-CBB9C117E4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" y="0"/>
            <a:ext cx="121843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349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4278-093F-4178-ABD2-CBB9C117E4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759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4278-093F-4178-ABD2-CBB9C117E4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0954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4278-093F-4178-ABD2-CBB9C117E4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7415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4278-093F-4178-ABD2-CBB9C117E4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4509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4278-093F-4178-ABD2-CBB9C117E4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9450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4278-093F-4178-ABD2-CBB9C117E4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0750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4278-093F-4178-ABD2-CBB9C117E4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119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jec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9"/>
          <p:cNvSpPr>
            <a:spLocks noGrp="1"/>
          </p:cNvSpPr>
          <p:nvPr>
            <p:ph type="body" sz="quarter" idx="10"/>
          </p:nvPr>
        </p:nvSpPr>
        <p:spPr>
          <a:xfrm>
            <a:off x="133349" y="123826"/>
            <a:ext cx="11854435" cy="523875"/>
          </a:xfrm>
          <a:prstGeom prst="rect">
            <a:avLst/>
          </a:prstGeom>
        </p:spPr>
        <p:txBody>
          <a:bodyPr lIns="91430" tIns="45718" rIns="91430" bIns="45718" anchor="ctr" anchorCtr="0"/>
          <a:lstStyle>
            <a:lvl1pPr marL="0" indent="0" algn="l" defTabSz="914286" rtl="0" eaLnBrk="1" latinLnBrk="0" hangingPunct="1">
              <a:buNone/>
              <a:defRPr lang="en-US" sz="2700" b="1" kern="1200" dirty="0" smtClean="0">
                <a:solidFill>
                  <a:schemeClr val="bg1"/>
                </a:solidFill>
                <a:latin typeface="Segoe Condensed" panose="020B0606040200020203" pitchFamily="34" charset="0"/>
                <a:ea typeface="+mn-ea"/>
                <a:cs typeface="+mn-cs"/>
              </a:defRPr>
            </a:lvl1pPr>
            <a:lvl2pPr marL="0" algn="l" defTabSz="914286" rtl="0" eaLnBrk="1" latinLnBrk="0" hangingPunct="1">
              <a:defRPr lang="en-US" sz="3100" b="1" kern="1200" dirty="0" smtClean="0">
                <a:solidFill>
                  <a:schemeClr val="bg1"/>
                </a:solidFill>
                <a:latin typeface="Segoe Condensed" panose="020B0606040200020203" pitchFamily="34" charset="0"/>
                <a:ea typeface="+mn-ea"/>
                <a:cs typeface="+mn-cs"/>
              </a:defRPr>
            </a:lvl2pPr>
            <a:lvl3pPr marL="0" indent="0" algn="l" defTabSz="914286" rtl="0" eaLnBrk="1" latinLnBrk="0" hangingPunct="1">
              <a:buNone/>
              <a:defRPr lang="en-US" sz="3100" b="1" kern="1200" dirty="0" smtClean="0">
                <a:solidFill>
                  <a:schemeClr val="bg1"/>
                </a:solidFill>
                <a:latin typeface="Segoe Condensed" panose="020B0606040200020203" pitchFamily="34" charset="0"/>
                <a:ea typeface="+mn-ea"/>
                <a:cs typeface="+mn-cs"/>
              </a:defRPr>
            </a:lvl3pPr>
            <a:lvl4pPr marL="0" algn="l" defTabSz="914286" rtl="0" eaLnBrk="1" latinLnBrk="0" hangingPunct="1">
              <a:defRPr lang="en-US" sz="3100" b="1" kern="1200" dirty="0" smtClean="0">
                <a:solidFill>
                  <a:schemeClr val="bg1"/>
                </a:solidFill>
                <a:latin typeface="Segoe Condensed" panose="020B0606040200020203" pitchFamily="34" charset="0"/>
                <a:ea typeface="+mn-ea"/>
                <a:cs typeface="+mn-cs"/>
              </a:defRPr>
            </a:lvl4pPr>
            <a:lvl5pPr marL="0" algn="l" defTabSz="914286" rtl="0" eaLnBrk="1" latinLnBrk="0" hangingPunct="1">
              <a:defRPr lang="en-US" sz="3100" b="1" kern="1200" dirty="0">
                <a:solidFill>
                  <a:schemeClr val="bg1"/>
                </a:solidFill>
                <a:latin typeface="Segoe Condensed" panose="020B0606040200020203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60781" y="880325"/>
            <a:ext cx="7136131" cy="1195365"/>
          </a:xfrm>
          <a:prstGeom prst="rect">
            <a:avLst/>
          </a:prstGeom>
        </p:spPr>
        <p:txBody>
          <a:bodyPr lIns="45718" tIns="45718" rIns="45718" bIns="45718" anchor="t" anchorCtr="0"/>
          <a:lstStyle>
            <a:lvl1pPr marL="0" indent="0" algn="l" defTabSz="914286" rtl="0" eaLnBrk="1" latinLnBrk="0" hangingPunct="1">
              <a:lnSpc>
                <a:spcPts val="3800"/>
              </a:lnSpc>
              <a:spcBef>
                <a:spcPct val="20000"/>
              </a:spcBef>
              <a:buFont typeface="Arial" panose="020B0604020202020204" pitchFamily="34" charset="0"/>
              <a:buNone/>
              <a:defRPr lang="en-US" sz="3600" b="0" kern="1200" dirty="0" smtClean="0">
                <a:solidFill>
                  <a:schemeClr val="bg1">
                    <a:lumMod val="50000"/>
                  </a:schemeClr>
                </a:solidFill>
                <a:latin typeface="Segoe Condensed" panose="020B0606040200020203" pitchFamily="34" charset="0"/>
                <a:ea typeface="+mj-ea"/>
                <a:cs typeface="+mj-cs"/>
              </a:defRPr>
            </a:lvl1pPr>
            <a:lvl2pPr>
              <a:defRPr sz="3600">
                <a:latin typeface="Segoe Condensed" panose="020B0606040200020203" pitchFamily="34" charset="0"/>
              </a:defRPr>
            </a:lvl2pPr>
            <a:lvl3pPr>
              <a:defRPr sz="3600">
                <a:latin typeface="Segoe Condensed" panose="020B0606040200020203" pitchFamily="34" charset="0"/>
              </a:defRPr>
            </a:lvl3pPr>
            <a:lvl4pPr>
              <a:defRPr sz="3600">
                <a:latin typeface="Segoe Condensed" panose="020B0606040200020203" pitchFamily="34" charset="0"/>
              </a:defRPr>
            </a:lvl4pPr>
            <a:lvl5pPr>
              <a:defRPr sz="3600">
                <a:latin typeface="Segoe Condensed" panose="020B0606040200020203" pitchFamily="34" charset="0"/>
              </a:defRPr>
            </a:lvl5pPr>
          </a:lstStyle>
          <a:p>
            <a:pPr marL="0" lvl="0" indent="0" algn="l" defTabSz="914286" rtl="0" eaLnBrk="1" latinLnBrk="0" hangingPunct="1">
              <a:lnSpc>
                <a:spcPts val="38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5189603" y="3373377"/>
            <a:ext cx="4953000" cy="111253"/>
          </a:xfrm>
          <a:prstGeom prst="rect">
            <a:avLst/>
          </a:prstGeom>
        </p:spPr>
      </p:pic>
      <p:sp>
        <p:nvSpPr>
          <p:cNvPr id="10" name="Rounded Rectangle 9"/>
          <p:cNvSpPr/>
          <p:nvPr userDrawn="1"/>
        </p:nvSpPr>
        <p:spPr>
          <a:xfrm>
            <a:off x="442447" y="2268477"/>
            <a:ext cx="6695177" cy="1645920"/>
          </a:xfrm>
          <a:prstGeom prst="roundRect">
            <a:avLst>
              <a:gd name="adj" fmla="val 11866"/>
            </a:avLst>
          </a:prstGeom>
          <a:noFill/>
          <a:ln w="19050">
            <a:gradFill flip="none" rotWithShape="1">
              <a:gsLst>
                <a:gs pos="0">
                  <a:srgbClr val="1B73A9">
                    <a:alpha val="0"/>
                  </a:srgbClr>
                </a:gs>
                <a:gs pos="100000">
                  <a:srgbClr val="1B73A9"/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 userDrawn="1"/>
        </p:nvSpPr>
        <p:spPr>
          <a:xfrm>
            <a:off x="228600" y="2080295"/>
            <a:ext cx="525743" cy="525743"/>
          </a:xfrm>
          <a:prstGeom prst="ellipse">
            <a:avLst/>
          </a:prstGeom>
          <a:solidFill>
            <a:srgbClr val="1B7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r>
              <a:rPr lang="en-US" sz="3600" b="1" dirty="0" smtClean="0">
                <a:latin typeface="Segoe Condensed" panose="020B0606040200020203" pitchFamily="34" charset="0"/>
              </a:rPr>
              <a:t>1</a:t>
            </a:r>
            <a:endParaRPr lang="en-US" sz="3600" b="1" dirty="0">
              <a:latin typeface="Segoe Condensed" panose="020B0606040200020203" pitchFamily="34" charset="0"/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54347" y="2371632"/>
            <a:ext cx="6542569" cy="1463781"/>
          </a:xfrm>
          <a:prstGeom prst="rect">
            <a:avLst/>
          </a:prstGeom>
        </p:spPr>
        <p:txBody>
          <a:bodyPr lIns="45718" tIns="45718" rIns="45718" bIns="45718" anchor="ctr" anchorCtr="0"/>
          <a:lstStyle>
            <a:lvl1pPr marL="0" indent="0" algn="l" defTabSz="914286" rtl="0" eaLnBrk="1" latinLnBrk="0" hangingPunct="1">
              <a:lnSpc>
                <a:spcPts val="3800"/>
              </a:lnSpc>
              <a:spcBef>
                <a:spcPct val="20000"/>
              </a:spcBef>
              <a:buFont typeface="Arial" panose="020B0604020202020204" pitchFamily="34" charset="0"/>
              <a:buNone/>
              <a:defRPr lang="en-US" sz="3600" b="0" kern="1200" dirty="0" smtClean="0">
                <a:solidFill>
                  <a:schemeClr val="bg1">
                    <a:lumMod val="50000"/>
                  </a:schemeClr>
                </a:solidFill>
                <a:latin typeface="Segoe Condensed" panose="020B0606040200020203" pitchFamily="34" charset="0"/>
                <a:ea typeface="+mj-ea"/>
                <a:cs typeface="+mj-cs"/>
              </a:defRPr>
            </a:lvl1pPr>
            <a:lvl2pPr>
              <a:defRPr sz="3600">
                <a:latin typeface="Segoe Condensed" panose="020B0606040200020203" pitchFamily="34" charset="0"/>
              </a:defRPr>
            </a:lvl2pPr>
            <a:lvl3pPr>
              <a:defRPr sz="3600">
                <a:latin typeface="Segoe Condensed" panose="020B0606040200020203" pitchFamily="34" charset="0"/>
              </a:defRPr>
            </a:lvl3pPr>
            <a:lvl4pPr>
              <a:defRPr sz="3600">
                <a:latin typeface="Segoe Condensed" panose="020B0606040200020203" pitchFamily="34" charset="0"/>
              </a:defRPr>
            </a:lvl4pPr>
            <a:lvl5pPr>
              <a:defRPr sz="3600">
                <a:latin typeface="Segoe Condensed" panose="020B0606040200020203" pitchFamily="34" charset="0"/>
              </a:defRPr>
            </a:lvl5pPr>
          </a:lstStyle>
          <a:p>
            <a:pPr marL="0" lvl="0" indent="0" algn="l" defTabSz="914286" rtl="0" eaLnBrk="1" latinLnBrk="0" hangingPunct="1">
              <a:lnSpc>
                <a:spcPts val="38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19" name="Rounded Rectangle 18"/>
          <p:cNvSpPr/>
          <p:nvPr userDrawn="1"/>
        </p:nvSpPr>
        <p:spPr>
          <a:xfrm>
            <a:off x="442447" y="4199875"/>
            <a:ext cx="6695177" cy="1645920"/>
          </a:xfrm>
          <a:prstGeom prst="roundRect">
            <a:avLst>
              <a:gd name="adj" fmla="val 11866"/>
            </a:avLst>
          </a:prstGeom>
          <a:noFill/>
          <a:ln w="19050">
            <a:gradFill flip="none" rotWithShape="1">
              <a:gsLst>
                <a:gs pos="0">
                  <a:srgbClr val="1B73A9">
                    <a:alpha val="0"/>
                  </a:srgbClr>
                </a:gs>
                <a:gs pos="100000">
                  <a:srgbClr val="1B73A9"/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 userDrawn="1"/>
        </p:nvSpPr>
        <p:spPr>
          <a:xfrm>
            <a:off x="228600" y="4011694"/>
            <a:ext cx="525743" cy="525743"/>
          </a:xfrm>
          <a:prstGeom prst="ellipse">
            <a:avLst/>
          </a:prstGeom>
          <a:solidFill>
            <a:srgbClr val="1B7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r>
              <a:rPr lang="en-US" sz="3600" b="1" dirty="0" smtClean="0">
                <a:latin typeface="Segoe Condensed" panose="020B0606040200020203" pitchFamily="34" charset="0"/>
              </a:rPr>
              <a:t>2</a:t>
            </a:r>
            <a:endParaRPr lang="en-US" sz="3600" b="1" dirty="0">
              <a:latin typeface="Segoe Condensed" panose="020B0606040200020203" pitchFamily="34" charset="0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754347" y="4303023"/>
            <a:ext cx="6542569" cy="1505119"/>
          </a:xfrm>
          <a:prstGeom prst="rect">
            <a:avLst/>
          </a:prstGeom>
        </p:spPr>
        <p:txBody>
          <a:bodyPr lIns="45718" tIns="45718" rIns="45718" bIns="45718" anchor="ctr" anchorCtr="0"/>
          <a:lstStyle>
            <a:lvl1pPr marL="0" indent="0" algn="l" defTabSz="914286" rtl="0" eaLnBrk="1" latinLnBrk="0" hangingPunct="1">
              <a:lnSpc>
                <a:spcPts val="3800"/>
              </a:lnSpc>
              <a:spcBef>
                <a:spcPct val="20000"/>
              </a:spcBef>
              <a:buFont typeface="Arial" panose="020B0604020202020204" pitchFamily="34" charset="0"/>
              <a:buNone/>
              <a:defRPr lang="en-US" sz="3600" b="0" kern="1200" dirty="0" smtClean="0">
                <a:solidFill>
                  <a:schemeClr val="bg1">
                    <a:lumMod val="50000"/>
                  </a:schemeClr>
                </a:solidFill>
                <a:latin typeface="Segoe Condensed" panose="020B0606040200020203" pitchFamily="34" charset="0"/>
                <a:ea typeface="+mj-ea"/>
                <a:cs typeface="+mj-cs"/>
              </a:defRPr>
            </a:lvl1pPr>
            <a:lvl2pPr>
              <a:defRPr sz="3600">
                <a:latin typeface="Segoe Condensed" panose="020B0606040200020203" pitchFamily="34" charset="0"/>
              </a:defRPr>
            </a:lvl2pPr>
            <a:lvl3pPr>
              <a:defRPr sz="3600">
                <a:latin typeface="Segoe Condensed" panose="020B0606040200020203" pitchFamily="34" charset="0"/>
              </a:defRPr>
            </a:lvl3pPr>
            <a:lvl4pPr>
              <a:defRPr sz="3600">
                <a:latin typeface="Segoe Condensed" panose="020B0606040200020203" pitchFamily="34" charset="0"/>
              </a:defRPr>
            </a:lvl4pPr>
            <a:lvl5pPr>
              <a:defRPr sz="3600">
                <a:latin typeface="Segoe Condensed" panose="020B0606040200020203" pitchFamily="34" charset="0"/>
              </a:defRPr>
            </a:lvl5pPr>
          </a:lstStyle>
          <a:p>
            <a:pPr marL="0" lvl="0" indent="0" algn="l" defTabSz="914286" rtl="0" eaLnBrk="1" latinLnBrk="0" hangingPunct="1">
              <a:lnSpc>
                <a:spcPts val="38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093" y="1801272"/>
            <a:ext cx="3222499" cy="318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72580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600">
          <p15:clr>
            <a:srgbClr val="FBAE40"/>
          </p15:clr>
        </p15:guide>
        <p15:guide id="2" pos="144">
          <p15:clr>
            <a:srgbClr val="FBAE40"/>
          </p15:clr>
        </p15:guide>
        <p15:guide id="3" pos="7536">
          <p15:clr>
            <a:srgbClr val="FBAE40"/>
          </p15:clr>
        </p15:guide>
        <p15:guide id="0" orient="horz" pos="372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4278-093F-4178-ABD2-CBB9C117E4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1874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4278-093F-4178-ABD2-CBB9C117E4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8030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4278-093F-4178-ABD2-CBB9C117E4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9326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1923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1821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98022" tIns="45726" rIns="91450" bIns="45726" rtlCol="0" anchor="ctr"/>
          <a:lstStyle/>
          <a:p>
            <a:pPr defTabSz="1219170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11018" y="1424105"/>
            <a:ext cx="11605847" cy="4389401"/>
          </a:xfrm>
        </p:spPr>
        <p:txBody>
          <a:bodyPr lIns="0" tIns="0" rIns="0" bIns="0">
            <a:noAutofit/>
          </a:bodyPr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1015" y="624257"/>
            <a:ext cx="11169163" cy="492369"/>
          </a:xfrm>
        </p:spPr>
        <p:txBody>
          <a:bodyPr lIns="0" rIns="0"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07D3F44B-AF8F-479E-B00F-365CBA197E1A}"/>
              </a:ext>
            </a:extLst>
          </p:cNvPr>
          <p:cNvGrpSpPr/>
          <p:nvPr userDrawn="1"/>
        </p:nvGrpSpPr>
        <p:grpSpPr>
          <a:xfrm>
            <a:off x="9824522" y="6112815"/>
            <a:ext cx="2515543" cy="569707"/>
            <a:chOff x="5525840" y="3530278"/>
            <a:chExt cx="1886657" cy="569706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310F57D4-8C46-4464-BEBB-5BDE44D024C0}"/>
                </a:ext>
              </a:extLst>
            </p:cNvPr>
            <p:cNvSpPr txBox="1"/>
            <p:nvPr userDrawn="1"/>
          </p:nvSpPr>
          <p:spPr>
            <a:xfrm>
              <a:off x="5540240" y="3530278"/>
              <a:ext cx="18722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/>
              <a:r>
                <a:rPr lang="en-GB" sz="1100" cap="all" dirty="0">
                  <a:solidFill>
                    <a:srgbClr val="1E7FB8"/>
                  </a:solidFill>
                  <a:latin typeface="Corbel" panose="020B0503020204020204" pitchFamily="34" charset="0"/>
                </a:rPr>
                <a:t>Health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7B4EDD4A-B79A-4A10-84A4-E578E0BE6700}"/>
                </a:ext>
              </a:extLst>
            </p:cNvPr>
            <p:cNvGrpSpPr/>
            <p:nvPr userDrawn="1"/>
          </p:nvGrpSpPr>
          <p:grpSpPr>
            <a:xfrm>
              <a:off x="5525840" y="3618320"/>
              <a:ext cx="1879457" cy="481664"/>
              <a:chOff x="5525840" y="3618320"/>
              <a:chExt cx="1879457" cy="481664"/>
            </a:xfrm>
          </p:grpSpPr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A96052C4-97E4-4AC2-A1BA-3986852FA097}"/>
                  </a:ext>
                </a:extLst>
              </p:cNvPr>
              <p:cNvSpPr txBox="1"/>
              <p:nvPr userDrawn="1"/>
            </p:nvSpPr>
            <p:spPr>
              <a:xfrm>
                <a:off x="6494240" y="3838375"/>
                <a:ext cx="889168" cy="261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/>
                <a:r>
                  <a:rPr lang="en-GB" sz="1100" spc="-80" dirty="0">
                    <a:solidFill>
                      <a:srgbClr val="1E7FB8"/>
                    </a:solidFill>
                    <a:latin typeface="Corbel" panose="020B0503020204020204" pitchFamily="34" charset="0"/>
                  </a:rPr>
                  <a:t>programme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56E5B149-D652-4E8C-8457-27C055380EC6}"/>
                  </a:ext>
                </a:extLst>
              </p:cNvPr>
              <p:cNvSpPr txBox="1"/>
              <p:nvPr userDrawn="1"/>
            </p:nvSpPr>
            <p:spPr>
              <a:xfrm>
                <a:off x="5525840" y="3618320"/>
                <a:ext cx="1879457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/>
                <a:r>
                  <a:rPr lang="en-GB" sz="2000" b="1" cap="all" spc="-80" dirty="0">
                    <a:solidFill>
                      <a:srgbClr val="1E7FB8"/>
                    </a:solidFill>
                    <a:latin typeface="Leelawadee" panose="020B0502040204020203" pitchFamily="34" charset="-34"/>
                    <a:ea typeface="Lato Heavy" panose="020F0502020204030203" pitchFamily="34" charset="0"/>
                    <a:cs typeface="Leelawadee" panose="020B0502040204020203" pitchFamily="34" charset="-34"/>
                  </a:rPr>
                  <a:t>emergencies</a:t>
                </a:r>
              </a:p>
            </p:txBody>
          </p:sp>
        </p:grpSp>
      </p:grp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FAAD5F2F-3174-4F2E-96DC-E33B5DE7E0C5}"/>
              </a:ext>
            </a:extLst>
          </p:cNvPr>
          <p:cNvCxnSpPr/>
          <p:nvPr userDrawn="1"/>
        </p:nvCxnSpPr>
        <p:spPr>
          <a:xfrm>
            <a:off x="211018" y="5996667"/>
            <a:ext cx="11605847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050" name="Picture 2" descr="Результат пошуку зображень за запитом &quot;world health organization&quot;">
            <a:extLst>
              <a:ext uri="{FF2B5EF4-FFF2-40B4-BE49-F238E27FC236}">
                <a16:creationId xmlns="" xmlns:a16="http://schemas.microsoft.com/office/drawing/2014/main" id="{301602E0-4E41-4B58-A87E-3DAF1F6863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18" y="6194925"/>
            <a:ext cx="1590119" cy="48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3188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386845-D1AA-4A74-B1F4-FE9124639DE2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7031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65102" y="44453"/>
            <a:ext cx="11078633" cy="5478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en-US">
                <a:solidFill>
                  <a:prstClr val="black">
                    <a:tint val="75000"/>
                  </a:prstClr>
                </a:solidFill>
              </a:rPr>
              <a:t>Slide </a:t>
            </a:r>
            <a:fld id="{FE495AA2-FDE3-4E13-8B4A-5E58F1CDDBC6}" type="slidenum">
              <a:rPr lang="en-GB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GB" altLang="en-US">
                <a:solidFill>
                  <a:prstClr val="black">
                    <a:tint val="75000"/>
                  </a:prstClr>
                </a:solidFill>
              </a:rPr>
              <a:t> of 44</a:t>
            </a:r>
          </a:p>
        </p:txBody>
      </p:sp>
    </p:spTree>
    <p:extLst>
      <p:ext uri="{BB962C8B-B14F-4D97-AF65-F5344CB8AC3E}">
        <p14:creationId xmlns:p14="http://schemas.microsoft.com/office/powerpoint/2010/main" val="73801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Objec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9"/>
          <p:cNvSpPr>
            <a:spLocks noGrp="1"/>
          </p:cNvSpPr>
          <p:nvPr>
            <p:ph type="body" sz="quarter" idx="10"/>
          </p:nvPr>
        </p:nvSpPr>
        <p:spPr>
          <a:xfrm>
            <a:off x="133349" y="123826"/>
            <a:ext cx="11854435" cy="523875"/>
          </a:xfrm>
          <a:prstGeom prst="rect">
            <a:avLst/>
          </a:prstGeom>
        </p:spPr>
        <p:txBody>
          <a:bodyPr lIns="91430" tIns="45718" rIns="91430" bIns="45718" anchor="ctr" anchorCtr="0"/>
          <a:lstStyle>
            <a:lvl1pPr marL="0" indent="0" algn="l" defTabSz="914286" rtl="0" eaLnBrk="1" latinLnBrk="0" hangingPunct="1">
              <a:buNone/>
              <a:defRPr lang="en-US" sz="2700" b="1" kern="1200" dirty="0" smtClean="0">
                <a:solidFill>
                  <a:schemeClr val="bg1"/>
                </a:solidFill>
                <a:latin typeface="Segoe Condensed" panose="020B0606040200020203" pitchFamily="34" charset="0"/>
                <a:ea typeface="+mn-ea"/>
                <a:cs typeface="+mn-cs"/>
              </a:defRPr>
            </a:lvl1pPr>
            <a:lvl2pPr marL="0" algn="l" defTabSz="914286" rtl="0" eaLnBrk="1" latinLnBrk="0" hangingPunct="1">
              <a:defRPr lang="en-US" sz="3100" b="1" kern="1200" dirty="0" smtClean="0">
                <a:solidFill>
                  <a:schemeClr val="bg1"/>
                </a:solidFill>
                <a:latin typeface="Segoe Condensed" panose="020B0606040200020203" pitchFamily="34" charset="0"/>
                <a:ea typeface="+mn-ea"/>
                <a:cs typeface="+mn-cs"/>
              </a:defRPr>
            </a:lvl2pPr>
            <a:lvl3pPr marL="0" indent="0" algn="l" defTabSz="914286" rtl="0" eaLnBrk="1" latinLnBrk="0" hangingPunct="1">
              <a:buNone/>
              <a:defRPr lang="en-US" sz="3100" b="1" kern="1200" dirty="0" smtClean="0">
                <a:solidFill>
                  <a:schemeClr val="bg1"/>
                </a:solidFill>
                <a:latin typeface="Segoe Condensed" panose="020B0606040200020203" pitchFamily="34" charset="0"/>
                <a:ea typeface="+mn-ea"/>
                <a:cs typeface="+mn-cs"/>
              </a:defRPr>
            </a:lvl3pPr>
            <a:lvl4pPr marL="0" algn="l" defTabSz="914286" rtl="0" eaLnBrk="1" latinLnBrk="0" hangingPunct="1">
              <a:defRPr lang="en-US" sz="3100" b="1" kern="1200" dirty="0" smtClean="0">
                <a:solidFill>
                  <a:schemeClr val="bg1"/>
                </a:solidFill>
                <a:latin typeface="Segoe Condensed" panose="020B0606040200020203" pitchFamily="34" charset="0"/>
                <a:ea typeface="+mn-ea"/>
                <a:cs typeface="+mn-cs"/>
              </a:defRPr>
            </a:lvl4pPr>
            <a:lvl5pPr marL="0" algn="l" defTabSz="914286" rtl="0" eaLnBrk="1" latinLnBrk="0" hangingPunct="1">
              <a:defRPr lang="en-US" sz="3100" b="1" kern="1200" dirty="0">
                <a:solidFill>
                  <a:schemeClr val="bg1"/>
                </a:solidFill>
                <a:latin typeface="Segoe Condensed" panose="020B0606040200020203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5189603" y="3373377"/>
            <a:ext cx="4953000" cy="1112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093" y="1801272"/>
            <a:ext cx="3222499" cy="3181447"/>
          </a:xfrm>
          <a:prstGeom prst="rect">
            <a:avLst/>
          </a:prstGeom>
        </p:spPr>
      </p:pic>
      <p:sp>
        <p:nvSpPr>
          <p:cNvPr id="13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60781" y="880325"/>
            <a:ext cx="7136131" cy="1195365"/>
          </a:xfrm>
          <a:prstGeom prst="rect">
            <a:avLst/>
          </a:prstGeom>
        </p:spPr>
        <p:txBody>
          <a:bodyPr lIns="45718" tIns="45718" rIns="45718" bIns="45718" anchor="t" anchorCtr="0"/>
          <a:lstStyle>
            <a:lvl1pPr marL="0" indent="0" algn="l" defTabSz="914286" rtl="0" eaLnBrk="1" latinLnBrk="0" hangingPunct="1">
              <a:lnSpc>
                <a:spcPts val="3800"/>
              </a:lnSpc>
              <a:spcBef>
                <a:spcPct val="20000"/>
              </a:spcBef>
              <a:buFont typeface="Arial" panose="020B0604020202020204" pitchFamily="34" charset="0"/>
              <a:buNone/>
              <a:defRPr lang="en-US" sz="3600" b="0" kern="1200" dirty="0" smtClean="0">
                <a:solidFill>
                  <a:schemeClr val="bg1">
                    <a:lumMod val="50000"/>
                  </a:schemeClr>
                </a:solidFill>
                <a:latin typeface="Segoe Condensed" panose="020B0606040200020203" pitchFamily="34" charset="0"/>
                <a:ea typeface="+mj-ea"/>
                <a:cs typeface="+mj-cs"/>
              </a:defRPr>
            </a:lvl1pPr>
            <a:lvl2pPr>
              <a:defRPr sz="3600">
                <a:latin typeface="Segoe Condensed" panose="020B0606040200020203" pitchFamily="34" charset="0"/>
              </a:defRPr>
            </a:lvl2pPr>
            <a:lvl3pPr>
              <a:defRPr sz="3600">
                <a:latin typeface="Segoe Condensed" panose="020B0606040200020203" pitchFamily="34" charset="0"/>
              </a:defRPr>
            </a:lvl3pPr>
            <a:lvl4pPr>
              <a:defRPr sz="3600">
                <a:latin typeface="Segoe Condensed" panose="020B0606040200020203" pitchFamily="34" charset="0"/>
              </a:defRPr>
            </a:lvl4pPr>
            <a:lvl5pPr>
              <a:defRPr sz="3600">
                <a:latin typeface="Segoe Condensed" panose="020B0606040200020203" pitchFamily="34" charset="0"/>
              </a:defRPr>
            </a:lvl5pPr>
          </a:lstStyle>
          <a:p>
            <a:pPr marL="0" lvl="0" indent="0" algn="l" defTabSz="914286" rtl="0" eaLnBrk="1" latinLnBrk="0" hangingPunct="1">
              <a:lnSpc>
                <a:spcPts val="38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14" name="Rounded Rectangle 13"/>
          <p:cNvSpPr/>
          <p:nvPr userDrawn="1"/>
        </p:nvSpPr>
        <p:spPr>
          <a:xfrm>
            <a:off x="442447" y="2268479"/>
            <a:ext cx="6695177" cy="1270588"/>
          </a:xfrm>
          <a:prstGeom prst="roundRect">
            <a:avLst>
              <a:gd name="adj" fmla="val 11866"/>
            </a:avLst>
          </a:prstGeom>
          <a:noFill/>
          <a:ln w="19050">
            <a:gradFill flip="none" rotWithShape="1">
              <a:gsLst>
                <a:gs pos="0">
                  <a:srgbClr val="1B73A9">
                    <a:alpha val="0"/>
                  </a:srgbClr>
                </a:gs>
                <a:gs pos="100000">
                  <a:srgbClr val="1B73A9"/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 userDrawn="1"/>
        </p:nvSpPr>
        <p:spPr>
          <a:xfrm>
            <a:off x="228600" y="2080295"/>
            <a:ext cx="525743" cy="525743"/>
          </a:xfrm>
          <a:prstGeom prst="ellipse">
            <a:avLst/>
          </a:prstGeom>
          <a:solidFill>
            <a:srgbClr val="1B7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r>
              <a:rPr lang="en-US" sz="3600" b="1" dirty="0" smtClean="0">
                <a:latin typeface="Segoe Condensed" panose="020B0606040200020203" pitchFamily="34" charset="0"/>
              </a:rPr>
              <a:t>3</a:t>
            </a:r>
            <a:endParaRPr lang="en-US" sz="3600" b="1" dirty="0">
              <a:latin typeface="Segoe Condensed" panose="020B0606040200020203" pitchFamily="34" charset="0"/>
            </a:endParaRP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54347" y="2371621"/>
            <a:ext cx="6542569" cy="1074315"/>
          </a:xfrm>
          <a:prstGeom prst="rect">
            <a:avLst/>
          </a:prstGeom>
        </p:spPr>
        <p:txBody>
          <a:bodyPr lIns="45718" tIns="45718" rIns="45718" bIns="45718" anchor="ctr" anchorCtr="0"/>
          <a:lstStyle>
            <a:lvl1pPr marL="0" indent="0" algn="l" defTabSz="914286" rtl="0" eaLnBrk="1" latinLnBrk="0" hangingPunct="1">
              <a:lnSpc>
                <a:spcPts val="3800"/>
              </a:lnSpc>
              <a:spcBef>
                <a:spcPct val="20000"/>
              </a:spcBef>
              <a:buFont typeface="Arial" panose="020B0604020202020204" pitchFamily="34" charset="0"/>
              <a:buNone/>
              <a:defRPr lang="en-US" sz="3600" b="0" kern="1200" dirty="0" smtClean="0">
                <a:solidFill>
                  <a:schemeClr val="bg1">
                    <a:lumMod val="50000"/>
                  </a:schemeClr>
                </a:solidFill>
                <a:latin typeface="Segoe Condensed" panose="020B0606040200020203" pitchFamily="34" charset="0"/>
                <a:ea typeface="+mj-ea"/>
                <a:cs typeface="+mj-cs"/>
              </a:defRPr>
            </a:lvl1pPr>
            <a:lvl2pPr>
              <a:defRPr sz="3600">
                <a:latin typeface="Segoe Condensed" panose="020B0606040200020203" pitchFamily="34" charset="0"/>
              </a:defRPr>
            </a:lvl2pPr>
            <a:lvl3pPr>
              <a:defRPr sz="3600">
                <a:latin typeface="Segoe Condensed" panose="020B0606040200020203" pitchFamily="34" charset="0"/>
              </a:defRPr>
            </a:lvl3pPr>
            <a:lvl4pPr>
              <a:defRPr sz="3600">
                <a:latin typeface="Segoe Condensed" panose="020B0606040200020203" pitchFamily="34" charset="0"/>
              </a:defRPr>
            </a:lvl4pPr>
            <a:lvl5pPr>
              <a:defRPr sz="3600">
                <a:latin typeface="Segoe Condensed" panose="020B0606040200020203" pitchFamily="34" charset="0"/>
              </a:defRPr>
            </a:lvl5pPr>
          </a:lstStyle>
          <a:p>
            <a:pPr marL="0" lvl="0" indent="0" algn="l" defTabSz="914286" rtl="0" eaLnBrk="1" latinLnBrk="0" hangingPunct="1">
              <a:lnSpc>
                <a:spcPts val="38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1540019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600">
          <p15:clr>
            <a:srgbClr val="FBAE40"/>
          </p15:clr>
        </p15:guide>
        <p15:guide id="2" pos="144">
          <p15:clr>
            <a:srgbClr val="FBAE40"/>
          </p15:clr>
        </p15:guide>
        <p15:guide id="3" pos="7536">
          <p15:clr>
            <a:srgbClr val="FBAE40"/>
          </p15:clr>
        </p15:guide>
        <p15:guide id="4" orient="horz" pos="372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bjec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33349" y="123826"/>
            <a:ext cx="11863579" cy="523875"/>
          </a:xfrm>
          <a:prstGeom prst="rect">
            <a:avLst/>
          </a:prstGeom>
        </p:spPr>
        <p:txBody>
          <a:bodyPr lIns="91430" tIns="45718" rIns="91430" bIns="45718" anchor="ctr" anchorCtr="0"/>
          <a:lstStyle>
            <a:lvl1pPr marL="0" indent="0" algn="l" defTabSz="914286" rtl="0" eaLnBrk="1" latinLnBrk="0" hangingPunct="1">
              <a:buNone/>
              <a:defRPr lang="en-US" sz="2700" b="1" kern="1200" dirty="0" smtClean="0">
                <a:solidFill>
                  <a:schemeClr val="bg1"/>
                </a:solidFill>
                <a:latin typeface="Segoe Condensed" panose="020B0606040200020203" pitchFamily="34" charset="0"/>
                <a:ea typeface="+mn-ea"/>
                <a:cs typeface="+mn-cs"/>
              </a:defRPr>
            </a:lvl1pPr>
            <a:lvl2pPr marL="0" algn="l" defTabSz="914286" rtl="0" eaLnBrk="1" latinLnBrk="0" hangingPunct="1">
              <a:defRPr lang="en-US" sz="3100" b="1" kern="1200" dirty="0" smtClean="0">
                <a:solidFill>
                  <a:schemeClr val="bg1"/>
                </a:solidFill>
                <a:latin typeface="Segoe Condensed" panose="020B0606040200020203" pitchFamily="34" charset="0"/>
                <a:ea typeface="+mn-ea"/>
                <a:cs typeface="+mn-cs"/>
              </a:defRPr>
            </a:lvl2pPr>
            <a:lvl3pPr marL="0" indent="0" algn="l" defTabSz="914286" rtl="0" eaLnBrk="1" latinLnBrk="0" hangingPunct="1">
              <a:buNone/>
              <a:defRPr lang="en-US" sz="3100" b="1" kern="1200" dirty="0" smtClean="0">
                <a:solidFill>
                  <a:schemeClr val="bg1"/>
                </a:solidFill>
                <a:latin typeface="Segoe Condensed" panose="020B0606040200020203" pitchFamily="34" charset="0"/>
                <a:ea typeface="+mn-ea"/>
                <a:cs typeface="+mn-cs"/>
              </a:defRPr>
            </a:lvl3pPr>
            <a:lvl4pPr marL="0" algn="l" defTabSz="914286" rtl="0" eaLnBrk="1" latinLnBrk="0" hangingPunct="1">
              <a:defRPr lang="en-US" sz="3100" b="1" kern="1200" dirty="0" smtClean="0">
                <a:solidFill>
                  <a:schemeClr val="bg1"/>
                </a:solidFill>
                <a:latin typeface="Segoe Condensed" panose="020B0606040200020203" pitchFamily="34" charset="0"/>
                <a:ea typeface="+mn-ea"/>
                <a:cs typeface="+mn-cs"/>
              </a:defRPr>
            </a:lvl4pPr>
            <a:lvl5pPr marL="0" algn="l" defTabSz="914286" rtl="0" eaLnBrk="1" latinLnBrk="0" hangingPunct="1">
              <a:defRPr lang="en-US" sz="3100" b="1" kern="1200" dirty="0">
                <a:solidFill>
                  <a:schemeClr val="bg1"/>
                </a:solidFill>
                <a:latin typeface="Segoe Condensed" panose="020B0606040200020203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WHO Core Commitments in Emergencies</a:t>
            </a:r>
          </a:p>
        </p:txBody>
      </p:sp>
      <p:sp>
        <p:nvSpPr>
          <p:cNvPr id="13" name="Rounded Rectangle 12"/>
          <p:cNvSpPr/>
          <p:nvPr userDrawn="1"/>
        </p:nvSpPr>
        <p:spPr>
          <a:xfrm rot="16200000">
            <a:off x="5273695" y="-3471860"/>
            <a:ext cx="1692537" cy="10974648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EEF7FC"/>
              </a:gs>
              <a:gs pos="100000">
                <a:srgbClr val="EEF7FC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lvl="0"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366517" y="752475"/>
            <a:ext cx="2159" cy="4589992"/>
          </a:xfrm>
          <a:prstGeom prst="line">
            <a:avLst/>
          </a:prstGeom>
          <a:ln w="19050">
            <a:solidFill>
              <a:srgbClr val="1B73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 userDrawn="1"/>
        </p:nvSpPr>
        <p:spPr>
          <a:xfrm>
            <a:off x="611927" y="1169193"/>
            <a:ext cx="45719" cy="1694603"/>
          </a:xfrm>
          <a:prstGeom prst="roundRect">
            <a:avLst>
              <a:gd name="adj" fmla="val 0"/>
            </a:avLst>
          </a:prstGeom>
          <a:solidFill>
            <a:srgbClr val="1B7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lvl="0" algn="ctr"/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 flipV="1">
            <a:off x="366781" y="2015108"/>
            <a:ext cx="263975" cy="712"/>
          </a:xfrm>
          <a:prstGeom prst="line">
            <a:avLst/>
          </a:prstGeom>
          <a:ln w="19050">
            <a:solidFill>
              <a:srgbClr val="1B73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827480" y="1245704"/>
            <a:ext cx="10779803" cy="1514431"/>
          </a:xfrm>
          <a:prstGeom prst="rect">
            <a:avLst/>
          </a:prstGeom>
        </p:spPr>
        <p:txBody>
          <a:bodyPr lIns="45718" tIns="45718" rIns="45718" bIns="45718" anchor="ctr" anchorCtr="0"/>
          <a:lstStyle>
            <a:lvl1pPr marL="0" indent="0">
              <a:buClr>
                <a:srgbClr val="397BCE"/>
              </a:buClr>
              <a:buFont typeface="Wingdings" panose="05000000000000000000" pitchFamily="2" charset="2"/>
              <a:buNone/>
              <a:defRPr lang="en-US" sz="3600" b="0" kern="1200" dirty="0" smtClean="0">
                <a:solidFill>
                  <a:schemeClr val="bg1">
                    <a:lumMod val="50000"/>
                  </a:schemeClr>
                </a:solidFill>
                <a:latin typeface="Segoe Condensed" panose="020B0606040200020203" pitchFamily="34" charset="0"/>
                <a:ea typeface="+mj-ea"/>
                <a:cs typeface="+mj-cs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18" name="Rounded Rectangle 17"/>
          <p:cNvSpPr/>
          <p:nvPr userDrawn="1"/>
        </p:nvSpPr>
        <p:spPr>
          <a:xfrm rot="16200000">
            <a:off x="5726752" y="-1943535"/>
            <a:ext cx="786423" cy="10974648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EEF7FC"/>
              </a:gs>
              <a:gs pos="100000">
                <a:srgbClr val="EEF7FC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lvl="0" algn="ctr"/>
            <a:endParaRPr lang="en-US" dirty="0"/>
          </a:p>
        </p:txBody>
      </p:sp>
      <p:sp>
        <p:nvSpPr>
          <p:cNvPr id="22" name="Rounded Rectangle 21"/>
          <p:cNvSpPr/>
          <p:nvPr userDrawn="1"/>
        </p:nvSpPr>
        <p:spPr>
          <a:xfrm>
            <a:off x="611927" y="3150587"/>
            <a:ext cx="45719" cy="787383"/>
          </a:xfrm>
          <a:prstGeom prst="roundRect">
            <a:avLst>
              <a:gd name="adj" fmla="val 0"/>
            </a:avLst>
          </a:prstGeom>
          <a:solidFill>
            <a:srgbClr val="1B7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lvl="0" algn="ctr"/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 flipV="1">
            <a:off x="366504" y="3543911"/>
            <a:ext cx="263975" cy="712"/>
          </a:xfrm>
          <a:prstGeom prst="line">
            <a:avLst/>
          </a:prstGeom>
          <a:ln w="19050">
            <a:solidFill>
              <a:srgbClr val="1B73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4"/>
          <p:cNvSpPr>
            <a:spLocks noGrp="1"/>
          </p:cNvSpPr>
          <p:nvPr>
            <p:ph type="body" sz="quarter" idx="28"/>
          </p:nvPr>
        </p:nvSpPr>
        <p:spPr>
          <a:xfrm>
            <a:off x="827480" y="3227083"/>
            <a:ext cx="10779803" cy="642184"/>
          </a:xfrm>
          <a:prstGeom prst="rect">
            <a:avLst/>
          </a:prstGeom>
        </p:spPr>
        <p:txBody>
          <a:bodyPr lIns="45718" tIns="45718" rIns="45718" bIns="45718" anchor="ctr" anchorCtr="0"/>
          <a:lstStyle>
            <a:lvl1pPr marL="0" indent="0">
              <a:buClr>
                <a:srgbClr val="397BCE"/>
              </a:buClr>
              <a:buFont typeface="Wingdings" panose="05000000000000000000" pitchFamily="2" charset="2"/>
              <a:buNone/>
              <a:defRPr lang="en-US" sz="3600" b="0" kern="1200" dirty="0" smtClean="0">
                <a:solidFill>
                  <a:schemeClr val="bg1">
                    <a:lumMod val="50000"/>
                  </a:schemeClr>
                </a:solidFill>
                <a:latin typeface="Segoe Condensed" panose="020B0606040200020203" pitchFamily="34" charset="0"/>
                <a:ea typeface="+mj-ea"/>
                <a:cs typeface="+mj-cs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19" name="Rounded Rectangle 18"/>
          <p:cNvSpPr/>
          <p:nvPr userDrawn="1"/>
        </p:nvSpPr>
        <p:spPr>
          <a:xfrm rot="16200000">
            <a:off x="5726752" y="-861757"/>
            <a:ext cx="786423" cy="10974648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EEF7FC"/>
              </a:gs>
              <a:gs pos="100000">
                <a:srgbClr val="EEF7FC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lvl="0" algn="ctr"/>
            <a:endParaRPr lang="en-US" dirty="0"/>
          </a:p>
        </p:txBody>
      </p:sp>
      <p:sp>
        <p:nvSpPr>
          <p:cNvPr id="20" name="Rounded Rectangle 19"/>
          <p:cNvSpPr/>
          <p:nvPr userDrawn="1"/>
        </p:nvSpPr>
        <p:spPr>
          <a:xfrm>
            <a:off x="611927" y="4232374"/>
            <a:ext cx="45719" cy="787383"/>
          </a:xfrm>
          <a:prstGeom prst="roundRect">
            <a:avLst>
              <a:gd name="adj" fmla="val 0"/>
            </a:avLst>
          </a:prstGeom>
          <a:solidFill>
            <a:srgbClr val="1B7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lvl="0"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 flipV="1">
            <a:off x="366504" y="4625688"/>
            <a:ext cx="263975" cy="712"/>
          </a:xfrm>
          <a:prstGeom prst="line">
            <a:avLst/>
          </a:prstGeom>
          <a:ln w="19050">
            <a:solidFill>
              <a:srgbClr val="1B73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4"/>
          <p:cNvSpPr>
            <a:spLocks noGrp="1"/>
          </p:cNvSpPr>
          <p:nvPr>
            <p:ph type="body" sz="quarter" idx="30"/>
          </p:nvPr>
        </p:nvSpPr>
        <p:spPr>
          <a:xfrm>
            <a:off x="827480" y="4308861"/>
            <a:ext cx="10779803" cy="642184"/>
          </a:xfrm>
          <a:prstGeom prst="rect">
            <a:avLst/>
          </a:prstGeom>
        </p:spPr>
        <p:txBody>
          <a:bodyPr lIns="45718" tIns="45718" rIns="45718" bIns="45718" anchor="ctr" anchorCtr="0"/>
          <a:lstStyle>
            <a:lvl1pPr marL="0" indent="0">
              <a:buClr>
                <a:srgbClr val="397BCE"/>
              </a:buClr>
              <a:buFont typeface="Wingdings" panose="05000000000000000000" pitchFamily="2" charset="2"/>
              <a:buNone/>
              <a:defRPr lang="en-US" sz="3600" b="0" kern="1200" dirty="0" smtClean="0">
                <a:solidFill>
                  <a:schemeClr val="bg1">
                    <a:lumMod val="50000"/>
                  </a:schemeClr>
                </a:solidFill>
                <a:latin typeface="Segoe Condensed" panose="020B0606040200020203" pitchFamily="34" charset="0"/>
                <a:ea typeface="+mj-ea"/>
                <a:cs typeface="+mj-cs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2050165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600">
          <p15:clr>
            <a:srgbClr val="FBAE40"/>
          </p15:clr>
        </p15:guide>
        <p15:guide id="2" pos="144">
          <p15:clr>
            <a:srgbClr val="FBAE40"/>
          </p15:clr>
        </p15:guide>
        <p15:guide id="3" pos="7536">
          <p15:clr>
            <a:srgbClr val="FBAE40"/>
          </p15:clr>
        </p15:guide>
        <p15:guide id="4" orient="horz" pos="372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bjec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33349" y="123826"/>
            <a:ext cx="11863579" cy="523875"/>
          </a:xfrm>
          <a:prstGeom prst="rect">
            <a:avLst/>
          </a:prstGeom>
        </p:spPr>
        <p:txBody>
          <a:bodyPr lIns="91430" tIns="45718" rIns="91430" bIns="45718" anchor="ctr" anchorCtr="0"/>
          <a:lstStyle>
            <a:lvl1pPr marL="0" indent="0" algn="l" defTabSz="914286" rtl="0" eaLnBrk="1" latinLnBrk="0" hangingPunct="1">
              <a:buNone/>
              <a:defRPr lang="en-US" sz="2700" b="1" kern="1200" dirty="0" smtClean="0">
                <a:solidFill>
                  <a:schemeClr val="bg1"/>
                </a:solidFill>
                <a:latin typeface="Segoe Condensed" panose="020B0606040200020203" pitchFamily="34" charset="0"/>
                <a:ea typeface="+mn-ea"/>
                <a:cs typeface="+mn-cs"/>
              </a:defRPr>
            </a:lvl1pPr>
            <a:lvl2pPr marL="0" algn="l" defTabSz="914286" rtl="0" eaLnBrk="1" latinLnBrk="0" hangingPunct="1">
              <a:defRPr lang="en-US" sz="3100" b="1" kern="1200" dirty="0" smtClean="0">
                <a:solidFill>
                  <a:schemeClr val="bg1"/>
                </a:solidFill>
                <a:latin typeface="Segoe Condensed" panose="020B0606040200020203" pitchFamily="34" charset="0"/>
                <a:ea typeface="+mn-ea"/>
                <a:cs typeface="+mn-cs"/>
              </a:defRPr>
            </a:lvl2pPr>
            <a:lvl3pPr marL="0" indent="0" algn="l" defTabSz="914286" rtl="0" eaLnBrk="1" latinLnBrk="0" hangingPunct="1">
              <a:buNone/>
              <a:defRPr lang="en-US" sz="3100" b="1" kern="1200" dirty="0" smtClean="0">
                <a:solidFill>
                  <a:schemeClr val="bg1"/>
                </a:solidFill>
                <a:latin typeface="Segoe Condensed" panose="020B0606040200020203" pitchFamily="34" charset="0"/>
                <a:ea typeface="+mn-ea"/>
                <a:cs typeface="+mn-cs"/>
              </a:defRPr>
            </a:lvl3pPr>
            <a:lvl4pPr marL="0" algn="l" defTabSz="914286" rtl="0" eaLnBrk="1" latinLnBrk="0" hangingPunct="1">
              <a:defRPr lang="en-US" sz="3100" b="1" kern="1200" dirty="0" smtClean="0">
                <a:solidFill>
                  <a:schemeClr val="bg1"/>
                </a:solidFill>
                <a:latin typeface="Segoe Condensed" panose="020B0606040200020203" pitchFamily="34" charset="0"/>
                <a:ea typeface="+mn-ea"/>
                <a:cs typeface="+mn-cs"/>
              </a:defRPr>
            </a:lvl4pPr>
            <a:lvl5pPr marL="0" algn="l" defTabSz="914286" rtl="0" eaLnBrk="1" latinLnBrk="0" hangingPunct="1">
              <a:defRPr lang="en-US" sz="3100" b="1" kern="1200" dirty="0">
                <a:solidFill>
                  <a:schemeClr val="bg1"/>
                </a:solidFill>
                <a:latin typeface="Segoe Condensed" panose="020B0606040200020203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WHO Core Commitments in Emergencies</a:t>
            </a:r>
          </a:p>
        </p:txBody>
      </p:sp>
    </p:spTree>
    <p:extLst>
      <p:ext uri="{BB962C8B-B14F-4D97-AF65-F5344CB8AC3E}">
        <p14:creationId xmlns:p14="http://schemas.microsoft.com/office/powerpoint/2010/main" val="340134362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600">
          <p15:clr>
            <a:srgbClr val="FBAE40"/>
          </p15:clr>
        </p15:guide>
        <p15:guide id="2" pos="144">
          <p15:clr>
            <a:srgbClr val="FBAE40"/>
          </p15:clr>
        </p15:guide>
        <p15:guide id="3" pos="7536">
          <p15:clr>
            <a:srgbClr val="FBAE40"/>
          </p15:clr>
        </p15:guide>
        <p15:guide id="4" orient="horz" pos="372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bjec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33349" y="123826"/>
            <a:ext cx="11863579" cy="523875"/>
          </a:xfrm>
          <a:prstGeom prst="rect">
            <a:avLst/>
          </a:prstGeom>
        </p:spPr>
        <p:txBody>
          <a:bodyPr lIns="91430" tIns="45718" rIns="91430" bIns="45718" anchor="ctr" anchorCtr="0"/>
          <a:lstStyle>
            <a:lvl1pPr marL="0" indent="0" algn="l" defTabSz="914286" rtl="0" eaLnBrk="1" latinLnBrk="0" hangingPunct="1">
              <a:buNone/>
              <a:defRPr lang="en-US" sz="2700" b="1" kern="1200" dirty="0" smtClean="0">
                <a:solidFill>
                  <a:schemeClr val="bg1"/>
                </a:solidFill>
                <a:latin typeface="Segoe Condensed" panose="020B0606040200020203" pitchFamily="34" charset="0"/>
                <a:ea typeface="+mn-ea"/>
                <a:cs typeface="+mn-cs"/>
              </a:defRPr>
            </a:lvl1pPr>
            <a:lvl2pPr marL="0" algn="l" defTabSz="914286" rtl="0" eaLnBrk="1" latinLnBrk="0" hangingPunct="1">
              <a:defRPr lang="en-US" sz="3100" b="1" kern="1200" dirty="0" smtClean="0">
                <a:solidFill>
                  <a:schemeClr val="bg1"/>
                </a:solidFill>
                <a:latin typeface="Segoe Condensed" panose="020B0606040200020203" pitchFamily="34" charset="0"/>
                <a:ea typeface="+mn-ea"/>
                <a:cs typeface="+mn-cs"/>
              </a:defRPr>
            </a:lvl2pPr>
            <a:lvl3pPr marL="0" indent="0" algn="l" defTabSz="914286" rtl="0" eaLnBrk="1" latinLnBrk="0" hangingPunct="1">
              <a:buNone/>
              <a:defRPr lang="en-US" sz="3100" b="1" kern="1200" dirty="0" smtClean="0">
                <a:solidFill>
                  <a:schemeClr val="bg1"/>
                </a:solidFill>
                <a:latin typeface="Segoe Condensed" panose="020B0606040200020203" pitchFamily="34" charset="0"/>
                <a:ea typeface="+mn-ea"/>
                <a:cs typeface="+mn-cs"/>
              </a:defRPr>
            </a:lvl3pPr>
            <a:lvl4pPr marL="0" algn="l" defTabSz="914286" rtl="0" eaLnBrk="1" latinLnBrk="0" hangingPunct="1">
              <a:defRPr lang="en-US" sz="3100" b="1" kern="1200" dirty="0" smtClean="0">
                <a:solidFill>
                  <a:schemeClr val="bg1"/>
                </a:solidFill>
                <a:latin typeface="Segoe Condensed" panose="020B0606040200020203" pitchFamily="34" charset="0"/>
                <a:ea typeface="+mn-ea"/>
                <a:cs typeface="+mn-cs"/>
              </a:defRPr>
            </a:lvl4pPr>
            <a:lvl5pPr marL="0" algn="l" defTabSz="914286" rtl="0" eaLnBrk="1" latinLnBrk="0" hangingPunct="1">
              <a:defRPr lang="en-US" sz="3100" b="1" kern="1200" dirty="0">
                <a:solidFill>
                  <a:schemeClr val="bg1"/>
                </a:solidFill>
                <a:latin typeface="Segoe Condensed" panose="020B0606040200020203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WHO Core Commitments in Emergencies</a:t>
            </a:r>
          </a:p>
        </p:txBody>
      </p:sp>
      <p:sp>
        <p:nvSpPr>
          <p:cNvPr id="13" name="Rounded Rectangle 12"/>
          <p:cNvSpPr/>
          <p:nvPr userDrawn="1"/>
        </p:nvSpPr>
        <p:spPr>
          <a:xfrm rot="16200000">
            <a:off x="5708479" y="-4016715"/>
            <a:ext cx="822960" cy="10974648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EEF7FC"/>
              </a:gs>
              <a:gs pos="100000">
                <a:srgbClr val="EEF7FC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lvl="0"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68659" y="752473"/>
            <a:ext cx="0" cy="5029200"/>
          </a:xfrm>
          <a:prstGeom prst="line">
            <a:avLst/>
          </a:prstGeom>
          <a:ln w="19050">
            <a:solidFill>
              <a:srgbClr val="1B73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 userDrawn="1"/>
        </p:nvSpPr>
        <p:spPr>
          <a:xfrm>
            <a:off x="611927" y="1059129"/>
            <a:ext cx="45719" cy="822960"/>
          </a:xfrm>
          <a:prstGeom prst="roundRect">
            <a:avLst>
              <a:gd name="adj" fmla="val 0"/>
            </a:avLst>
          </a:prstGeom>
          <a:solidFill>
            <a:srgbClr val="1B7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lvl="0" algn="ctr"/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 flipV="1">
            <a:off x="366781" y="1470196"/>
            <a:ext cx="263975" cy="861"/>
          </a:xfrm>
          <a:prstGeom prst="line">
            <a:avLst/>
          </a:prstGeom>
          <a:ln w="19050">
            <a:solidFill>
              <a:srgbClr val="1B73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827480" y="1093317"/>
            <a:ext cx="10779803" cy="788787"/>
          </a:xfrm>
          <a:prstGeom prst="rect">
            <a:avLst/>
          </a:prstGeom>
        </p:spPr>
        <p:txBody>
          <a:bodyPr lIns="45718" tIns="45718" rIns="45718" bIns="45718" anchor="ctr" anchorCtr="0"/>
          <a:lstStyle>
            <a:lvl1pPr marL="0" indent="0">
              <a:buClr>
                <a:srgbClr val="397BCE"/>
              </a:buClr>
              <a:buFont typeface="Wingdings" panose="05000000000000000000" pitchFamily="2" charset="2"/>
              <a:buNone/>
              <a:defRPr lang="en-US" sz="3600" b="0" kern="1200" dirty="0" smtClean="0">
                <a:solidFill>
                  <a:schemeClr val="bg1">
                    <a:lumMod val="50000"/>
                  </a:schemeClr>
                </a:solidFill>
                <a:latin typeface="Segoe Condensed" panose="020B0606040200020203" pitchFamily="34" charset="0"/>
                <a:ea typeface="+mj-ea"/>
                <a:cs typeface="+mj-cs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34" name="Rounded Rectangle 33"/>
          <p:cNvSpPr/>
          <p:nvPr userDrawn="1"/>
        </p:nvSpPr>
        <p:spPr>
          <a:xfrm rot="16200000">
            <a:off x="5708479" y="-3061548"/>
            <a:ext cx="822960" cy="10974648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EEF7FC"/>
              </a:gs>
              <a:gs pos="100000">
                <a:srgbClr val="EEF7FC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lvl="0" algn="ctr"/>
            <a:endParaRPr lang="en-US" dirty="0"/>
          </a:p>
        </p:txBody>
      </p:sp>
      <p:sp>
        <p:nvSpPr>
          <p:cNvPr id="35" name="Rounded Rectangle 34"/>
          <p:cNvSpPr/>
          <p:nvPr userDrawn="1"/>
        </p:nvSpPr>
        <p:spPr>
          <a:xfrm>
            <a:off x="611927" y="2014295"/>
            <a:ext cx="45719" cy="822960"/>
          </a:xfrm>
          <a:prstGeom prst="roundRect">
            <a:avLst>
              <a:gd name="adj" fmla="val 0"/>
            </a:avLst>
          </a:prstGeom>
          <a:solidFill>
            <a:srgbClr val="1B7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lvl="0" algn="ctr"/>
            <a:endParaRPr lang="en-US" dirty="0"/>
          </a:p>
        </p:txBody>
      </p:sp>
      <p:cxnSp>
        <p:nvCxnSpPr>
          <p:cNvPr id="36" name="Straight Connector 35"/>
          <p:cNvCxnSpPr/>
          <p:nvPr userDrawn="1"/>
        </p:nvCxnSpPr>
        <p:spPr>
          <a:xfrm flipV="1">
            <a:off x="366781" y="2425360"/>
            <a:ext cx="263975" cy="861"/>
          </a:xfrm>
          <a:prstGeom prst="line">
            <a:avLst/>
          </a:prstGeom>
          <a:ln w="19050">
            <a:solidFill>
              <a:srgbClr val="1B73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Placeholder 4"/>
          <p:cNvSpPr>
            <a:spLocks noGrp="1"/>
          </p:cNvSpPr>
          <p:nvPr>
            <p:ph type="body" sz="quarter" idx="28"/>
          </p:nvPr>
        </p:nvSpPr>
        <p:spPr>
          <a:xfrm>
            <a:off x="827480" y="2048473"/>
            <a:ext cx="10779803" cy="788787"/>
          </a:xfrm>
          <a:prstGeom prst="rect">
            <a:avLst/>
          </a:prstGeom>
        </p:spPr>
        <p:txBody>
          <a:bodyPr lIns="45718" tIns="45718" rIns="45718" bIns="45718" anchor="ctr" anchorCtr="0"/>
          <a:lstStyle>
            <a:lvl1pPr marL="0" indent="0">
              <a:buClr>
                <a:srgbClr val="397BCE"/>
              </a:buClr>
              <a:buFont typeface="Wingdings" panose="05000000000000000000" pitchFamily="2" charset="2"/>
              <a:buNone/>
              <a:defRPr lang="en-US" sz="3600" b="0" kern="1200" dirty="0" smtClean="0">
                <a:solidFill>
                  <a:schemeClr val="bg1">
                    <a:lumMod val="50000"/>
                  </a:schemeClr>
                </a:solidFill>
                <a:latin typeface="Segoe Condensed" panose="020B0606040200020203" pitchFamily="34" charset="0"/>
                <a:ea typeface="+mj-ea"/>
                <a:cs typeface="+mj-cs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38" name="Rounded Rectangle 37"/>
          <p:cNvSpPr/>
          <p:nvPr userDrawn="1"/>
        </p:nvSpPr>
        <p:spPr>
          <a:xfrm rot="16200000">
            <a:off x="5708479" y="-2106384"/>
            <a:ext cx="822960" cy="10974648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EEF7FC"/>
              </a:gs>
              <a:gs pos="100000">
                <a:srgbClr val="EEF7FC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lvl="0" algn="ctr"/>
            <a:endParaRPr lang="en-US" dirty="0"/>
          </a:p>
        </p:txBody>
      </p:sp>
      <p:sp>
        <p:nvSpPr>
          <p:cNvPr id="39" name="Rounded Rectangle 38"/>
          <p:cNvSpPr/>
          <p:nvPr userDrawn="1"/>
        </p:nvSpPr>
        <p:spPr>
          <a:xfrm>
            <a:off x="611927" y="2969459"/>
            <a:ext cx="45719" cy="822960"/>
          </a:xfrm>
          <a:prstGeom prst="roundRect">
            <a:avLst>
              <a:gd name="adj" fmla="val 0"/>
            </a:avLst>
          </a:prstGeom>
          <a:solidFill>
            <a:srgbClr val="1B7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lvl="0" algn="ctr"/>
            <a:endParaRPr lang="en-US" dirty="0"/>
          </a:p>
        </p:txBody>
      </p:sp>
      <p:cxnSp>
        <p:nvCxnSpPr>
          <p:cNvPr id="40" name="Straight Connector 39"/>
          <p:cNvCxnSpPr/>
          <p:nvPr userDrawn="1"/>
        </p:nvCxnSpPr>
        <p:spPr>
          <a:xfrm flipV="1">
            <a:off x="366781" y="3380524"/>
            <a:ext cx="263975" cy="861"/>
          </a:xfrm>
          <a:prstGeom prst="line">
            <a:avLst/>
          </a:prstGeom>
          <a:ln w="19050">
            <a:solidFill>
              <a:srgbClr val="1B73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4"/>
          <p:cNvSpPr>
            <a:spLocks noGrp="1"/>
          </p:cNvSpPr>
          <p:nvPr>
            <p:ph type="body" sz="quarter" idx="29"/>
          </p:nvPr>
        </p:nvSpPr>
        <p:spPr>
          <a:xfrm>
            <a:off x="827480" y="3003649"/>
            <a:ext cx="10779803" cy="788787"/>
          </a:xfrm>
          <a:prstGeom prst="rect">
            <a:avLst/>
          </a:prstGeom>
        </p:spPr>
        <p:txBody>
          <a:bodyPr lIns="45718" tIns="45718" rIns="45718" bIns="45718" anchor="ctr" anchorCtr="0"/>
          <a:lstStyle>
            <a:lvl1pPr marL="0" indent="0">
              <a:buClr>
                <a:srgbClr val="397BCE"/>
              </a:buClr>
              <a:buFont typeface="Wingdings" panose="05000000000000000000" pitchFamily="2" charset="2"/>
              <a:buNone/>
              <a:defRPr lang="en-US" sz="3600" b="0" kern="1200" dirty="0" smtClean="0">
                <a:solidFill>
                  <a:schemeClr val="bg1">
                    <a:lumMod val="50000"/>
                  </a:schemeClr>
                </a:solidFill>
                <a:latin typeface="Segoe Condensed" panose="020B0606040200020203" pitchFamily="34" charset="0"/>
                <a:ea typeface="+mj-ea"/>
                <a:cs typeface="+mj-cs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42" name="Rounded Rectangle 41"/>
          <p:cNvSpPr/>
          <p:nvPr userDrawn="1"/>
        </p:nvSpPr>
        <p:spPr>
          <a:xfrm rot="16200000">
            <a:off x="5708479" y="-1152081"/>
            <a:ext cx="822960" cy="10974648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EEF7FC"/>
              </a:gs>
              <a:gs pos="100000">
                <a:srgbClr val="EEF7FC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lvl="0" algn="ctr"/>
            <a:endParaRPr lang="en-US" dirty="0"/>
          </a:p>
        </p:txBody>
      </p:sp>
      <p:sp>
        <p:nvSpPr>
          <p:cNvPr id="43" name="Rounded Rectangle 42"/>
          <p:cNvSpPr/>
          <p:nvPr userDrawn="1"/>
        </p:nvSpPr>
        <p:spPr>
          <a:xfrm>
            <a:off x="611927" y="3923763"/>
            <a:ext cx="45719" cy="822960"/>
          </a:xfrm>
          <a:prstGeom prst="roundRect">
            <a:avLst>
              <a:gd name="adj" fmla="val 0"/>
            </a:avLst>
          </a:prstGeom>
          <a:solidFill>
            <a:srgbClr val="1B7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lvl="0" algn="ctr"/>
            <a:endParaRPr lang="en-US" dirty="0"/>
          </a:p>
        </p:txBody>
      </p:sp>
      <p:cxnSp>
        <p:nvCxnSpPr>
          <p:cNvPr id="44" name="Straight Connector 43"/>
          <p:cNvCxnSpPr/>
          <p:nvPr userDrawn="1"/>
        </p:nvCxnSpPr>
        <p:spPr>
          <a:xfrm flipV="1">
            <a:off x="366781" y="4334828"/>
            <a:ext cx="263975" cy="861"/>
          </a:xfrm>
          <a:prstGeom prst="line">
            <a:avLst/>
          </a:prstGeom>
          <a:ln w="19050">
            <a:solidFill>
              <a:srgbClr val="1B73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 Placeholder 4"/>
          <p:cNvSpPr>
            <a:spLocks noGrp="1"/>
          </p:cNvSpPr>
          <p:nvPr>
            <p:ph type="body" sz="quarter" idx="30"/>
          </p:nvPr>
        </p:nvSpPr>
        <p:spPr>
          <a:xfrm>
            <a:off x="827480" y="3957941"/>
            <a:ext cx="10779803" cy="788787"/>
          </a:xfrm>
          <a:prstGeom prst="rect">
            <a:avLst/>
          </a:prstGeom>
        </p:spPr>
        <p:txBody>
          <a:bodyPr lIns="45718" tIns="45718" rIns="45718" bIns="45718" anchor="ctr" anchorCtr="0"/>
          <a:lstStyle>
            <a:lvl1pPr marL="0" indent="0">
              <a:buClr>
                <a:srgbClr val="397BCE"/>
              </a:buClr>
              <a:buFont typeface="Wingdings" panose="05000000000000000000" pitchFamily="2" charset="2"/>
              <a:buNone/>
              <a:defRPr lang="en-US" sz="3600" b="0" kern="1200" dirty="0" smtClean="0">
                <a:solidFill>
                  <a:schemeClr val="bg1">
                    <a:lumMod val="50000"/>
                  </a:schemeClr>
                </a:solidFill>
                <a:latin typeface="Segoe Condensed" panose="020B0606040200020203" pitchFamily="34" charset="0"/>
                <a:ea typeface="+mj-ea"/>
                <a:cs typeface="+mj-cs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46" name="Rounded Rectangle 45"/>
          <p:cNvSpPr/>
          <p:nvPr userDrawn="1"/>
        </p:nvSpPr>
        <p:spPr>
          <a:xfrm rot="16200000">
            <a:off x="5708479" y="-198639"/>
            <a:ext cx="822960" cy="10974648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EEF7FC"/>
              </a:gs>
              <a:gs pos="100000">
                <a:srgbClr val="EEF7FC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lvl="0" algn="ctr"/>
            <a:endParaRPr lang="en-US" dirty="0"/>
          </a:p>
        </p:txBody>
      </p:sp>
      <p:sp>
        <p:nvSpPr>
          <p:cNvPr id="47" name="Rounded Rectangle 46"/>
          <p:cNvSpPr/>
          <p:nvPr userDrawn="1"/>
        </p:nvSpPr>
        <p:spPr>
          <a:xfrm>
            <a:off x="611927" y="4877204"/>
            <a:ext cx="45719" cy="822960"/>
          </a:xfrm>
          <a:prstGeom prst="roundRect">
            <a:avLst>
              <a:gd name="adj" fmla="val 0"/>
            </a:avLst>
          </a:prstGeom>
          <a:solidFill>
            <a:srgbClr val="1B7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lvl="0" algn="ctr"/>
            <a:endParaRPr lang="en-US" dirty="0"/>
          </a:p>
        </p:txBody>
      </p:sp>
      <p:cxnSp>
        <p:nvCxnSpPr>
          <p:cNvPr id="48" name="Straight Connector 47"/>
          <p:cNvCxnSpPr/>
          <p:nvPr userDrawn="1"/>
        </p:nvCxnSpPr>
        <p:spPr>
          <a:xfrm flipV="1">
            <a:off x="366781" y="5288268"/>
            <a:ext cx="263975" cy="861"/>
          </a:xfrm>
          <a:prstGeom prst="line">
            <a:avLst/>
          </a:prstGeom>
          <a:ln w="19050">
            <a:solidFill>
              <a:srgbClr val="1B73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4"/>
          <p:cNvSpPr>
            <a:spLocks noGrp="1"/>
          </p:cNvSpPr>
          <p:nvPr>
            <p:ph type="body" sz="quarter" idx="31"/>
          </p:nvPr>
        </p:nvSpPr>
        <p:spPr>
          <a:xfrm>
            <a:off x="827480" y="4911392"/>
            <a:ext cx="10779803" cy="788787"/>
          </a:xfrm>
          <a:prstGeom prst="rect">
            <a:avLst/>
          </a:prstGeom>
        </p:spPr>
        <p:txBody>
          <a:bodyPr lIns="45718" tIns="45718" rIns="45718" bIns="45718" anchor="ctr" anchorCtr="0"/>
          <a:lstStyle>
            <a:lvl1pPr marL="0" indent="0">
              <a:buClr>
                <a:srgbClr val="397BCE"/>
              </a:buClr>
              <a:buFont typeface="Wingdings" panose="05000000000000000000" pitchFamily="2" charset="2"/>
              <a:buNone/>
              <a:defRPr lang="en-US" sz="3600" b="0" kern="1200" dirty="0" smtClean="0">
                <a:solidFill>
                  <a:schemeClr val="bg1">
                    <a:lumMod val="50000"/>
                  </a:schemeClr>
                </a:solidFill>
                <a:latin typeface="Segoe Condensed" panose="020B0606040200020203" pitchFamily="34" charset="0"/>
                <a:ea typeface="+mj-ea"/>
                <a:cs typeface="+mj-cs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2246569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600">
          <p15:clr>
            <a:srgbClr val="FBAE40"/>
          </p15:clr>
        </p15:guide>
        <p15:guide id="2" pos="144">
          <p15:clr>
            <a:srgbClr val="FBAE40"/>
          </p15:clr>
        </p15:guide>
        <p15:guide id="3" pos="7536">
          <p15:clr>
            <a:srgbClr val="FBAE40"/>
          </p15:clr>
        </p15:guide>
        <p15:guide id="4" orient="horz" pos="372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Objec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>
          <a:xfrm>
            <a:off x="228597" y="1656294"/>
            <a:ext cx="8503920" cy="668299"/>
          </a:xfrm>
          <a:prstGeom prst="roundRect">
            <a:avLst>
              <a:gd name="adj" fmla="val 0"/>
            </a:avLst>
          </a:prstGeom>
          <a:solidFill>
            <a:srgbClr val="1B7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lvl="0" algn="ctr"/>
            <a:endParaRPr lang="en-US" dirty="0"/>
          </a:p>
        </p:txBody>
      </p:sp>
      <p:sp>
        <p:nvSpPr>
          <p:cNvPr id="4" name="Text Placeholder 29"/>
          <p:cNvSpPr>
            <a:spLocks noGrp="1"/>
          </p:cNvSpPr>
          <p:nvPr>
            <p:ph type="body" sz="quarter" idx="10"/>
          </p:nvPr>
        </p:nvSpPr>
        <p:spPr>
          <a:xfrm>
            <a:off x="133349" y="123826"/>
            <a:ext cx="11863579" cy="523875"/>
          </a:xfrm>
          <a:prstGeom prst="rect">
            <a:avLst/>
          </a:prstGeom>
        </p:spPr>
        <p:txBody>
          <a:bodyPr lIns="91430" tIns="45718" rIns="91430" bIns="45718" anchor="ctr" anchorCtr="0"/>
          <a:lstStyle>
            <a:lvl1pPr marL="0" indent="0" algn="l" defTabSz="914286" rtl="0" eaLnBrk="1" latinLnBrk="0" hangingPunct="1">
              <a:buNone/>
              <a:defRPr lang="en-US" sz="2700" b="1" kern="1200" dirty="0" smtClean="0">
                <a:solidFill>
                  <a:schemeClr val="bg1"/>
                </a:solidFill>
                <a:latin typeface="Segoe Condensed" panose="020B0606040200020203" pitchFamily="34" charset="0"/>
                <a:ea typeface="+mn-ea"/>
                <a:cs typeface="+mn-cs"/>
              </a:defRPr>
            </a:lvl1pPr>
            <a:lvl2pPr marL="0" algn="l" defTabSz="914286" rtl="0" eaLnBrk="1" latinLnBrk="0" hangingPunct="1">
              <a:defRPr lang="en-US" sz="3100" b="1" kern="1200" dirty="0" smtClean="0">
                <a:solidFill>
                  <a:schemeClr val="bg1"/>
                </a:solidFill>
                <a:latin typeface="Segoe Condensed" panose="020B0606040200020203" pitchFamily="34" charset="0"/>
                <a:ea typeface="+mn-ea"/>
                <a:cs typeface="+mn-cs"/>
              </a:defRPr>
            </a:lvl2pPr>
            <a:lvl3pPr marL="0" indent="0" algn="l" defTabSz="914286" rtl="0" eaLnBrk="1" latinLnBrk="0" hangingPunct="1">
              <a:buNone/>
              <a:defRPr lang="en-US" sz="3100" b="1" kern="1200" dirty="0" smtClean="0">
                <a:solidFill>
                  <a:schemeClr val="bg1"/>
                </a:solidFill>
                <a:latin typeface="Segoe Condensed" panose="020B0606040200020203" pitchFamily="34" charset="0"/>
                <a:ea typeface="+mn-ea"/>
                <a:cs typeface="+mn-cs"/>
              </a:defRPr>
            </a:lvl3pPr>
            <a:lvl4pPr marL="0" algn="l" defTabSz="914286" rtl="0" eaLnBrk="1" latinLnBrk="0" hangingPunct="1">
              <a:defRPr lang="en-US" sz="3100" b="1" kern="1200" dirty="0" smtClean="0">
                <a:solidFill>
                  <a:schemeClr val="bg1"/>
                </a:solidFill>
                <a:latin typeface="Segoe Condensed" panose="020B0606040200020203" pitchFamily="34" charset="0"/>
                <a:ea typeface="+mn-ea"/>
                <a:cs typeface="+mn-cs"/>
              </a:defRPr>
            </a:lvl4pPr>
            <a:lvl5pPr marL="0" algn="l" defTabSz="914286" rtl="0" eaLnBrk="1" latinLnBrk="0" hangingPunct="1">
              <a:defRPr lang="en-US" sz="3100" b="1" kern="1200" dirty="0">
                <a:solidFill>
                  <a:schemeClr val="bg1"/>
                </a:solidFill>
                <a:latin typeface="Segoe Condensed" panose="020B0606040200020203" pitchFamily="34" charset="0"/>
                <a:ea typeface="+mn-ea"/>
                <a:cs typeface="+mn-cs"/>
              </a:defRPr>
            </a:lvl5pPr>
          </a:lstStyle>
          <a:p>
            <a:pPr lvl="0"/>
            <a:endParaRPr lang="en-US" dirty="0" smtClean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414540" y="2324595"/>
            <a:ext cx="0" cy="3356540"/>
          </a:xfrm>
          <a:prstGeom prst="line">
            <a:avLst/>
          </a:prstGeom>
          <a:ln w="19050">
            <a:solidFill>
              <a:srgbClr val="1B73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9"/>
          <p:cNvSpPr>
            <a:spLocks noGrp="1"/>
          </p:cNvSpPr>
          <p:nvPr>
            <p:ph type="body" sz="quarter" idx="11"/>
          </p:nvPr>
        </p:nvSpPr>
        <p:spPr>
          <a:xfrm>
            <a:off x="317133" y="1728865"/>
            <a:ext cx="8415387" cy="523875"/>
          </a:xfrm>
          <a:prstGeom prst="rect">
            <a:avLst/>
          </a:prstGeom>
        </p:spPr>
        <p:txBody>
          <a:bodyPr lIns="91430" tIns="45718" rIns="91430" bIns="45718" anchor="ctr" anchorCtr="0"/>
          <a:lstStyle>
            <a:lvl1pPr marL="0" indent="0" algn="l" defTabSz="914286" rtl="0" eaLnBrk="1" latinLnBrk="0" hangingPunct="1">
              <a:lnSpc>
                <a:spcPts val="3800"/>
              </a:lnSpc>
              <a:spcBef>
                <a:spcPct val="20000"/>
              </a:spcBef>
              <a:buFont typeface="Arial" panose="020B0604020202020204" pitchFamily="34" charset="0"/>
              <a:buNone/>
              <a:defRPr lang="en-US" sz="3600" b="0" kern="1200" dirty="0" smtClean="0">
                <a:solidFill>
                  <a:schemeClr val="bg1"/>
                </a:solidFill>
                <a:latin typeface="Segoe Condensed" panose="020B0606040200020203" pitchFamily="34" charset="0"/>
                <a:ea typeface="+mj-ea"/>
                <a:cs typeface="+mj-cs"/>
              </a:defRPr>
            </a:lvl1pPr>
            <a:lvl2pPr marL="0" algn="l" defTabSz="914286" rtl="0" eaLnBrk="1" latinLnBrk="0" hangingPunct="1">
              <a:defRPr lang="en-US" sz="3100" b="1" kern="1200" dirty="0" smtClean="0">
                <a:solidFill>
                  <a:schemeClr val="bg1"/>
                </a:solidFill>
                <a:latin typeface="Segoe Condensed" panose="020B0606040200020203" pitchFamily="34" charset="0"/>
                <a:ea typeface="+mn-ea"/>
                <a:cs typeface="+mn-cs"/>
              </a:defRPr>
            </a:lvl2pPr>
            <a:lvl3pPr marL="0" indent="0" algn="l" defTabSz="914286" rtl="0" eaLnBrk="1" latinLnBrk="0" hangingPunct="1">
              <a:buNone/>
              <a:defRPr lang="en-US" sz="3100" b="1" kern="1200" dirty="0" smtClean="0">
                <a:solidFill>
                  <a:schemeClr val="bg1"/>
                </a:solidFill>
                <a:latin typeface="Segoe Condensed" panose="020B0606040200020203" pitchFamily="34" charset="0"/>
                <a:ea typeface="+mn-ea"/>
                <a:cs typeface="+mn-cs"/>
              </a:defRPr>
            </a:lvl3pPr>
            <a:lvl4pPr marL="0" algn="l" defTabSz="914286" rtl="0" eaLnBrk="1" latinLnBrk="0" hangingPunct="1">
              <a:defRPr lang="en-US" sz="3100" b="1" kern="1200" dirty="0" smtClean="0">
                <a:solidFill>
                  <a:schemeClr val="bg1"/>
                </a:solidFill>
                <a:latin typeface="Segoe Condensed" panose="020B0606040200020203" pitchFamily="34" charset="0"/>
                <a:ea typeface="+mn-ea"/>
                <a:cs typeface="+mn-cs"/>
              </a:defRPr>
            </a:lvl4pPr>
            <a:lvl5pPr marL="0" algn="l" defTabSz="914286" rtl="0" eaLnBrk="1" latinLnBrk="0" hangingPunct="1">
              <a:defRPr lang="en-US" sz="3100" b="1" kern="1200" dirty="0">
                <a:solidFill>
                  <a:schemeClr val="bg1"/>
                </a:solidFill>
                <a:latin typeface="Segoe Condensed" panose="020B0606040200020203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160783" y="880325"/>
            <a:ext cx="11836148" cy="632035"/>
          </a:xfrm>
          <a:prstGeom prst="rect">
            <a:avLst/>
          </a:prstGeom>
        </p:spPr>
        <p:txBody>
          <a:bodyPr lIns="45718" tIns="45718" rIns="45718" bIns="45718" anchor="t" anchorCtr="0"/>
          <a:lstStyle>
            <a:lvl1pPr marL="0" indent="0" algn="l" defTabSz="914286" rtl="0" eaLnBrk="1" latinLnBrk="0" hangingPunct="1">
              <a:lnSpc>
                <a:spcPts val="3800"/>
              </a:lnSpc>
              <a:spcBef>
                <a:spcPct val="20000"/>
              </a:spcBef>
              <a:buFont typeface="Arial" panose="020B0604020202020204" pitchFamily="34" charset="0"/>
              <a:buNone/>
              <a:defRPr lang="en-US" sz="3600" b="0" kern="1200" dirty="0" smtClean="0">
                <a:solidFill>
                  <a:schemeClr val="bg1">
                    <a:lumMod val="50000"/>
                  </a:schemeClr>
                </a:solidFill>
                <a:latin typeface="Segoe Condensed" panose="020B0606040200020203" pitchFamily="34" charset="0"/>
                <a:ea typeface="+mj-ea"/>
                <a:cs typeface="+mj-cs"/>
              </a:defRPr>
            </a:lvl1pPr>
            <a:lvl2pPr>
              <a:defRPr sz="3600">
                <a:latin typeface="Segoe Condensed" panose="020B0606040200020203" pitchFamily="34" charset="0"/>
              </a:defRPr>
            </a:lvl2pPr>
            <a:lvl3pPr>
              <a:defRPr sz="3600">
                <a:latin typeface="Segoe Condensed" panose="020B0606040200020203" pitchFamily="34" charset="0"/>
              </a:defRPr>
            </a:lvl3pPr>
            <a:lvl4pPr>
              <a:defRPr sz="3600">
                <a:latin typeface="Segoe Condensed" panose="020B0606040200020203" pitchFamily="34" charset="0"/>
              </a:defRPr>
            </a:lvl4pPr>
            <a:lvl5pPr>
              <a:defRPr sz="3600">
                <a:latin typeface="Segoe Condensed" panose="020B0606040200020203" pitchFamily="34" charset="0"/>
              </a:defRPr>
            </a:lvl5pPr>
          </a:lstStyle>
          <a:p>
            <a:pPr marL="0" lvl="0" indent="0" algn="l" defTabSz="914286" rtl="0" eaLnBrk="1" latinLnBrk="0" hangingPunct="1">
              <a:lnSpc>
                <a:spcPts val="38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20" name="Rounded Rectangle 19"/>
          <p:cNvSpPr/>
          <p:nvPr userDrawn="1"/>
        </p:nvSpPr>
        <p:spPr>
          <a:xfrm rot="16200000">
            <a:off x="4079797" y="-890147"/>
            <a:ext cx="826649" cy="7625391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EEF7FC"/>
              </a:gs>
              <a:gs pos="100000">
                <a:srgbClr val="EEF7FC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lvl="0" algn="ctr"/>
            <a:endParaRPr lang="en-US" dirty="0"/>
          </a:p>
        </p:txBody>
      </p:sp>
      <p:sp>
        <p:nvSpPr>
          <p:cNvPr id="21" name="Rounded Rectangle 20"/>
          <p:cNvSpPr/>
          <p:nvPr userDrawn="1"/>
        </p:nvSpPr>
        <p:spPr>
          <a:xfrm>
            <a:off x="659702" y="2509237"/>
            <a:ext cx="45719" cy="826649"/>
          </a:xfrm>
          <a:prstGeom prst="roundRect">
            <a:avLst>
              <a:gd name="adj" fmla="val 0"/>
            </a:avLst>
          </a:prstGeom>
          <a:solidFill>
            <a:srgbClr val="1B7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lvl="0" algn="ctr"/>
            <a:endParaRPr lang="en-US" dirty="0"/>
          </a:p>
        </p:txBody>
      </p:sp>
      <p:cxnSp>
        <p:nvCxnSpPr>
          <p:cNvPr id="22" name="Straight Connector 21"/>
          <p:cNvCxnSpPr/>
          <p:nvPr userDrawn="1"/>
        </p:nvCxnSpPr>
        <p:spPr>
          <a:xfrm flipV="1">
            <a:off x="414555" y="3009508"/>
            <a:ext cx="263975" cy="861"/>
          </a:xfrm>
          <a:prstGeom prst="line">
            <a:avLst/>
          </a:prstGeom>
          <a:ln w="19050">
            <a:solidFill>
              <a:srgbClr val="1B73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4"/>
          <p:cNvSpPr>
            <a:spLocks noGrp="1"/>
          </p:cNvSpPr>
          <p:nvPr>
            <p:ph type="body" sz="quarter" idx="30"/>
          </p:nvPr>
        </p:nvSpPr>
        <p:spPr>
          <a:xfrm>
            <a:off x="875254" y="2543405"/>
            <a:ext cx="7430547" cy="792475"/>
          </a:xfrm>
          <a:prstGeom prst="rect">
            <a:avLst/>
          </a:prstGeom>
        </p:spPr>
        <p:txBody>
          <a:bodyPr lIns="45718" tIns="45718" rIns="45718" bIns="45718" anchor="ctr" anchorCtr="0"/>
          <a:lstStyle>
            <a:lvl1pPr marL="0" indent="0">
              <a:buClr>
                <a:srgbClr val="397BCE"/>
              </a:buClr>
              <a:buFont typeface="Wingdings" panose="05000000000000000000" pitchFamily="2" charset="2"/>
              <a:buNone/>
              <a:defRPr lang="en-US" sz="3600" b="0" kern="1200" dirty="0" smtClean="0">
                <a:solidFill>
                  <a:schemeClr val="bg1">
                    <a:lumMod val="50000"/>
                  </a:schemeClr>
                </a:solidFill>
                <a:latin typeface="Segoe Condensed" panose="020B0606040200020203" pitchFamily="34" charset="0"/>
                <a:ea typeface="+mj-ea"/>
                <a:cs typeface="+mj-cs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28" name="Rounded Rectangle 27"/>
          <p:cNvSpPr/>
          <p:nvPr userDrawn="1"/>
        </p:nvSpPr>
        <p:spPr>
          <a:xfrm rot="16200000">
            <a:off x="4079797" y="190988"/>
            <a:ext cx="826649" cy="7625391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EEF7FC"/>
              </a:gs>
              <a:gs pos="100000">
                <a:srgbClr val="EEF7FC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lvl="0" algn="ctr"/>
            <a:endParaRPr lang="en-US" dirty="0"/>
          </a:p>
        </p:txBody>
      </p:sp>
      <p:sp>
        <p:nvSpPr>
          <p:cNvPr id="29" name="Rounded Rectangle 28"/>
          <p:cNvSpPr/>
          <p:nvPr userDrawn="1"/>
        </p:nvSpPr>
        <p:spPr>
          <a:xfrm>
            <a:off x="659702" y="3590351"/>
            <a:ext cx="45719" cy="826649"/>
          </a:xfrm>
          <a:prstGeom prst="roundRect">
            <a:avLst>
              <a:gd name="adj" fmla="val 0"/>
            </a:avLst>
          </a:prstGeom>
          <a:solidFill>
            <a:srgbClr val="1B7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lvl="0" algn="ctr"/>
            <a:endParaRPr lang="en-US" dirty="0"/>
          </a:p>
        </p:txBody>
      </p:sp>
      <p:cxnSp>
        <p:nvCxnSpPr>
          <p:cNvPr id="30" name="Straight Connector 29"/>
          <p:cNvCxnSpPr/>
          <p:nvPr userDrawn="1"/>
        </p:nvCxnSpPr>
        <p:spPr>
          <a:xfrm flipV="1">
            <a:off x="414555" y="4090628"/>
            <a:ext cx="263975" cy="861"/>
          </a:xfrm>
          <a:prstGeom prst="line">
            <a:avLst/>
          </a:prstGeom>
          <a:ln w="19050">
            <a:solidFill>
              <a:srgbClr val="1B73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4"/>
          <p:cNvSpPr>
            <a:spLocks noGrp="1"/>
          </p:cNvSpPr>
          <p:nvPr>
            <p:ph type="body" sz="quarter" idx="31"/>
          </p:nvPr>
        </p:nvSpPr>
        <p:spPr>
          <a:xfrm>
            <a:off x="875254" y="3624529"/>
            <a:ext cx="7430547" cy="792475"/>
          </a:xfrm>
          <a:prstGeom prst="rect">
            <a:avLst/>
          </a:prstGeom>
        </p:spPr>
        <p:txBody>
          <a:bodyPr lIns="45718" tIns="45718" rIns="45718" bIns="45718" anchor="ctr" anchorCtr="0"/>
          <a:lstStyle>
            <a:lvl1pPr marL="0" indent="0">
              <a:buClr>
                <a:srgbClr val="397BCE"/>
              </a:buClr>
              <a:buFont typeface="Wingdings" panose="05000000000000000000" pitchFamily="2" charset="2"/>
              <a:buNone/>
              <a:defRPr lang="en-US" sz="3600" b="0" kern="1200" dirty="0" smtClean="0">
                <a:solidFill>
                  <a:schemeClr val="bg1">
                    <a:lumMod val="50000"/>
                  </a:schemeClr>
                </a:solidFill>
                <a:latin typeface="Segoe Condensed" panose="020B0606040200020203" pitchFamily="34" charset="0"/>
                <a:ea typeface="+mj-ea"/>
                <a:cs typeface="+mj-cs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32" name="Rounded Rectangle 31"/>
          <p:cNvSpPr/>
          <p:nvPr userDrawn="1"/>
        </p:nvSpPr>
        <p:spPr>
          <a:xfrm rot="16200000">
            <a:off x="4079797" y="1237944"/>
            <a:ext cx="826649" cy="7625391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EEF7FC"/>
              </a:gs>
              <a:gs pos="100000">
                <a:srgbClr val="EEF7FC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lvl="0" algn="ctr"/>
            <a:endParaRPr lang="en-US" dirty="0"/>
          </a:p>
        </p:txBody>
      </p:sp>
      <p:sp>
        <p:nvSpPr>
          <p:cNvPr id="33" name="Rounded Rectangle 32"/>
          <p:cNvSpPr/>
          <p:nvPr userDrawn="1"/>
        </p:nvSpPr>
        <p:spPr>
          <a:xfrm>
            <a:off x="659702" y="4637330"/>
            <a:ext cx="45719" cy="826649"/>
          </a:xfrm>
          <a:prstGeom prst="roundRect">
            <a:avLst>
              <a:gd name="adj" fmla="val 0"/>
            </a:avLst>
          </a:prstGeom>
          <a:solidFill>
            <a:srgbClr val="1B7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lvl="0" algn="ctr"/>
            <a:endParaRPr lang="en-US" dirty="0"/>
          </a:p>
        </p:txBody>
      </p:sp>
      <p:cxnSp>
        <p:nvCxnSpPr>
          <p:cNvPr id="34" name="Straight Connector 33"/>
          <p:cNvCxnSpPr/>
          <p:nvPr userDrawn="1"/>
        </p:nvCxnSpPr>
        <p:spPr>
          <a:xfrm flipV="1">
            <a:off x="414555" y="5137600"/>
            <a:ext cx="263975" cy="861"/>
          </a:xfrm>
          <a:prstGeom prst="line">
            <a:avLst/>
          </a:prstGeom>
          <a:ln w="19050">
            <a:solidFill>
              <a:srgbClr val="1B73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4"/>
          <p:cNvSpPr>
            <a:spLocks noGrp="1"/>
          </p:cNvSpPr>
          <p:nvPr>
            <p:ph type="body" sz="quarter" idx="32"/>
          </p:nvPr>
        </p:nvSpPr>
        <p:spPr>
          <a:xfrm>
            <a:off x="875254" y="4671501"/>
            <a:ext cx="7430547" cy="792475"/>
          </a:xfrm>
          <a:prstGeom prst="rect">
            <a:avLst/>
          </a:prstGeom>
        </p:spPr>
        <p:txBody>
          <a:bodyPr lIns="45718" tIns="45718" rIns="45718" bIns="45718" anchor="ctr" anchorCtr="0"/>
          <a:lstStyle>
            <a:lvl1pPr marL="0" indent="0">
              <a:buClr>
                <a:srgbClr val="397BCE"/>
              </a:buClr>
              <a:buFont typeface="Wingdings" panose="05000000000000000000" pitchFamily="2" charset="2"/>
              <a:buNone/>
              <a:defRPr lang="en-US" sz="3600" b="0" kern="1200" dirty="0" smtClean="0">
                <a:solidFill>
                  <a:schemeClr val="bg1">
                    <a:lumMod val="50000"/>
                  </a:schemeClr>
                </a:solidFill>
                <a:latin typeface="Segoe Condensed" panose="020B0606040200020203" pitchFamily="34" charset="0"/>
                <a:ea typeface="+mj-ea"/>
                <a:cs typeface="+mj-cs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7108858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600">
          <p15:clr>
            <a:srgbClr val="FBAE40"/>
          </p15:clr>
        </p15:guide>
        <p15:guide id="2" pos="144">
          <p15:clr>
            <a:srgbClr val="FBAE40"/>
          </p15:clr>
        </p15:guide>
        <p15:guide id="3" pos="7536">
          <p15:clr>
            <a:srgbClr val="FBAE40"/>
          </p15:clr>
        </p15:guide>
        <p15:guide id="4" orient="horz" pos="372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Objec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9"/>
          <p:cNvSpPr>
            <a:spLocks noGrp="1"/>
          </p:cNvSpPr>
          <p:nvPr>
            <p:ph type="body" sz="quarter" idx="10"/>
          </p:nvPr>
        </p:nvSpPr>
        <p:spPr>
          <a:xfrm>
            <a:off x="133349" y="123826"/>
            <a:ext cx="11863579" cy="523875"/>
          </a:xfrm>
          <a:prstGeom prst="rect">
            <a:avLst/>
          </a:prstGeom>
        </p:spPr>
        <p:txBody>
          <a:bodyPr lIns="91430" tIns="45718" rIns="91430" bIns="45718" anchor="ctr" anchorCtr="0"/>
          <a:lstStyle>
            <a:lvl1pPr marL="0" indent="0" algn="l" defTabSz="914286" rtl="0" eaLnBrk="1" latinLnBrk="0" hangingPunct="1">
              <a:buNone/>
              <a:defRPr lang="en-US" sz="2700" b="1" kern="1200" dirty="0" smtClean="0">
                <a:solidFill>
                  <a:schemeClr val="bg1"/>
                </a:solidFill>
                <a:latin typeface="Segoe Condensed" panose="020B0606040200020203" pitchFamily="34" charset="0"/>
                <a:ea typeface="+mn-ea"/>
                <a:cs typeface="+mn-cs"/>
              </a:defRPr>
            </a:lvl1pPr>
            <a:lvl2pPr marL="0" algn="l" defTabSz="914286" rtl="0" eaLnBrk="1" latinLnBrk="0" hangingPunct="1">
              <a:defRPr lang="en-US" sz="3100" b="1" kern="1200" dirty="0" smtClean="0">
                <a:solidFill>
                  <a:schemeClr val="bg1"/>
                </a:solidFill>
                <a:latin typeface="Segoe Condensed" panose="020B0606040200020203" pitchFamily="34" charset="0"/>
                <a:ea typeface="+mn-ea"/>
                <a:cs typeface="+mn-cs"/>
              </a:defRPr>
            </a:lvl2pPr>
            <a:lvl3pPr marL="0" indent="0" algn="l" defTabSz="914286" rtl="0" eaLnBrk="1" latinLnBrk="0" hangingPunct="1">
              <a:buNone/>
              <a:defRPr lang="en-US" sz="3100" b="1" kern="1200" dirty="0" smtClean="0">
                <a:solidFill>
                  <a:schemeClr val="bg1"/>
                </a:solidFill>
                <a:latin typeface="Segoe Condensed" panose="020B0606040200020203" pitchFamily="34" charset="0"/>
                <a:ea typeface="+mn-ea"/>
                <a:cs typeface="+mn-cs"/>
              </a:defRPr>
            </a:lvl3pPr>
            <a:lvl4pPr marL="0" algn="l" defTabSz="914286" rtl="0" eaLnBrk="1" latinLnBrk="0" hangingPunct="1">
              <a:defRPr lang="en-US" sz="3100" b="1" kern="1200" dirty="0" smtClean="0">
                <a:solidFill>
                  <a:schemeClr val="bg1"/>
                </a:solidFill>
                <a:latin typeface="Segoe Condensed" panose="020B0606040200020203" pitchFamily="34" charset="0"/>
                <a:ea typeface="+mn-ea"/>
                <a:cs typeface="+mn-cs"/>
              </a:defRPr>
            </a:lvl4pPr>
            <a:lvl5pPr marL="0" algn="l" defTabSz="914286" rtl="0" eaLnBrk="1" latinLnBrk="0" hangingPunct="1">
              <a:defRPr lang="en-US" sz="3100" b="1" kern="1200" dirty="0">
                <a:solidFill>
                  <a:schemeClr val="bg1"/>
                </a:solidFill>
                <a:latin typeface="Segoe Condensed" panose="020B0606040200020203" pitchFamily="34" charset="0"/>
                <a:ea typeface="+mn-ea"/>
                <a:cs typeface="+mn-cs"/>
              </a:defRPr>
            </a:lvl5pPr>
          </a:lstStyle>
          <a:p>
            <a:pPr lvl="0"/>
            <a:endParaRPr lang="en-US" dirty="0" smtClean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160783" y="880325"/>
            <a:ext cx="11836148" cy="632035"/>
          </a:xfrm>
          <a:prstGeom prst="rect">
            <a:avLst/>
          </a:prstGeom>
        </p:spPr>
        <p:txBody>
          <a:bodyPr lIns="45718" tIns="45718" rIns="45718" bIns="45718" anchor="t" anchorCtr="0"/>
          <a:lstStyle>
            <a:lvl1pPr marL="0" indent="0" algn="l" defTabSz="914286" rtl="0" eaLnBrk="1" latinLnBrk="0" hangingPunct="1">
              <a:lnSpc>
                <a:spcPts val="3800"/>
              </a:lnSpc>
              <a:spcBef>
                <a:spcPct val="20000"/>
              </a:spcBef>
              <a:buFont typeface="Arial" panose="020B0604020202020204" pitchFamily="34" charset="0"/>
              <a:buNone/>
              <a:defRPr lang="en-US" sz="3600" b="0" kern="1200" dirty="0" smtClean="0">
                <a:solidFill>
                  <a:schemeClr val="bg1">
                    <a:lumMod val="50000"/>
                  </a:schemeClr>
                </a:solidFill>
                <a:latin typeface="Segoe Condensed" panose="020B0606040200020203" pitchFamily="34" charset="0"/>
                <a:ea typeface="+mj-ea"/>
                <a:cs typeface="+mj-cs"/>
              </a:defRPr>
            </a:lvl1pPr>
            <a:lvl2pPr>
              <a:defRPr sz="3600">
                <a:latin typeface="Segoe Condensed" panose="020B0606040200020203" pitchFamily="34" charset="0"/>
              </a:defRPr>
            </a:lvl2pPr>
            <a:lvl3pPr>
              <a:defRPr sz="3600">
                <a:latin typeface="Segoe Condensed" panose="020B0606040200020203" pitchFamily="34" charset="0"/>
              </a:defRPr>
            </a:lvl3pPr>
            <a:lvl4pPr>
              <a:defRPr sz="3600">
                <a:latin typeface="Segoe Condensed" panose="020B0606040200020203" pitchFamily="34" charset="0"/>
              </a:defRPr>
            </a:lvl4pPr>
            <a:lvl5pPr>
              <a:defRPr sz="3600">
                <a:latin typeface="Segoe Condensed" panose="020B0606040200020203" pitchFamily="34" charset="0"/>
              </a:defRPr>
            </a:lvl5pPr>
          </a:lstStyle>
          <a:p>
            <a:pPr marL="0" lvl="0" indent="0" algn="l" defTabSz="914286" rtl="0" eaLnBrk="1" latinLnBrk="0" hangingPunct="1">
              <a:lnSpc>
                <a:spcPts val="38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6033726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600">
          <p15:clr>
            <a:srgbClr val="FBAE40"/>
          </p15:clr>
        </p15:guide>
        <p15:guide id="2" pos="144">
          <p15:clr>
            <a:srgbClr val="FBAE40"/>
          </p15:clr>
        </p15:guide>
        <p15:guide id="3" pos="7536">
          <p15:clr>
            <a:srgbClr val="FBAE40"/>
          </p15:clr>
        </p15:guide>
        <p15:guide id="4" orient="horz" pos="372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image" Target="../media/image7.jpeg"/><Relationship Id="rId2" Type="http://schemas.openxmlformats.org/officeDocument/2006/relationships/slideLayout" Target="../slideLayouts/slideLayout2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10295834" y="6209134"/>
            <a:ext cx="1886657" cy="569707"/>
            <a:chOff x="5525840" y="3530278"/>
            <a:chExt cx="1886657" cy="569706"/>
          </a:xfrm>
        </p:grpSpPr>
        <p:sp>
          <p:nvSpPr>
            <p:cNvPr id="8" name="TextBox 7"/>
            <p:cNvSpPr txBox="1"/>
            <p:nvPr userDrawn="1"/>
          </p:nvSpPr>
          <p:spPr>
            <a:xfrm>
              <a:off x="5540240" y="3530278"/>
              <a:ext cx="18722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cap="all" baseline="0" dirty="0" smtClean="0">
                  <a:solidFill>
                    <a:srgbClr val="1E7FB8"/>
                  </a:solidFill>
                  <a:latin typeface="Corbel" panose="020B0503020204020204" pitchFamily="34" charset="0"/>
                </a:rPr>
                <a:t>Health</a:t>
              </a:r>
              <a:endParaRPr lang="en-GB" sz="1100" cap="all" baseline="0" dirty="0">
                <a:solidFill>
                  <a:srgbClr val="1E7FB8"/>
                </a:solidFill>
                <a:latin typeface="Corbel" panose="020B0503020204020204" pitchFamily="34" charset="0"/>
              </a:endParaRPr>
            </a:p>
          </p:txBody>
        </p:sp>
        <p:grpSp>
          <p:nvGrpSpPr>
            <p:cNvPr id="9" name="Group 8"/>
            <p:cNvGrpSpPr/>
            <p:nvPr userDrawn="1"/>
          </p:nvGrpSpPr>
          <p:grpSpPr>
            <a:xfrm>
              <a:off x="5525840" y="3618320"/>
              <a:ext cx="1879457" cy="481664"/>
              <a:chOff x="5525840" y="3618320"/>
              <a:chExt cx="1879457" cy="481664"/>
            </a:xfrm>
          </p:grpSpPr>
          <p:sp>
            <p:nvSpPr>
              <p:cNvPr id="10" name="TextBox 9"/>
              <p:cNvSpPr txBox="1"/>
              <p:nvPr userDrawn="1"/>
            </p:nvSpPr>
            <p:spPr>
              <a:xfrm>
                <a:off x="6494240" y="3838375"/>
                <a:ext cx="889168" cy="261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cap="none" spc="-80" dirty="0" smtClean="0">
                    <a:solidFill>
                      <a:srgbClr val="1E7FB8"/>
                    </a:solidFill>
                    <a:latin typeface="Corbel" panose="020B0503020204020204" pitchFamily="34" charset="0"/>
                  </a:rPr>
                  <a:t>programme</a:t>
                </a:r>
                <a:endParaRPr lang="en-GB" sz="1100" cap="none" spc="-80" dirty="0">
                  <a:solidFill>
                    <a:srgbClr val="1E7FB8"/>
                  </a:solidFill>
                  <a:latin typeface="Corbel" panose="020B0503020204020204" pitchFamily="34" charset="0"/>
                </a:endParaRPr>
              </a:p>
            </p:txBody>
          </p:sp>
          <p:sp>
            <p:nvSpPr>
              <p:cNvPr id="11" name="TextBox 10"/>
              <p:cNvSpPr txBox="1"/>
              <p:nvPr userDrawn="1"/>
            </p:nvSpPr>
            <p:spPr>
              <a:xfrm>
                <a:off x="5525840" y="3618320"/>
                <a:ext cx="1879457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cap="all" spc="-80" dirty="0" smtClean="0">
                    <a:solidFill>
                      <a:srgbClr val="1E7FB8"/>
                    </a:solidFill>
                    <a:latin typeface="Leelawadee" panose="020B0502040204020203" pitchFamily="34" charset="-34"/>
                    <a:ea typeface="Lato Heavy" panose="020F0502020204030203" pitchFamily="34" charset="0"/>
                    <a:cs typeface="Leelawadee" panose="020B0502040204020203" pitchFamily="34" charset="-34"/>
                  </a:rPr>
                  <a:t>emergencies</a:t>
                </a:r>
                <a:endParaRPr lang="en-GB" sz="2000" b="1" cap="all" spc="-80" dirty="0">
                  <a:solidFill>
                    <a:srgbClr val="1E7FB8"/>
                  </a:solidFill>
                  <a:latin typeface="Leelawadee" panose="020B0502040204020203" pitchFamily="34" charset="-34"/>
                  <a:ea typeface="Lato Heavy" panose="020F0502020204030203" pitchFamily="34" charset="0"/>
                  <a:cs typeface="Leelawadee" panose="020B0502040204020203" pitchFamily="34" charset="-34"/>
                </a:endParaRPr>
              </a:p>
            </p:txBody>
          </p:sp>
        </p:grpSp>
      </p:grpSp>
      <p:sp>
        <p:nvSpPr>
          <p:cNvPr id="13" name="Rectangle 12"/>
          <p:cNvSpPr/>
          <p:nvPr userDrawn="1"/>
        </p:nvSpPr>
        <p:spPr>
          <a:xfrm>
            <a:off x="0" y="6097031"/>
            <a:ext cx="12192000" cy="27432"/>
          </a:xfrm>
          <a:prstGeom prst="rect">
            <a:avLst/>
          </a:prstGeom>
          <a:solidFill>
            <a:srgbClr val="1E7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GB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21" y="6202389"/>
            <a:ext cx="1913707" cy="583147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rgbClr val="1E7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5160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1" r:id="rId4"/>
    <p:sldLayoutId id="2147483653" r:id="rId5"/>
    <p:sldLayoutId id="2147483667" r:id="rId6"/>
    <p:sldLayoutId id="2147483656" r:id="rId7"/>
    <p:sldLayoutId id="2147483663" r:id="rId8"/>
    <p:sldLayoutId id="2147483664" r:id="rId9"/>
    <p:sldLayoutId id="2147483662" r:id="rId10"/>
    <p:sldLayoutId id="2147483658" r:id="rId11"/>
    <p:sldLayoutId id="2147483666" r:id="rId12"/>
    <p:sldLayoutId id="2147483665" r:id="rId13"/>
    <p:sldLayoutId id="2147483657" r:id="rId14"/>
    <p:sldLayoutId id="2147483651" r:id="rId15"/>
    <p:sldLayoutId id="2147483654" r:id="rId16"/>
    <p:sldLayoutId id="2147483674" r:id="rId17"/>
    <p:sldLayoutId id="2147483675" r:id="rId18"/>
    <p:sldLayoutId id="2147483676" r:id="rId19"/>
    <p:sldLayoutId id="2147483690" r:id="rId20"/>
    <p:sldLayoutId id="2147483693" r:id="rId21"/>
  </p:sldLayoutIdLst>
  <p:txStyles>
    <p:titleStyle>
      <a:lvl1pPr algn="l" defTabSz="91428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3" indent="-228573" algn="l" defTabSz="91428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18" indent="-228573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8" indent="-228573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0" indent="-228573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3" indent="-228573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86" indent="-228573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0" indent="-228573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3" indent="-228573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8" indent="-228573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3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8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8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3845023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E3144278-093F-4178-ABD2-CBB9C117E4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08CC12AE-189F-46E6-94BB-12FB54E350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" y="5842000"/>
            <a:ext cx="12187936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29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60" r:id="rId15"/>
  </p:sldLayoutIdLst>
  <p:timing>
    <p:tnLst>
      <p:par>
        <p:cTn id="1" dur="indefinite" restart="never" nodeType="tmRoot"/>
      </p:par>
    </p:tnLst>
  </p:timing>
  <p:txStyles>
    <p:titleStyle>
      <a:lvl1pPr algn="ctr" defTabSz="1219170" rtl="0" eaLnBrk="1" latinLnBrk="0" hangingPunct="1">
        <a:spcBef>
          <a:spcPct val="0"/>
        </a:spcBef>
        <a:buNone/>
        <a:defRPr sz="5300" kern="1200">
          <a:solidFill>
            <a:srgbClr val="00558E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chart" Target="../charts/chart1.xml"/><Relationship Id="rId7" Type="http://schemas.openxmlformats.org/officeDocument/2006/relationships/hyperlink" Target="http://apps.who.int/iris/bitstream/handle/10665/255756/WHO-WHE-CPI-2017.41-eng.pdf?sequence=1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Relationship Id="rId6" Type="http://schemas.openxmlformats.org/officeDocument/2006/relationships/hyperlink" Target="http://apps.who.int/iris/bitstream/handle/10665/84933/WHO_HSE_GCR_2013.2_eng.pdf?sequence=1" TargetMode="External"/><Relationship Id="rId5" Type="http://schemas.openxmlformats.org/officeDocument/2006/relationships/hyperlink" Target="http://apps.who.int/gho/data/node.main-euro.IHR00ALLN?lang=en" TargetMode="External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2895"/>
            <a:ext cx="10972800" cy="553997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WHY?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1"/>
            <a:ext cx="3599721" cy="2078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725" y="18672"/>
            <a:ext cx="4927579" cy="2036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671" y="4679120"/>
            <a:ext cx="5492812" cy="2216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" y="4679113"/>
            <a:ext cx="4224469" cy="2202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356" y="2055435"/>
            <a:ext cx="3056001" cy="2623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301" y="4679120"/>
            <a:ext cx="3664699" cy="2216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240" y="42"/>
            <a:ext cx="4005765" cy="205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017" y="2055435"/>
            <a:ext cx="3023668" cy="2623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27649" y="2128671"/>
            <a:ext cx="6094803" cy="2585319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Risk-Informed Planning and Smart Risk Management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Jetri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</a:rPr>
              <a:t>Regmi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and Irshad Shaikh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WHO Program on Emergencies (WHE)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Division of Communicable Diseases and Emergencies (DCE)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Country Health Preparedness and IHR (CPI)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</a:rPr>
              <a:t>WHO, EURO</a:t>
            </a:r>
          </a:p>
        </p:txBody>
      </p:sp>
    </p:spTree>
    <p:extLst>
      <p:ext uri="{BB962C8B-B14F-4D97-AF65-F5344CB8AC3E}">
        <p14:creationId xmlns:p14="http://schemas.microsoft.com/office/powerpoint/2010/main" val="305463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73708"/>
            <a:ext cx="12192000" cy="49524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EURO works with MS to </a:t>
            </a:r>
            <a:r>
              <a:rPr lang="en-US" sz="4000" dirty="0" smtClean="0">
                <a:effectLst/>
              </a:rPr>
              <a:t>create a </a:t>
            </a:r>
            <a:r>
              <a:rPr lang="en-US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baseline - common standing capability to deal with anticipated priority risks but that can also be modified to </a:t>
            </a:r>
            <a:r>
              <a:rPr lang="en-US" sz="4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address the unexpected</a:t>
            </a:r>
            <a:r>
              <a:rPr lang="en-US" sz="4000" dirty="0" smtClean="0">
                <a:effectLst/>
              </a:rPr>
              <a:t>.</a:t>
            </a:r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 algn="ctr"/>
            <a:r>
              <a:rPr 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‘SMART’ RISK </a:t>
            </a:r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 - II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504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33349" y="123831"/>
            <a:ext cx="11863579" cy="1254599"/>
          </a:xfrm>
        </p:spPr>
        <p:txBody>
          <a:bodyPr/>
          <a:lstStyle/>
          <a:p>
            <a:endParaRPr 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ASSESSMENT PROCESS</a:t>
            </a:r>
          </a:p>
          <a:p>
            <a:endParaRPr lang="en-US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2955" y="1037237"/>
            <a:ext cx="2047164" cy="4039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HAZARDS</a:t>
            </a:r>
            <a:endParaRPr lang="en-US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17" indent="-285717">
              <a:buFontTx/>
              <a:buChar char="-"/>
            </a:pPr>
            <a:r>
              <a:rPr lang="en-US" dirty="0" smtClean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Fire</a:t>
            </a:r>
          </a:p>
          <a:p>
            <a:pPr marL="285717" indent="-285717">
              <a:buFontTx/>
              <a:buChar char="-"/>
            </a:pPr>
            <a:r>
              <a:rPr lang="en-US" dirty="0" smtClean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Explosion</a:t>
            </a:r>
          </a:p>
          <a:p>
            <a:pPr marL="285717" indent="-285717">
              <a:buFontTx/>
              <a:buChar char="-"/>
            </a:pPr>
            <a:r>
              <a:rPr lang="en-US" dirty="0" smtClean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Hazardous material /</a:t>
            </a:r>
          </a:p>
          <a:p>
            <a:r>
              <a:rPr lang="en-US" dirty="0" smtClean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Chemical</a:t>
            </a:r>
          </a:p>
          <a:p>
            <a:pPr marL="285717" indent="-285717">
              <a:buFontTx/>
              <a:buChar char="-"/>
            </a:pPr>
            <a:r>
              <a:rPr lang="en-US" dirty="0" smtClean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 Hazards</a:t>
            </a:r>
          </a:p>
          <a:p>
            <a:pPr marL="285717" indent="-285717">
              <a:buFontTx/>
              <a:buChar char="-"/>
            </a:pPr>
            <a:r>
              <a:rPr lang="en-US" dirty="0" smtClean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Terrorism</a:t>
            </a:r>
          </a:p>
          <a:p>
            <a:pPr marL="285717" indent="-285717">
              <a:buFontTx/>
              <a:buChar char="-"/>
            </a:pPr>
            <a:r>
              <a:rPr lang="en-US" dirty="0" smtClean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Pandemics</a:t>
            </a:r>
          </a:p>
          <a:p>
            <a:pPr marL="285717" indent="-285717">
              <a:buFontTx/>
              <a:buChar char="-"/>
            </a:pPr>
            <a:r>
              <a:rPr lang="en-US" dirty="0" smtClean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Utility Outages</a:t>
            </a:r>
          </a:p>
          <a:p>
            <a:pPr marL="285717" indent="-285717">
              <a:buFontTx/>
              <a:buChar char="-"/>
            </a:pPr>
            <a:r>
              <a:rPr lang="en-US" dirty="0" smtClean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Mechanical breakdown</a:t>
            </a:r>
          </a:p>
          <a:p>
            <a:pPr marL="285717" indent="-285717">
              <a:buFontTx/>
              <a:buChar char="-"/>
            </a:pPr>
            <a:r>
              <a:rPr lang="en-US" dirty="0" smtClean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Supplier Failure</a:t>
            </a:r>
          </a:p>
          <a:p>
            <a:pPr marL="285717" indent="-285717">
              <a:buFontTx/>
              <a:buChar char="-"/>
            </a:pPr>
            <a:r>
              <a:rPr lang="en-US" dirty="0" smtClean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Cyber attack</a:t>
            </a:r>
            <a:endParaRPr lang="en-US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88175" y="1037237"/>
            <a:ext cx="2047164" cy="4039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Assets at Risk</a:t>
            </a:r>
          </a:p>
          <a:p>
            <a:pPr marL="285717" indent="-285717">
              <a:buFontTx/>
              <a:buChar char="-"/>
            </a:pPr>
            <a:r>
              <a:rPr lang="en-US" sz="1600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</a:t>
            </a:r>
          </a:p>
          <a:p>
            <a:pPr marL="285717" indent="-285717">
              <a:buFontTx/>
              <a:buChar char="-"/>
            </a:pPr>
            <a:r>
              <a:rPr lang="en-US" sz="1600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Property (Bldgs., critical infrastructure)</a:t>
            </a:r>
          </a:p>
          <a:p>
            <a:pPr marL="285717" indent="-285717">
              <a:buFontTx/>
              <a:buChar char="-"/>
            </a:pPr>
            <a:r>
              <a:rPr lang="en-US" sz="1600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Supply Chain</a:t>
            </a:r>
          </a:p>
          <a:p>
            <a:pPr marL="285717" indent="-285717">
              <a:buFontTx/>
              <a:buChar char="-"/>
            </a:pPr>
            <a:r>
              <a:rPr lang="en-US" sz="1600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Systems/ Equipment</a:t>
            </a:r>
          </a:p>
          <a:p>
            <a:pPr marL="285717" indent="-285717">
              <a:buFontTx/>
              <a:buChar char="-"/>
            </a:pPr>
            <a:r>
              <a:rPr lang="en-US" sz="1600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 Technology</a:t>
            </a:r>
          </a:p>
          <a:p>
            <a:pPr marL="285717" indent="-285717">
              <a:buFontTx/>
              <a:buChar char="-"/>
            </a:pPr>
            <a:r>
              <a:rPr lang="en-US" sz="1600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Business Operations</a:t>
            </a:r>
          </a:p>
          <a:p>
            <a:pPr marL="285717" indent="-285717">
              <a:buFontTx/>
              <a:buChar char="-"/>
            </a:pPr>
            <a:r>
              <a:rPr lang="en-US" sz="1600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Reputation/ Confidence</a:t>
            </a:r>
          </a:p>
          <a:p>
            <a:pPr marL="285717" indent="-285717">
              <a:buFontTx/>
              <a:buChar char="-"/>
            </a:pPr>
            <a:r>
              <a:rPr lang="en-US" sz="1600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9557983" y="1037237"/>
            <a:ext cx="2047164" cy="40397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IMPACTS</a:t>
            </a:r>
          </a:p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-Casualties</a:t>
            </a:r>
          </a:p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Property damage</a:t>
            </a:r>
          </a:p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Business/ Service Interruption</a:t>
            </a:r>
          </a:p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Loss of customers/ confidence</a:t>
            </a:r>
          </a:p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Financial losses</a:t>
            </a:r>
          </a:p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Environmental damage</a:t>
            </a:r>
          </a:p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Fines and penalties</a:t>
            </a:r>
          </a:p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Lawsuits</a:t>
            </a:r>
          </a:p>
          <a:p>
            <a:pPr algn="ctr"/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triped Right Arrow 7"/>
          <p:cNvSpPr/>
          <p:nvPr/>
        </p:nvSpPr>
        <p:spPr>
          <a:xfrm>
            <a:off x="2497541" y="2504367"/>
            <a:ext cx="2210939" cy="1105468"/>
          </a:xfrm>
          <a:prstGeom prst="strip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Probability &amp;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Magnitude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Striped Right Arrow 8"/>
          <p:cNvSpPr/>
          <p:nvPr/>
        </p:nvSpPr>
        <p:spPr>
          <a:xfrm>
            <a:off x="7128681" y="2504367"/>
            <a:ext cx="2210939" cy="1105468"/>
          </a:xfrm>
          <a:prstGeom prst="strip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Vulnerability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72955" y="5295333"/>
            <a:ext cx="2047164" cy="7506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r>
              <a:rPr lang="en-US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HAZARD</a:t>
            </a:r>
          </a:p>
          <a:p>
            <a:pPr algn="ctr"/>
            <a:r>
              <a:rPr lang="en-US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IDENTIFICATION</a:t>
            </a:r>
            <a:endParaRPr lang="en-US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890447" y="5306705"/>
            <a:ext cx="2047164" cy="7506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r>
              <a:rPr lang="en-US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VULNERABILITY</a:t>
            </a:r>
          </a:p>
          <a:p>
            <a:pPr algn="ctr"/>
            <a:r>
              <a:rPr lang="en-US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</a:t>
            </a:r>
            <a:endParaRPr lang="en-US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557983" y="5306705"/>
            <a:ext cx="2047164" cy="7506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r>
              <a:rPr lang="en-US" b="1" dirty="0" smtClean="0">
                <a:solidFill>
                  <a:prstClr val="white"/>
                </a:solidFill>
              </a:rPr>
              <a:t>IMPACT ANALYSIS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14706" y="0"/>
            <a:ext cx="5377217" cy="72333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r>
              <a:rPr lang="en-US" sz="1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= HAZARD X VULNERABILITY</a:t>
            </a:r>
          </a:p>
          <a:p>
            <a:pPr algn="ctr"/>
            <a:r>
              <a:rPr lang="en-US" sz="1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----------------------------</a:t>
            </a:r>
          </a:p>
          <a:p>
            <a:pPr algn="ctr"/>
            <a:r>
              <a:rPr lang="en-US" sz="1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COPING CAPACITIES</a:t>
            </a:r>
          </a:p>
        </p:txBody>
      </p:sp>
    </p:spTree>
    <p:extLst>
      <p:ext uri="{BB962C8B-B14F-4D97-AF65-F5344CB8AC3E}">
        <p14:creationId xmlns:p14="http://schemas.microsoft.com/office/powerpoint/2010/main" val="170815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403" y="116632"/>
            <a:ext cx="10972800" cy="782960"/>
          </a:xfrm>
        </p:spPr>
        <p:txBody>
          <a:bodyPr/>
          <a:lstStyle/>
          <a:p>
            <a:r>
              <a:rPr lang="en-US" dirty="0" smtClean="0"/>
              <a:t>EURO: Major Risks and Trends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2749896"/>
              </p:ext>
            </p:extLst>
          </p:nvPr>
        </p:nvGraphicFramePr>
        <p:xfrm>
          <a:off x="109184" y="900760"/>
          <a:ext cx="11982735" cy="596838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27991"/>
                <a:gridCol w="4027991"/>
                <a:gridCol w="3926753"/>
              </a:tblGrid>
              <a:tr h="57912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Environmental Risks</a:t>
                      </a:r>
                      <a:endParaRPr lang="en-US" sz="32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Geopolitical Risks</a:t>
                      </a:r>
                      <a:endParaRPr lang="en-US" sz="32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Societal/CD Risks</a:t>
                      </a:r>
                      <a:endParaRPr lang="en-US" sz="3200" dirty="0"/>
                    </a:p>
                  </a:txBody>
                  <a:tcPr marL="121920" marR="121920"/>
                </a:tc>
              </a:tr>
              <a:tr h="1421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Natural Disasters </a:t>
                      </a:r>
                      <a:r>
                        <a:rPr lang="en-US" sz="2000" kern="1200" dirty="0" smtClean="0">
                          <a:effectLst/>
                        </a:rPr>
                        <a:t>(e.g. earthquake, tsunami, volcanic eruption)/</a:t>
                      </a:r>
                      <a:r>
                        <a:rPr lang="en-US" sz="2000" b="1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Extreme weather events </a:t>
                      </a:r>
                      <a:r>
                        <a:rPr lang="en-US" sz="2000" kern="1200" dirty="0" smtClean="0">
                          <a:effectLst/>
                        </a:rPr>
                        <a:t>(e.g. floods, storms, etc.)</a:t>
                      </a:r>
                      <a:endParaRPr lang="en-US" sz="20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000" b="1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Failure of national governance </a:t>
                      </a:r>
                      <a:r>
                        <a:rPr lang="en-US" sz="2000" kern="1200" dirty="0" smtClean="0">
                          <a:effectLst/>
                        </a:rPr>
                        <a:t>(e.g. failure of rule of law, corruption, political deadlock, etc.)</a:t>
                      </a:r>
                      <a:endParaRPr lang="en-US" sz="20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000" b="1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Emerging/Re-emerging  pathogens/Rapid and massive spread of infectious diseases/ AMR/Pandemics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21920" marR="121920"/>
                </a:tc>
              </a:tr>
              <a:tr h="1421632">
                <a:tc>
                  <a:txBody>
                    <a:bodyPr/>
                    <a:lstStyle/>
                    <a:p>
                      <a:pPr rtl="0"/>
                      <a:r>
                        <a:rPr lang="en-US" sz="2000" b="1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Man-made environmental disasters </a:t>
                      </a:r>
                      <a:r>
                        <a:rPr lang="en-US" sz="2000" kern="1200" dirty="0" smtClean="0">
                          <a:effectLst/>
                        </a:rPr>
                        <a:t>(e.g. oil spills, radioactive leaks)/</a:t>
                      </a:r>
                      <a:r>
                        <a:rPr lang="en-US" sz="2000" kern="1200" baseline="0" dirty="0" smtClean="0">
                          <a:effectLst/>
                        </a:rPr>
                        <a:t> Intentional terrorist events (e.g. radio-nuclear devices)</a:t>
                      </a:r>
                      <a:endParaRPr lang="en-US" sz="20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000" b="1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Interstate conflict </a:t>
                      </a:r>
                      <a:r>
                        <a:rPr lang="en-US" sz="2000" kern="1200" dirty="0" smtClean="0">
                          <a:effectLst/>
                        </a:rPr>
                        <a:t>with regional consequences</a:t>
                      </a:r>
                      <a:endParaRPr lang="en-US" sz="20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000" b="1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Failure of urban planning/Rapid</a:t>
                      </a:r>
                      <a:r>
                        <a:rPr lang="en-US" sz="2000" b="1" kern="1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Urbanization</a:t>
                      </a:r>
                    </a:p>
                    <a:p>
                      <a:r>
                        <a:rPr lang="en-US" sz="2000" b="1" kern="1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Dilapidated/ Over- stretched Infrastructure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21920" marR="121920"/>
                </a:tc>
              </a:tr>
              <a:tr h="886993"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effectLst/>
                        </a:rPr>
                        <a:t>Major </a:t>
                      </a:r>
                      <a:r>
                        <a:rPr lang="en-US" sz="2000" b="1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biodiversity loss and ecosystem collapse 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effectLst/>
                        </a:rPr>
                        <a:t>Large-scale </a:t>
                      </a:r>
                      <a:r>
                        <a:rPr lang="en-US" sz="2000" b="1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terrorist attacks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000" b="1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Large-scale involuntary migration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21920" marR="121920"/>
                </a:tc>
              </a:tr>
              <a:tr h="1091020">
                <a:tc>
                  <a:txBody>
                    <a:bodyPr/>
                    <a:lstStyle/>
                    <a:p>
                      <a:r>
                        <a:rPr lang="en-US" sz="2000" b="1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Failure of climate-change mitigation and adaptation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000" b="1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State collapse or crisis </a:t>
                      </a:r>
                      <a:r>
                        <a:rPr lang="en-US" sz="2000" kern="1200" dirty="0" smtClean="0">
                          <a:effectLst/>
                        </a:rPr>
                        <a:t>(e.g. civil conflict, military coup, failed states, etc.)</a:t>
                      </a:r>
                      <a:endParaRPr lang="en-US" sz="20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000" b="1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Profound social instability 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21920" marR="121920"/>
                </a:tc>
              </a:tr>
              <a:tr h="567987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WMDs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Water Crisis</a:t>
                      </a:r>
                    </a:p>
                  </a:txBody>
                  <a:tcPr marL="121920" marR="121920"/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0" y="1"/>
            <a:ext cx="12192000" cy="80521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lIns="91430" tIns="45718" rIns="91430" bIns="45718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 – major health-related </a:t>
            </a:r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risks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278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648" y="0"/>
            <a:ext cx="12192000" cy="1143000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 algn="ctr"/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Priority Countries in EURO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6537"/>
            <a:ext cx="10972800" cy="48296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Based on hazards (all-hazards) and health system maturity,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priority countries </a:t>
            </a:r>
            <a:r>
              <a:rPr lang="en-US" sz="3600" dirty="0" smtClean="0"/>
              <a:t>identified. </a:t>
            </a:r>
          </a:p>
          <a:p>
            <a:pPr lvl="1"/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Priority 1: </a:t>
            </a:r>
            <a:r>
              <a:rPr lang="en-US" sz="3200" dirty="0" smtClean="0"/>
              <a:t>Turkey and Ukraine (protracted emergencies)</a:t>
            </a:r>
          </a:p>
          <a:p>
            <a:pPr lvl="1"/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Priority 2 </a:t>
            </a:r>
            <a:r>
              <a:rPr lang="en-US" sz="3200" dirty="0" smtClean="0"/>
              <a:t>: Georgia, Kyrgyzstan and Serbia (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sub-regional hubs</a:t>
            </a:r>
            <a:r>
              <a:rPr lang="en-US" sz="3200" dirty="0" smtClean="0"/>
              <a:t>)</a:t>
            </a:r>
          </a:p>
          <a:p>
            <a:pPr lvl="1"/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Others:</a:t>
            </a:r>
            <a:r>
              <a:rPr lang="en-US" sz="3200" dirty="0" smtClean="0"/>
              <a:t> Albania, Armenia, Azerbaijan, Bosnia and Herzegovina, Kazakhstan, Kosovo, Macedonia, Republic of Moldova, Tajikistan and Uzbekistan 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58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8237699"/>
              </p:ext>
            </p:extLst>
          </p:nvPr>
        </p:nvGraphicFramePr>
        <p:xfrm>
          <a:off x="609599" y="1218062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8" y="0"/>
            <a:ext cx="12191999" cy="81886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lIns="91430" tIns="45718" rIns="91430" bIns="45718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‘Signals’ to Action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01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Pending </a:t>
            </a:r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Challenges to Risk Analysis in EURO</a:t>
            </a:r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2829" y="706863"/>
            <a:ext cx="12069171" cy="5339919"/>
          </a:xfrm>
          <a:prstGeom prst="rect">
            <a:avLst/>
          </a:prstGeom>
        </p:spPr>
        <p:txBody>
          <a:bodyPr wrap="square" lIns="91430" tIns="45718" rIns="91430" bIns="45718">
            <a:spAutoFit/>
          </a:bodyPr>
          <a:lstStyle/>
          <a:p>
            <a:pPr marL="514290" indent="-514290">
              <a:buFont typeface="+mj-lt"/>
              <a:buAutoNum type="arabicPeriod"/>
            </a:pP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decide how much to invest in what kind of risk analysis?</a:t>
            </a:r>
          </a:p>
          <a:p>
            <a:pPr marL="514290" indent="-514290">
              <a:buFont typeface="+mj-lt"/>
              <a:buAutoNum type="arabicPeriod"/>
            </a:pP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conduct risk analysis when funds for risk analysis are not available?</a:t>
            </a:r>
          </a:p>
          <a:p>
            <a:pPr marL="514290" indent="-514290">
              <a:buFont typeface="+mj-lt"/>
              <a:buAutoNum type="arabicPeriod"/>
            </a:pP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determine stakeholder participation in risk analysis ?</a:t>
            </a:r>
          </a:p>
          <a:p>
            <a:pPr marL="514290" indent="-514290">
              <a:buFont typeface="+mj-lt"/>
              <a:buAutoNum type="arabicPeriod"/>
            </a:pP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conduct risk sensitivity </a:t>
            </a:r>
            <a:r>
              <a:rPr 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analysis/modelling/predictive value?</a:t>
            </a:r>
          </a:p>
          <a:p>
            <a:pPr marL="514290" indent="-514290">
              <a:buFont typeface="+mj-lt"/>
              <a:buAutoNum type="arabicPeriod"/>
            </a:pPr>
            <a:r>
              <a:rPr 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End-user/Beneficiary fatigue (pandemic, terrorist threat, etc.)?</a:t>
            </a:r>
            <a:endParaRPr lang="en-US" sz="3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290" indent="-514290">
              <a:buFont typeface="+mj-lt"/>
              <a:buAutoNum type="arabicPeriod"/>
            </a:pP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ensure government’s </a:t>
            </a:r>
            <a:r>
              <a:rPr 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buy-in/private sector engagement?</a:t>
            </a:r>
            <a:endParaRPr lang="en-US" sz="3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290" indent="-514290">
              <a:buFont typeface="+mj-lt"/>
              <a:buAutoNum type="arabicPeriod"/>
            </a:pPr>
            <a:r>
              <a:rPr 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(Ab)use of social media? </a:t>
            </a:r>
          </a:p>
          <a:p>
            <a:pPr marL="514290" indent="-514290">
              <a:buFont typeface="+mj-lt"/>
              <a:buAutoNum type="arabicPeriod"/>
            </a:pPr>
            <a:r>
              <a:rPr 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</a:t>
            </a: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create structures for continuous risk analysis?</a:t>
            </a:r>
          </a:p>
          <a:p>
            <a:pPr marL="514290" indent="-514290">
              <a:buFont typeface="+mj-lt"/>
              <a:buAutoNum type="arabicPeriod"/>
            </a:pP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develop institutional capacity on risk-informed programming of</a:t>
            </a:r>
            <a:r>
              <a:rPr 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WCOs , Government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counterparts,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Civil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Society Partners</a:t>
            </a:r>
            <a:endParaRPr lang="en-US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750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23" y="136479"/>
            <a:ext cx="11832609" cy="586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896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75128"/>
            <a:ext cx="12192000" cy="1082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/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9" t="11842" r="36749" b="22698"/>
          <a:stretch/>
        </p:blipFill>
        <p:spPr bwMode="auto">
          <a:xfrm>
            <a:off x="143341" y="3193400"/>
            <a:ext cx="2400267" cy="31424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9367318"/>
              </p:ext>
            </p:extLst>
          </p:nvPr>
        </p:nvGraphicFramePr>
        <p:xfrm>
          <a:off x="2255573" y="1209099"/>
          <a:ext cx="8667749" cy="5572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0" y="0"/>
            <a:ext cx="12185760" cy="1143000"/>
          </a:xfrm>
        </p:spPr>
        <p:txBody>
          <a:bodyPr lIns="121904" tIns="60952" rIns="121904" bIns="60952">
            <a:noAutofit/>
          </a:bodyPr>
          <a:lstStyle/>
          <a:p>
            <a:pPr algn="ctr"/>
            <a:r>
              <a:rPr lang="en-GB" sz="3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Implementation status of IHR core capacities 2010-2016</a:t>
            </a: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8073804"/>
              </p:ext>
            </p:extLst>
          </p:nvPr>
        </p:nvGraphicFramePr>
        <p:xfrm>
          <a:off x="2255573" y="1209099"/>
          <a:ext cx="8667749" cy="5572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Rectangle 2"/>
          <p:cNvSpPr/>
          <p:nvPr/>
        </p:nvSpPr>
        <p:spPr>
          <a:xfrm>
            <a:off x="8208235" y="6316564"/>
            <a:ext cx="4271797" cy="533477"/>
          </a:xfrm>
          <a:prstGeom prst="rect">
            <a:avLst/>
          </a:prstGeom>
        </p:spPr>
        <p:txBody>
          <a:bodyPr wrap="square" lIns="121904" tIns="60952" rIns="121904" bIns="60952">
            <a:spAutoFit/>
          </a:bodyPr>
          <a:lstStyle/>
          <a:p>
            <a:r>
              <a:rPr lang="en-GB" sz="1300" dirty="0"/>
              <a:t>Data source: </a:t>
            </a:r>
            <a:r>
              <a:rPr lang="en-GB" sz="1300" dirty="0">
                <a:hlinkClick r:id="rId5"/>
              </a:rPr>
              <a:t>http://apps.who.int/gho/data/node.main-euro.IHR00ALLN?lang=en</a:t>
            </a:r>
            <a:r>
              <a:rPr lang="en-GB" sz="1300" dirty="0"/>
              <a:t> as of 20 April 2018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240" y="6405367"/>
            <a:ext cx="6144683" cy="630926"/>
          </a:xfrm>
          <a:prstGeom prst="rect">
            <a:avLst/>
          </a:prstGeom>
        </p:spPr>
        <p:txBody>
          <a:bodyPr wrap="square" lIns="121904" tIns="60952" rIns="121904" bIns="60952">
            <a:spAutoFit/>
          </a:bodyPr>
          <a:lstStyle/>
          <a:p>
            <a:r>
              <a:rPr lang="en-GB" sz="1100" dirty="0">
                <a:hlinkClick r:id="rId6"/>
              </a:rPr>
              <a:t>http://apps.who.int/iris/bitstream/handle/10665/84933/WHO_HSE_GCR_2013.2_eng.pdf?sequence=1</a:t>
            </a:r>
            <a:r>
              <a:rPr lang="en-GB" sz="1100" dirty="0"/>
              <a:t> </a:t>
            </a:r>
          </a:p>
          <a:p>
            <a:r>
              <a:rPr lang="en-GB" sz="1100" dirty="0">
                <a:hlinkClick r:id="rId7"/>
              </a:rPr>
              <a:t>http://apps.who.int/iris/bitstream/handle/10665/255756/WHO-WHE-CPI-2017.41-eng.pdf?sequence=1</a:t>
            </a:r>
            <a:r>
              <a:rPr lang="en-GB" sz="1100" dirty="0"/>
              <a:t>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7" t="13158" r="35820" b="20724"/>
          <a:stretch/>
        </p:blipFill>
        <p:spPr bwMode="auto">
          <a:xfrm>
            <a:off x="2786555" y="3206739"/>
            <a:ext cx="2448000" cy="314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65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14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403" y="0"/>
            <a:ext cx="10972800" cy="792088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Example: Armenia</a:t>
            </a:r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9376092"/>
              </p:ext>
            </p:extLst>
          </p:nvPr>
        </p:nvGraphicFramePr>
        <p:xfrm>
          <a:off x="527381" y="1052736"/>
          <a:ext cx="11425269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057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247" y="0"/>
            <a:ext cx="10972800" cy="70609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Example: Kyrgyzstan</a:t>
            </a:r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9959133"/>
              </p:ext>
            </p:extLst>
          </p:nvPr>
        </p:nvGraphicFramePr>
        <p:xfrm>
          <a:off x="705278" y="974619"/>
          <a:ext cx="11041227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092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Line 2"/>
          <p:cNvSpPr>
            <a:spLocks noChangeShapeType="1"/>
          </p:cNvSpPr>
          <p:nvPr/>
        </p:nvSpPr>
        <p:spPr bwMode="auto">
          <a:xfrm>
            <a:off x="2853267" y="165523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21898" tIns="60949" rIns="121898" bIns="60949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01379" name="Group 79"/>
          <p:cNvGrpSpPr>
            <a:grpSpLocks/>
          </p:cNvGrpSpPr>
          <p:nvPr/>
        </p:nvGrpSpPr>
        <p:grpSpPr bwMode="auto">
          <a:xfrm>
            <a:off x="715434" y="1068918"/>
            <a:ext cx="5890684" cy="4567767"/>
            <a:chOff x="2336" y="537"/>
            <a:chExt cx="3424" cy="2658"/>
          </a:xfrm>
        </p:grpSpPr>
        <p:sp>
          <p:nvSpPr>
            <p:cNvPr id="101382" name="AutoShape 57"/>
            <p:cNvSpPr>
              <a:spLocks noChangeArrowheads="1"/>
            </p:cNvSpPr>
            <p:nvPr/>
          </p:nvSpPr>
          <p:spPr bwMode="auto">
            <a:xfrm>
              <a:off x="3231" y="2626"/>
              <a:ext cx="34" cy="3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76 w 21600"/>
                <a:gd name="T25" fmla="*/ 3176 h 21600"/>
                <a:gd name="T26" fmla="*/ 18424 w 21600"/>
                <a:gd name="T27" fmla="*/ 1842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CC090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101383" name="Picture 8" descr="whoeuroma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6" y="537"/>
              <a:ext cx="3424" cy="2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1384" name="AutoShape 27"/>
            <p:cNvSpPr>
              <a:spLocks noChangeArrowheads="1"/>
            </p:cNvSpPr>
            <p:nvPr/>
          </p:nvSpPr>
          <p:spPr bwMode="auto">
            <a:xfrm>
              <a:off x="3787" y="1888"/>
              <a:ext cx="34" cy="3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76 w 21600"/>
                <a:gd name="T25" fmla="*/ 3176 h 21600"/>
                <a:gd name="T26" fmla="*/ 18424 w 21600"/>
                <a:gd name="T27" fmla="*/ 1842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385" name="AutoShape 38"/>
            <p:cNvSpPr>
              <a:spLocks noChangeArrowheads="1"/>
            </p:cNvSpPr>
            <p:nvPr/>
          </p:nvSpPr>
          <p:spPr bwMode="auto">
            <a:xfrm>
              <a:off x="3562" y="1918"/>
              <a:ext cx="34" cy="3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76 w 21600"/>
                <a:gd name="T25" fmla="*/ 3176 h 21600"/>
                <a:gd name="T26" fmla="*/ 18424 w 21600"/>
                <a:gd name="T27" fmla="*/ 1842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386" name="AutoShape 39"/>
            <p:cNvSpPr>
              <a:spLocks noChangeArrowheads="1"/>
            </p:cNvSpPr>
            <p:nvPr/>
          </p:nvSpPr>
          <p:spPr bwMode="auto">
            <a:xfrm>
              <a:off x="3494" y="1970"/>
              <a:ext cx="34" cy="3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76 w 21600"/>
                <a:gd name="T25" fmla="*/ 3176 h 21600"/>
                <a:gd name="T26" fmla="*/ 18424 w 21600"/>
                <a:gd name="T27" fmla="*/ 1842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387" name="AutoShape 40"/>
            <p:cNvSpPr>
              <a:spLocks noChangeArrowheads="1"/>
            </p:cNvSpPr>
            <p:nvPr/>
          </p:nvSpPr>
          <p:spPr bwMode="auto">
            <a:xfrm>
              <a:off x="3422" y="1978"/>
              <a:ext cx="34" cy="3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76 w 21600"/>
                <a:gd name="T25" fmla="*/ 3176 h 21600"/>
                <a:gd name="T26" fmla="*/ 18424 w 21600"/>
                <a:gd name="T27" fmla="*/ 1842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388" name="AutoShape 41"/>
            <p:cNvSpPr>
              <a:spLocks noChangeArrowheads="1"/>
            </p:cNvSpPr>
            <p:nvPr/>
          </p:nvSpPr>
          <p:spPr bwMode="auto">
            <a:xfrm>
              <a:off x="3334" y="2058"/>
              <a:ext cx="34" cy="3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76 w 21600"/>
                <a:gd name="T25" fmla="*/ 3176 h 21600"/>
                <a:gd name="T26" fmla="*/ 18424 w 21600"/>
                <a:gd name="T27" fmla="*/ 1842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389" name="AutoShape 42"/>
            <p:cNvSpPr>
              <a:spLocks noChangeArrowheads="1"/>
            </p:cNvSpPr>
            <p:nvPr/>
          </p:nvSpPr>
          <p:spPr bwMode="auto">
            <a:xfrm>
              <a:off x="3572" y="2059"/>
              <a:ext cx="34" cy="3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76 w 21600"/>
                <a:gd name="T25" fmla="*/ 3176 h 21600"/>
                <a:gd name="T26" fmla="*/ 18424 w 21600"/>
                <a:gd name="T27" fmla="*/ 1842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390" name="AutoShape 43"/>
            <p:cNvSpPr>
              <a:spLocks noChangeArrowheads="1"/>
            </p:cNvSpPr>
            <p:nvPr/>
          </p:nvSpPr>
          <p:spPr bwMode="auto">
            <a:xfrm>
              <a:off x="3631" y="2268"/>
              <a:ext cx="34" cy="3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76 w 21600"/>
                <a:gd name="T25" fmla="*/ 3176 h 21600"/>
                <a:gd name="T26" fmla="*/ 18424 w 21600"/>
                <a:gd name="T27" fmla="*/ 1842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391" name="AutoShape 44"/>
            <p:cNvSpPr>
              <a:spLocks noChangeArrowheads="1"/>
            </p:cNvSpPr>
            <p:nvPr/>
          </p:nvSpPr>
          <p:spPr bwMode="auto">
            <a:xfrm>
              <a:off x="3527" y="2357"/>
              <a:ext cx="34" cy="3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76 w 21600"/>
                <a:gd name="T25" fmla="*/ 3176 h 21600"/>
                <a:gd name="T26" fmla="*/ 18424 w 21600"/>
                <a:gd name="T27" fmla="*/ 1842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392" name="AutoShape 45"/>
            <p:cNvSpPr>
              <a:spLocks noChangeArrowheads="1"/>
            </p:cNvSpPr>
            <p:nvPr/>
          </p:nvSpPr>
          <p:spPr bwMode="auto">
            <a:xfrm>
              <a:off x="3424" y="2341"/>
              <a:ext cx="34" cy="3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76 w 21600"/>
                <a:gd name="T25" fmla="*/ 3176 h 21600"/>
                <a:gd name="T26" fmla="*/ 18424 w 21600"/>
                <a:gd name="T27" fmla="*/ 1842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393" name="AutoShape 46"/>
            <p:cNvSpPr>
              <a:spLocks noChangeArrowheads="1"/>
            </p:cNvSpPr>
            <p:nvPr/>
          </p:nvSpPr>
          <p:spPr bwMode="auto">
            <a:xfrm>
              <a:off x="3243" y="2432"/>
              <a:ext cx="34" cy="3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76 w 21600"/>
                <a:gd name="T25" fmla="*/ 3176 h 21600"/>
                <a:gd name="T26" fmla="*/ 18424 w 21600"/>
                <a:gd name="T27" fmla="*/ 1842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394" name="AutoShape 47"/>
            <p:cNvSpPr>
              <a:spLocks noChangeArrowheads="1"/>
            </p:cNvSpPr>
            <p:nvPr/>
          </p:nvSpPr>
          <p:spPr bwMode="auto">
            <a:xfrm>
              <a:off x="3379" y="2523"/>
              <a:ext cx="34" cy="3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76 w 21600"/>
                <a:gd name="T25" fmla="*/ 3176 h 21600"/>
                <a:gd name="T26" fmla="*/ 18424 w 21600"/>
                <a:gd name="T27" fmla="*/ 1842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395" name="AutoShape 48"/>
            <p:cNvSpPr>
              <a:spLocks noChangeArrowheads="1"/>
            </p:cNvSpPr>
            <p:nvPr/>
          </p:nvSpPr>
          <p:spPr bwMode="auto">
            <a:xfrm>
              <a:off x="3259" y="2539"/>
              <a:ext cx="34" cy="3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76 w 21600"/>
                <a:gd name="T25" fmla="*/ 3176 h 21600"/>
                <a:gd name="T26" fmla="*/ 18424 w 21600"/>
                <a:gd name="T27" fmla="*/ 1842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396" name="AutoShape 49"/>
            <p:cNvSpPr>
              <a:spLocks noChangeArrowheads="1"/>
            </p:cNvSpPr>
            <p:nvPr/>
          </p:nvSpPr>
          <p:spPr bwMode="auto">
            <a:xfrm>
              <a:off x="3190" y="2466"/>
              <a:ext cx="34" cy="3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76 w 21600"/>
                <a:gd name="T25" fmla="*/ 3176 h 21600"/>
                <a:gd name="T26" fmla="*/ 18424 w 21600"/>
                <a:gd name="T27" fmla="*/ 1842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397" name="AutoShape 51"/>
            <p:cNvSpPr>
              <a:spLocks noChangeArrowheads="1"/>
            </p:cNvSpPr>
            <p:nvPr/>
          </p:nvSpPr>
          <p:spPr bwMode="auto">
            <a:xfrm>
              <a:off x="3194" y="2556"/>
              <a:ext cx="34" cy="3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76 w 21600"/>
                <a:gd name="T25" fmla="*/ 3176 h 21600"/>
                <a:gd name="T26" fmla="*/ 18424 w 21600"/>
                <a:gd name="T27" fmla="*/ 1842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398" name="AutoShape 52"/>
            <p:cNvSpPr>
              <a:spLocks noChangeArrowheads="1"/>
            </p:cNvSpPr>
            <p:nvPr/>
          </p:nvSpPr>
          <p:spPr bwMode="auto">
            <a:xfrm>
              <a:off x="3152" y="2387"/>
              <a:ext cx="34" cy="3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76 w 21600"/>
                <a:gd name="T25" fmla="*/ 3176 h 21600"/>
                <a:gd name="T26" fmla="*/ 18424 w 21600"/>
                <a:gd name="T27" fmla="*/ 1842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399" name="AutoShape 53"/>
            <p:cNvSpPr>
              <a:spLocks noChangeArrowheads="1"/>
            </p:cNvSpPr>
            <p:nvPr/>
          </p:nvSpPr>
          <p:spPr bwMode="auto">
            <a:xfrm>
              <a:off x="3156" y="2317"/>
              <a:ext cx="34" cy="3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76 w 21600"/>
                <a:gd name="T25" fmla="*/ 3176 h 21600"/>
                <a:gd name="T26" fmla="*/ 18424 w 21600"/>
                <a:gd name="T27" fmla="*/ 1842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400" name="AutoShape 54"/>
            <p:cNvSpPr>
              <a:spLocks noChangeArrowheads="1"/>
            </p:cNvSpPr>
            <p:nvPr/>
          </p:nvSpPr>
          <p:spPr bwMode="auto">
            <a:xfrm>
              <a:off x="3275" y="2217"/>
              <a:ext cx="34" cy="3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76 w 21600"/>
                <a:gd name="T25" fmla="*/ 3176 h 21600"/>
                <a:gd name="T26" fmla="*/ 18424 w 21600"/>
                <a:gd name="T27" fmla="*/ 1842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401" name="AutoShape 55"/>
            <p:cNvSpPr>
              <a:spLocks noChangeArrowheads="1"/>
            </p:cNvSpPr>
            <p:nvPr/>
          </p:nvSpPr>
          <p:spPr bwMode="auto">
            <a:xfrm>
              <a:off x="3186" y="2135"/>
              <a:ext cx="34" cy="3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76 w 21600"/>
                <a:gd name="T25" fmla="*/ 3176 h 21600"/>
                <a:gd name="T26" fmla="*/ 18424 w 21600"/>
                <a:gd name="T27" fmla="*/ 1842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402" name="AutoShape 56"/>
            <p:cNvSpPr>
              <a:spLocks noChangeArrowheads="1"/>
            </p:cNvSpPr>
            <p:nvPr/>
          </p:nvSpPr>
          <p:spPr bwMode="auto">
            <a:xfrm>
              <a:off x="3251" y="2288"/>
              <a:ext cx="34" cy="3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76 w 21600"/>
                <a:gd name="T25" fmla="*/ 3176 h 21600"/>
                <a:gd name="T26" fmla="*/ 18424 w 21600"/>
                <a:gd name="T27" fmla="*/ 1842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403" name="AutoShape 58"/>
            <p:cNvSpPr>
              <a:spLocks noChangeArrowheads="1"/>
            </p:cNvSpPr>
            <p:nvPr/>
          </p:nvSpPr>
          <p:spPr bwMode="auto">
            <a:xfrm>
              <a:off x="3969" y="2614"/>
              <a:ext cx="34" cy="3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76 w 21600"/>
                <a:gd name="T25" fmla="*/ 3176 h 21600"/>
                <a:gd name="T26" fmla="*/ 18424 w 21600"/>
                <a:gd name="T27" fmla="*/ 1842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404" name="AutoShape 59"/>
            <p:cNvSpPr>
              <a:spLocks noChangeArrowheads="1"/>
            </p:cNvSpPr>
            <p:nvPr/>
          </p:nvSpPr>
          <p:spPr bwMode="auto">
            <a:xfrm>
              <a:off x="4114" y="2692"/>
              <a:ext cx="34" cy="3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76 w 21600"/>
                <a:gd name="T25" fmla="*/ 3176 h 21600"/>
                <a:gd name="T26" fmla="*/ 18424 w 21600"/>
                <a:gd name="T27" fmla="*/ 1842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405" name="AutoShape 60"/>
            <p:cNvSpPr>
              <a:spLocks noChangeArrowheads="1"/>
            </p:cNvSpPr>
            <p:nvPr/>
          </p:nvSpPr>
          <p:spPr bwMode="auto">
            <a:xfrm>
              <a:off x="4010" y="2692"/>
              <a:ext cx="34" cy="3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76 w 21600"/>
                <a:gd name="T25" fmla="*/ 3176 h 21600"/>
                <a:gd name="T26" fmla="*/ 18424 w 21600"/>
                <a:gd name="T27" fmla="*/ 1842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406" name="AutoShape 61"/>
            <p:cNvSpPr>
              <a:spLocks noChangeArrowheads="1"/>
            </p:cNvSpPr>
            <p:nvPr/>
          </p:nvSpPr>
          <p:spPr bwMode="auto">
            <a:xfrm>
              <a:off x="3742" y="2750"/>
              <a:ext cx="34" cy="3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76 w 21600"/>
                <a:gd name="T25" fmla="*/ 3176 h 21600"/>
                <a:gd name="T26" fmla="*/ 18424 w 21600"/>
                <a:gd name="T27" fmla="*/ 1842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407" name="AutoShape 62"/>
            <p:cNvSpPr>
              <a:spLocks noChangeArrowheads="1"/>
            </p:cNvSpPr>
            <p:nvPr/>
          </p:nvSpPr>
          <p:spPr bwMode="auto">
            <a:xfrm>
              <a:off x="4513" y="2704"/>
              <a:ext cx="34" cy="3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76 w 21600"/>
                <a:gd name="T25" fmla="*/ 3176 h 21600"/>
                <a:gd name="T26" fmla="*/ 18424 w 21600"/>
                <a:gd name="T27" fmla="*/ 1842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408" name="AutoShape 63"/>
            <p:cNvSpPr>
              <a:spLocks noChangeArrowheads="1"/>
            </p:cNvSpPr>
            <p:nvPr/>
          </p:nvSpPr>
          <p:spPr bwMode="auto">
            <a:xfrm>
              <a:off x="4694" y="2614"/>
              <a:ext cx="34" cy="3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76 w 21600"/>
                <a:gd name="T25" fmla="*/ 3176 h 21600"/>
                <a:gd name="T26" fmla="*/ 18424 w 21600"/>
                <a:gd name="T27" fmla="*/ 1842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409" name="AutoShape 64"/>
            <p:cNvSpPr>
              <a:spLocks noChangeArrowheads="1"/>
            </p:cNvSpPr>
            <p:nvPr/>
          </p:nvSpPr>
          <p:spPr bwMode="auto">
            <a:xfrm>
              <a:off x="4876" y="2659"/>
              <a:ext cx="34" cy="3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76 w 21600"/>
                <a:gd name="T25" fmla="*/ 3176 h 21600"/>
                <a:gd name="T26" fmla="*/ 18424 w 21600"/>
                <a:gd name="T27" fmla="*/ 1842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410" name="AutoShape 65"/>
            <p:cNvSpPr>
              <a:spLocks noChangeArrowheads="1"/>
            </p:cNvSpPr>
            <p:nvPr/>
          </p:nvSpPr>
          <p:spPr bwMode="auto">
            <a:xfrm>
              <a:off x="5012" y="2478"/>
              <a:ext cx="34" cy="3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76 w 21600"/>
                <a:gd name="T25" fmla="*/ 3176 h 21600"/>
                <a:gd name="T26" fmla="*/ 18424 w 21600"/>
                <a:gd name="T27" fmla="*/ 1842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411" name="AutoShape 66"/>
            <p:cNvSpPr>
              <a:spLocks noChangeArrowheads="1"/>
            </p:cNvSpPr>
            <p:nvPr/>
          </p:nvSpPr>
          <p:spPr bwMode="auto">
            <a:xfrm>
              <a:off x="4694" y="2251"/>
              <a:ext cx="34" cy="3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76 w 21600"/>
                <a:gd name="T25" fmla="*/ 3176 h 21600"/>
                <a:gd name="T26" fmla="*/ 18424 w 21600"/>
                <a:gd name="T27" fmla="*/ 1842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412" name="AutoShape 67"/>
            <p:cNvSpPr>
              <a:spLocks noChangeArrowheads="1"/>
            </p:cNvSpPr>
            <p:nvPr/>
          </p:nvSpPr>
          <p:spPr bwMode="auto">
            <a:xfrm>
              <a:off x="3586" y="1838"/>
              <a:ext cx="34" cy="3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76 w 21600"/>
                <a:gd name="T25" fmla="*/ 3176 h 21600"/>
                <a:gd name="T26" fmla="*/ 18424 w 21600"/>
                <a:gd name="T27" fmla="*/ 1842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413" name="AutoShape 68"/>
            <p:cNvSpPr>
              <a:spLocks noChangeArrowheads="1"/>
            </p:cNvSpPr>
            <p:nvPr/>
          </p:nvSpPr>
          <p:spPr bwMode="auto">
            <a:xfrm>
              <a:off x="3061" y="2024"/>
              <a:ext cx="34" cy="3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76 w 21600"/>
                <a:gd name="T25" fmla="*/ 3176 h 21600"/>
                <a:gd name="T26" fmla="*/ 18424 w 21600"/>
                <a:gd name="T27" fmla="*/ 1842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CC090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414" name="AutoShape 69"/>
            <p:cNvSpPr>
              <a:spLocks noChangeArrowheads="1"/>
            </p:cNvSpPr>
            <p:nvPr/>
          </p:nvSpPr>
          <p:spPr bwMode="auto">
            <a:xfrm>
              <a:off x="2608" y="2341"/>
              <a:ext cx="34" cy="3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76 w 21600"/>
                <a:gd name="T25" fmla="*/ 3176 h 21600"/>
                <a:gd name="T26" fmla="*/ 18424 w 21600"/>
                <a:gd name="T27" fmla="*/ 1842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CC090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415" name="AutoShape 70"/>
            <p:cNvSpPr>
              <a:spLocks noChangeArrowheads="1"/>
            </p:cNvSpPr>
            <p:nvPr/>
          </p:nvSpPr>
          <p:spPr bwMode="auto">
            <a:xfrm>
              <a:off x="2880" y="1842"/>
              <a:ext cx="34" cy="3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76 w 21600"/>
                <a:gd name="T25" fmla="*/ 3176 h 21600"/>
                <a:gd name="T26" fmla="*/ 18424 w 21600"/>
                <a:gd name="T27" fmla="*/ 1842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CC090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416" name="AutoShape 71"/>
            <p:cNvSpPr>
              <a:spLocks noChangeArrowheads="1"/>
            </p:cNvSpPr>
            <p:nvPr/>
          </p:nvSpPr>
          <p:spPr bwMode="auto">
            <a:xfrm>
              <a:off x="2983" y="2341"/>
              <a:ext cx="34" cy="3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76 w 21600"/>
                <a:gd name="T25" fmla="*/ 3176 h 21600"/>
                <a:gd name="T26" fmla="*/ 18424 w 21600"/>
                <a:gd name="T27" fmla="*/ 1842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CC090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417" name="AutoShape 72"/>
            <p:cNvSpPr>
              <a:spLocks noChangeArrowheads="1"/>
            </p:cNvSpPr>
            <p:nvPr/>
          </p:nvSpPr>
          <p:spPr bwMode="auto">
            <a:xfrm>
              <a:off x="2983" y="2387"/>
              <a:ext cx="34" cy="3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76 w 21600"/>
                <a:gd name="T25" fmla="*/ 3176 h 21600"/>
                <a:gd name="T26" fmla="*/ 18424 w 21600"/>
                <a:gd name="T27" fmla="*/ 1842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CC090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418" name="AutoShape 73"/>
            <p:cNvSpPr>
              <a:spLocks noChangeArrowheads="1"/>
            </p:cNvSpPr>
            <p:nvPr/>
          </p:nvSpPr>
          <p:spPr bwMode="auto">
            <a:xfrm>
              <a:off x="2955" y="1999"/>
              <a:ext cx="34" cy="3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76 w 21600"/>
                <a:gd name="T25" fmla="*/ 3176 h 21600"/>
                <a:gd name="T26" fmla="*/ 18424 w 21600"/>
                <a:gd name="T27" fmla="*/ 1842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CC090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5125" name="Text Box 9"/>
          <p:cNvSpPr txBox="1">
            <a:spLocks noChangeArrowheads="1"/>
          </p:cNvSpPr>
          <p:nvPr/>
        </p:nvSpPr>
        <p:spPr bwMode="auto">
          <a:xfrm>
            <a:off x="6718301" y="1060451"/>
            <a:ext cx="5448300" cy="535529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8" tIns="60949" rIns="121898" bIns="60949">
            <a:spAutoFit/>
          </a:bodyPr>
          <a:lstStyle>
            <a:lvl1pPr eaLnBrk="0" hangingPunct="0">
              <a:lnSpc>
                <a:spcPct val="95000"/>
              </a:lnSpc>
              <a:spcBef>
                <a:spcPts val="600"/>
              </a:spcBef>
              <a:spcAft>
                <a:spcPts val="800"/>
              </a:spcAft>
              <a:buFont typeface="Arial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ts val="600"/>
              </a:spcBef>
              <a:spcAft>
                <a:spcPts val="400"/>
              </a:spcAft>
              <a:buFont typeface="Arial" charset="0"/>
              <a:buChar char="–"/>
              <a:defRPr sz="24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ts val="300"/>
              </a:spcBef>
              <a:spcAft>
                <a:spcPts val="20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3pPr>
            <a:lvl4pPr marL="1600200" indent="-228600" eaLnBrk="0" hangingPunct="0">
              <a:lnSpc>
                <a:spcPct val="95000"/>
              </a:lnSpc>
              <a:spcAft>
                <a:spcPts val="12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lnSpc>
                <a:spcPct val="95000"/>
              </a:lnSpc>
              <a:spcAft>
                <a:spcPts val="12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12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12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12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12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en-GB" alt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55 IHR States Parties (894 million people):</a:t>
            </a:r>
          </a:p>
          <a:p>
            <a:pPr lvl="1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Char char="–"/>
              <a:defRPr/>
            </a:pPr>
            <a:r>
              <a:rPr lang="en-GB" altLang="en-US" sz="20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53 WHO Member States , The Holy See (observer) and Liechtenstein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Significant variations: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0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- </a:t>
            </a:r>
            <a:r>
              <a:rPr lang="en-US" alt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By population size </a:t>
            </a:r>
            <a:r>
              <a:rPr lang="en-GB" alt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(2017):</a:t>
            </a:r>
          </a:p>
          <a:p>
            <a:pPr lvl="1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Char char="–"/>
              <a:defRPr/>
            </a:pPr>
            <a:r>
              <a:rPr lang="en-GB" altLang="en-US" sz="20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San Marino: 33,000 people</a:t>
            </a:r>
          </a:p>
          <a:p>
            <a:pPr lvl="1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Char char="–"/>
              <a:defRPr/>
            </a:pPr>
            <a:r>
              <a:rPr lang="en-GB" altLang="en-US" sz="20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Russian Federation: </a:t>
            </a:r>
            <a:r>
              <a:rPr lang="en-US" altLang="en-US" sz="2000" dirty="0">
                <a:solidFill>
                  <a:prstClr val="black"/>
                </a:solidFill>
                <a:latin typeface="Arial" charset="0"/>
                <a:cs typeface="Arial" charset="0"/>
              </a:rPr>
              <a:t>144,031,000</a:t>
            </a:r>
            <a:r>
              <a:rPr lang="en-GB" altLang="en-US" sz="20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people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0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- </a:t>
            </a:r>
            <a:r>
              <a:rPr lang="en-US" alt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By </a:t>
            </a:r>
            <a:r>
              <a:rPr lang="en-GB" alt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GDP/Capita (2016):</a:t>
            </a:r>
          </a:p>
          <a:p>
            <a:pPr lvl="1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Char char="–"/>
              <a:defRPr/>
            </a:pPr>
            <a:r>
              <a:rPr lang="en-GB" altLang="en-US" sz="20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Tajikistan: $ 818.63 [rank 163]</a:t>
            </a:r>
          </a:p>
          <a:p>
            <a:pPr lvl="1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Char char="–"/>
              <a:defRPr/>
            </a:pPr>
            <a:r>
              <a:rPr lang="en-GB" altLang="en-US" sz="20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Luxembourg: $ 107,708 [rank 1]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Char char="–"/>
              <a:defRPr/>
            </a:pPr>
            <a:r>
              <a:rPr lang="en-GB" altLang="en-US" sz="21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WHO Country Offices (29/53)</a:t>
            </a:r>
            <a:endParaRPr lang="en-GB" altLang="en-US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charset="0"/>
            </a:endParaRPr>
          </a:p>
          <a:p>
            <a:pPr marL="609487" lvl="1" indent="0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 typeface="Arial" charset="0"/>
              <a:buNone/>
              <a:defRPr/>
            </a:pPr>
            <a:endParaRPr lang="en-GB" altLang="en-US" sz="19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1381" name="TextBox 1"/>
          <p:cNvSpPr txBox="1">
            <a:spLocks noChangeArrowheads="1"/>
          </p:cNvSpPr>
          <p:nvPr/>
        </p:nvSpPr>
        <p:spPr bwMode="auto">
          <a:xfrm>
            <a:off x="143934" y="180297"/>
            <a:ext cx="12164484" cy="64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8" tIns="60949" rIns="121898" bIns="60949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  <a:cs typeface="Arial Unicode MS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400" dirty="0" smtClean="0">
                <a:solidFill>
                  <a:srgbClr val="0055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WHO </a:t>
            </a:r>
            <a:r>
              <a:rPr lang="en-US" altLang="en-US" sz="3400" dirty="0">
                <a:solidFill>
                  <a:srgbClr val="0055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European </a:t>
            </a:r>
            <a:r>
              <a:rPr lang="en-US" altLang="en-US" sz="3400" dirty="0" smtClean="0">
                <a:solidFill>
                  <a:srgbClr val="0055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Region - </a:t>
            </a:r>
            <a:r>
              <a:rPr lang="en-US" altLang="en-US" sz="3400" dirty="0">
                <a:solidFill>
                  <a:srgbClr val="0055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Diversity and </a:t>
            </a:r>
            <a:r>
              <a:rPr lang="en-US" altLang="en-US" sz="3400" dirty="0" smtClean="0">
                <a:solidFill>
                  <a:srgbClr val="0055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Variations/ Inequities </a:t>
            </a:r>
            <a:endParaRPr lang="en-US" altLang="en-US" sz="3400" dirty="0">
              <a:solidFill>
                <a:srgbClr val="00558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6262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2159563" y="404664"/>
            <a:ext cx="0" cy="60486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159563" y="6453339"/>
            <a:ext cx="9505056" cy="219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407701" y="580526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934744" y="5623048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840416" y="5668253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576053" y="5641875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967541" y="4581128"/>
            <a:ext cx="3840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910953" y="1628800"/>
            <a:ext cx="3840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942705" y="3501008"/>
            <a:ext cx="3840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967541" y="2586633"/>
            <a:ext cx="3840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910953" y="620688"/>
            <a:ext cx="3840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426048" y="404664"/>
            <a:ext cx="1440160" cy="86409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r>
              <a:rPr lang="en-US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EXTREME</a:t>
            </a:r>
          </a:p>
          <a:p>
            <a:pPr algn="ctr"/>
            <a:r>
              <a:rPr lang="en-US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WEATHER</a:t>
            </a:r>
          </a:p>
          <a:p>
            <a:pPr algn="ctr"/>
            <a:r>
              <a:rPr lang="en-US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</a:t>
            </a:r>
          </a:p>
          <a:p>
            <a:pPr algn="ctr"/>
            <a:endParaRPr lang="en-US" sz="13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383449" y="1420068"/>
            <a:ext cx="1440160" cy="86409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r>
              <a:rPr lang="en-US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</a:t>
            </a:r>
          </a:p>
          <a:p>
            <a:pPr algn="ctr"/>
            <a:r>
              <a:rPr lang="en-US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DISASTERS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351584" y="2420888"/>
            <a:ext cx="1440160" cy="86409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r>
              <a:rPr lang="en-US" sz="13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</a:t>
            </a:r>
          </a:p>
          <a:p>
            <a:pPr algn="ctr"/>
            <a:r>
              <a:rPr lang="en-US" sz="13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FRAUD/</a:t>
            </a:r>
          </a:p>
          <a:p>
            <a:pPr algn="ctr"/>
            <a:r>
              <a:rPr lang="en-US" sz="13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THEFT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337711" y="3458716"/>
            <a:ext cx="1440160" cy="86409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r>
              <a:rPr lang="en-US" sz="1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CYBER</a:t>
            </a:r>
          </a:p>
          <a:p>
            <a:pPr algn="ctr"/>
            <a:r>
              <a:rPr lang="en-US" sz="1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ATTACKS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351584" y="4520580"/>
            <a:ext cx="1440160" cy="86409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r>
              <a:rPr lang="en-US" sz="13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FAILURE OF</a:t>
            </a:r>
          </a:p>
          <a:p>
            <a:pPr algn="ctr"/>
            <a:r>
              <a:rPr lang="en-US" sz="13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CLIMATE CHANGE</a:t>
            </a:r>
          </a:p>
          <a:p>
            <a:pPr algn="ctr"/>
            <a:r>
              <a:rPr lang="en-US" sz="13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MITIGATION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501463" y="5435199"/>
            <a:ext cx="1440160" cy="86409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</a:t>
            </a:r>
          </a:p>
          <a:p>
            <a:pPr algn="ctr"/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CRISIS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135893" y="5432855"/>
            <a:ext cx="1440160" cy="86409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r>
              <a:rPr lang="en-US" sz="13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FAILURE OF</a:t>
            </a:r>
          </a:p>
          <a:p>
            <a:pPr algn="ctr"/>
            <a:r>
              <a:rPr lang="en-US" sz="13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CLIMATE CHANGE</a:t>
            </a:r>
          </a:p>
          <a:p>
            <a:pPr algn="ctr"/>
            <a:r>
              <a:rPr lang="en-US" sz="13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MITIGATION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692897" y="5432855"/>
            <a:ext cx="1440160" cy="86409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r>
              <a:rPr lang="en-US" sz="1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</a:t>
            </a:r>
          </a:p>
          <a:p>
            <a:pPr algn="ctr"/>
            <a:r>
              <a:rPr lang="en-US" sz="1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DISASTERS</a:t>
            </a:r>
          </a:p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236725" y="5435199"/>
            <a:ext cx="1440160" cy="86409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r>
              <a:rPr lang="en-US" sz="1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EXTREME</a:t>
            </a:r>
          </a:p>
          <a:p>
            <a:pPr algn="ctr"/>
            <a:r>
              <a:rPr lang="en-US" sz="1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WEATHER</a:t>
            </a:r>
          </a:p>
          <a:p>
            <a:pPr algn="ctr"/>
            <a:r>
              <a:rPr lang="en-US" sz="1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</a:t>
            </a:r>
          </a:p>
        </p:txBody>
      </p:sp>
      <p:sp>
        <p:nvSpPr>
          <p:cNvPr id="38" name="Rectangle 37"/>
          <p:cNvSpPr/>
          <p:nvPr/>
        </p:nvSpPr>
        <p:spPr>
          <a:xfrm>
            <a:off x="9840416" y="5432855"/>
            <a:ext cx="1440160" cy="86409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WMDs</a:t>
            </a:r>
          </a:p>
        </p:txBody>
      </p:sp>
      <p:sp>
        <p:nvSpPr>
          <p:cNvPr id="39" name="Up Arrow 38"/>
          <p:cNvSpPr/>
          <p:nvPr/>
        </p:nvSpPr>
        <p:spPr>
          <a:xfrm>
            <a:off x="719404" y="404664"/>
            <a:ext cx="768085" cy="5218384"/>
          </a:xfrm>
          <a:prstGeom prst="up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8" rIns="91430" bIns="45718" rtlCol="0" anchor="ctr"/>
          <a:lstStyle/>
          <a:p>
            <a:pPr algn="ctr"/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</a:p>
          <a:p>
            <a:pPr algn="ctr"/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</a:p>
          <a:p>
            <a:pPr algn="ctr"/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</a:p>
          <a:p>
            <a:pPr algn="ctr"/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</a:p>
          <a:p>
            <a:pPr algn="ctr"/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</a:p>
          <a:p>
            <a:pPr algn="ctr"/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</a:p>
          <a:p>
            <a:pPr algn="ctr"/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</a:p>
          <a:p>
            <a:pPr algn="ctr"/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</a:p>
          <a:p>
            <a:pPr algn="ctr"/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</a:p>
          <a:p>
            <a:pPr algn="ctr"/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</a:p>
        </p:txBody>
      </p:sp>
      <p:sp>
        <p:nvSpPr>
          <p:cNvPr id="41" name="Right Arrow 40"/>
          <p:cNvSpPr/>
          <p:nvPr/>
        </p:nvSpPr>
        <p:spPr>
          <a:xfrm>
            <a:off x="2326746" y="6455535"/>
            <a:ext cx="9145851" cy="402468"/>
          </a:xfrm>
          <a:prstGeom prst="rightArrow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r>
              <a:rPr 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M P A C T   </a:t>
            </a:r>
            <a:endParaRPr lang="en-US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Flowchart: Connector 41"/>
          <p:cNvSpPr/>
          <p:nvPr/>
        </p:nvSpPr>
        <p:spPr>
          <a:xfrm>
            <a:off x="1588627" y="4783943"/>
            <a:ext cx="378916" cy="3600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r>
              <a:rPr lang="en-US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Flowchart: Connector 42"/>
          <p:cNvSpPr/>
          <p:nvPr/>
        </p:nvSpPr>
        <p:spPr>
          <a:xfrm>
            <a:off x="1583499" y="3803885"/>
            <a:ext cx="378916" cy="3600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r>
              <a:rPr lang="en-US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Flowchart: Connector 43"/>
          <p:cNvSpPr/>
          <p:nvPr/>
        </p:nvSpPr>
        <p:spPr>
          <a:xfrm>
            <a:off x="1615151" y="2935907"/>
            <a:ext cx="378916" cy="3600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r>
              <a:rPr lang="en-US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Flowchart: Connector 44"/>
          <p:cNvSpPr/>
          <p:nvPr/>
        </p:nvSpPr>
        <p:spPr>
          <a:xfrm>
            <a:off x="1666895" y="2060848"/>
            <a:ext cx="378916" cy="3600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r>
              <a:rPr lang="en-US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Flowchart: Connector 45"/>
          <p:cNvSpPr/>
          <p:nvPr/>
        </p:nvSpPr>
        <p:spPr>
          <a:xfrm>
            <a:off x="1679510" y="1060028"/>
            <a:ext cx="378916" cy="3600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47" name="Flowchart: Connector 46"/>
          <p:cNvSpPr/>
          <p:nvPr/>
        </p:nvSpPr>
        <p:spPr>
          <a:xfrm>
            <a:off x="4032087" y="6312651"/>
            <a:ext cx="378916" cy="3600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48" name="Flowchart: Connector 47"/>
          <p:cNvSpPr/>
          <p:nvPr/>
        </p:nvSpPr>
        <p:spPr>
          <a:xfrm>
            <a:off x="5666515" y="6312651"/>
            <a:ext cx="378916" cy="3600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49" name="Flowchart: Connector 48"/>
          <p:cNvSpPr/>
          <p:nvPr/>
        </p:nvSpPr>
        <p:spPr>
          <a:xfrm>
            <a:off x="7490663" y="6274415"/>
            <a:ext cx="378916" cy="3600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r>
              <a:rPr lang="en-US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Flowchart: Connector 49"/>
          <p:cNvSpPr/>
          <p:nvPr/>
        </p:nvSpPr>
        <p:spPr>
          <a:xfrm>
            <a:off x="8786399" y="6275512"/>
            <a:ext cx="378916" cy="3600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52" name="Flowchart: Connector 51"/>
          <p:cNvSpPr/>
          <p:nvPr/>
        </p:nvSpPr>
        <p:spPr>
          <a:xfrm>
            <a:off x="10371039" y="6275512"/>
            <a:ext cx="378916" cy="3600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r>
              <a:rPr lang="en-US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5014353" y="602315"/>
            <a:ext cx="6650267" cy="3288457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30" tIns="45718" rIns="91430" bIns="45718"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 5 GLOBA L RISKS 2018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Likelihood and Impact</a:t>
            </a:r>
          </a:p>
          <a:p>
            <a:pPr algn="ctr"/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1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 RISKS </a:t>
            </a:r>
            <a:r>
              <a:rPr lang="en-US" sz="1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LANDSCAPE 2018</a:t>
            </a:r>
            <a:endParaRPr lang="en-US" sz="1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1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 Economic Forum, Davos</a:t>
            </a:r>
          </a:p>
          <a:p>
            <a:pPr algn="ctr"/>
            <a:endParaRPr lang="en-US" sz="1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039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9934" y="1772816"/>
            <a:ext cx="10072048" cy="279918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rtl="1">
              <a:tabLst>
                <a:tab pos="4967164" algn="l"/>
              </a:tabLst>
              <a:defRPr/>
            </a:pPr>
            <a:r>
              <a:rPr lang="en-US" sz="3200" b="1" dirty="0">
                <a:solidFill>
                  <a:srgbClr val="FFFF00"/>
                </a:solidFill>
              </a:rPr>
              <a:t>“….trouble  occurs not because of one failure but because of the way </a:t>
            </a:r>
            <a:r>
              <a:rPr lang="en-US" sz="3200" b="1" i="1" dirty="0">
                <a:solidFill>
                  <a:srgbClr val="FFFF00"/>
                </a:solidFill>
              </a:rPr>
              <a:t>many </a:t>
            </a:r>
            <a:r>
              <a:rPr lang="en-US" sz="3200" b="1" i="1" u="sng" dirty="0">
                <a:solidFill>
                  <a:srgbClr val="FFFF00"/>
                </a:solidFill>
              </a:rPr>
              <a:t>different pieces interact</a:t>
            </a:r>
            <a:r>
              <a:rPr lang="en-US" sz="3200" b="1" u="sng" dirty="0">
                <a:solidFill>
                  <a:srgbClr val="FFFF00"/>
                </a:solidFill>
              </a:rPr>
              <a:t>”</a:t>
            </a:r>
          </a:p>
          <a:p>
            <a:pPr algn="r">
              <a:tabLst>
                <a:tab pos="4967164" algn="l"/>
              </a:tabLst>
              <a:defRPr/>
            </a:pPr>
            <a:r>
              <a:rPr lang="en-US" sz="2000" b="1" i="1" dirty="0">
                <a:solidFill>
                  <a:srgbClr val="FFFF00"/>
                </a:solidFill>
              </a:rPr>
              <a:t>PG Neumann</a:t>
            </a:r>
          </a:p>
        </p:txBody>
      </p:sp>
    </p:spTree>
    <p:extLst>
      <p:ext uri="{BB962C8B-B14F-4D97-AF65-F5344CB8AC3E}">
        <p14:creationId xmlns:p14="http://schemas.microsoft.com/office/powerpoint/2010/main" val="234383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0"/>
            <a:ext cx="10972800" cy="1143000"/>
          </a:xfrm>
        </p:spPr>
        <p:txBody>
          <a:bodyPr/>
          <a:lstStyle/>
          <a:p>
            <a:pPr algn="ctr"/>
            <a:r>
              <a:rPr lang="en-GB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  <a:endParaRPr lang="en-GB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408" y="1556792"/>
            <a:ext cx="4529199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311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609600" y="38100"/>
            <a:ext cx="10972800" cy="11430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Words of Wisdom</a:t>
            </a:r>
          </a:p>
        </p:txBody>
      </p:sp>
      <p:sp>
        <p:nvSpPr>
          <p:cNvPr id="4" name="Rectangle 3"/>
          <p:cNvSpPr/>
          <p:nvPr/>
        </p:nvSpPr>
        <p:spPr>
          <a:xfrm>
            <a:off x="1117600" y="3640667"/>
            <a:ext cx="10058400" cy="16764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9" tIns="60954" rIns="121909" bIns="60954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39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endParaRPr lang="en-US" altLang="en-US" sz="39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 eaLnBrk="1" hangingPunct="1">
              <a:defRPr/>
            </a:pPr>
            <a:r>
              <a:rPr lang="en-US" altLang="en-US" sz="39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“Problem of our times is that future isn’t what it used to be”                                             </a:t>
            </a:r>
            <a:r>
              <a:rPr lang="en-US" altLang="en-US" sz="21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French poet Valerie     Davos 2008</a:t>
            </a:r>
            <a:endParaRPr lang="en-US" altLang="en-US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defRPr/>
            </a:pPr>
            <a:endParaRPr lang="en-US" altLang="en-US" sz="39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defRPr/>
            </a:pPr>
            <a:endParaRPr lang="en-US" altLang="en-US" sz="2700" dirty="0">
              <a:solidFill>
                <a:srgbClr val="FFFFFF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17600" y="1610436"/>
            <a:ext cx="10058400" cy="1351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Failing to Prepare is Preparing to Fail!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066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15484"/>
          </a:xfrm>
          <a:solidFill>
            <a:schemeClr val="tx2"/>
          </a:solidFill>
        </p:spPr>
        <p:txBody>
          <a:bodyPr>
            <a:noAutofit/>
          </a:bodyPr>
          <a:lstStyle/>
          <a:p>
            <a:pPr defTabSz="914332">
              <a:defRPr/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Changing Face of Global (Health) Security Risks: 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nature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, magnitude, scale,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&amp; 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partners</a:t>
            </a:r>
            <a:endParaRPr lang="en-US" sz="3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184" y="1189567"/>
            <a:ext cx="11425767" cy="5141384"/>
          </a:xfrm>
        </p:spPr>
        <p:txBody>
          <a:bodyPr>
            <a:normAutofit/>
          </a:bodyPr>
          <a:lstStyle/>
          <a:p>
            <a:pPr marL="228584" indent="-228584" defTabSz="914332">
              <a:defRPr/>
            </a:pP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Paris</a:t>
            </a:r>
            <a:r>
              <a:rPr lang="en-US" sz="3200" dirty="0"/>
              <a:t>! </a:t>
            </a:r>
            <a:r>
              <a:rPr lang="en-US" sz="3200" dirty="0">
                <a:sym typeface="Wingdings" pitchFamily="2" charset="2"/>
              </a:rPr>
              <a:t></a:t>
            </a:r>
            <a:r>
              <a:rPr lang="en-US" sz="3200" dirty="0"/>
              <a:t> </a:t>
            </a:r>
            <a:r>
              <a:rPr lang="en-US" sz="3200" i="1" dirty="0"/>
              <a:t>intentional mass casualty </a:t>
            </a:r>
            <a:r>
              <a:rPr lang="en-US" sz="3200" dirty="0"/>
              <a:t>events;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 France lost $76 million </a:t>
            </a:r>
            <a:r>
              <a:rPr lang="en-US" sz="3200" dirty="0"/>
              <a:t>in one week of terrorist attacks</a:t>
            </a:r>
          </a:p>
          <a:p>
            <a:pPr marL="228584" indent="-228584" defTabSz="914332">
              <a:defRPr/>
            </a:pP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1997-2009: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six major outbreaks </a:t>
            </a:r>
            <a:r>
              <a:rPr lang="en-US" sz="3200" dirty="0">
                <a:solidFill>
                  <a:schemeClr val="tx2"/>
                </a:solidFill>
              </a:rPr>
              <a:t>of highly fatal zoonoses </a:t>
            </a:r>
            <a:r>
              <a:rPr lang="en-US" sz="3200" dirty="0">
                <a:solidFill>
                  <a:srgbClr val="002160"/>
                </a:solidFill>
              </a:rPr>
              <a:t>– e.g. Ebola, SARS, avian and H1N1 flu - an estimated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$80 billion in economic losses</a:t>
            </a:r>
          </a:p>
          <a:p>
            <a:pPr marL="228584" indent="-228584" defTabSz="914332">
              <a:defRPr/>
            </a:pPr>
            <a:r>
              <a:rPr lang="en-US" sz="3200" dirty="0">
                <a:solidFill>
                  <a:schemeClr val="tx2"/>
                </a:solidFill>
              </a:rPr>
              <a:t>Post-Ebola - blurring between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 Security </a:t>
            </a:r>
            <a:r>
              <a:rPr lang="en-US" sz="3200" dirty="0">
                <a:solidFill>
                  <a:schemeClr val="tx2"/>
                </a:solidFill>
              </a:rPr>
              <a:t>and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 Health Security</a:t>
            </a:r>
            <a:endParaRPr lang="en-US" sz="3200" dirty="0">
              <a:solidFill>
                <a:srgbClr val="FF0000"/>
              </a:solidFill>
            </a:endParaRPr>
          </a:p>
          <a:p>
            <a:pPr marL="228584" indent="-228584" defTabSz="914332">
              <a:defRPr/>
            </a:pPr>
            <a:r>
              <a:rPr lang="en-US" sz="3200" dirty="0">
                <a:solidFill>
                  <a:schemeClr val="tx2"/>
                </a:solidFill>
              </a:rPr>
              <a:t>New-found partners </a:t>
            </a:r>
            <a:r>
              <a:rPr 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32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private sector e.g. </a:t>
            </a:r>
            <a:r>
              <a:rPr lang="en-US" sz="32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reinsurance providers </a:t>
            </a:r>
            <a:r>
              <a:rPr lang="en-US" sz="32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32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 </a:t>
            </a:r>
            <a:r>
              <a:rPr lang="en-US" sz="32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Billion losses from Pandemic</a:t>
            </a:r>
            <a:r>
              <a:rPr 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584" indent="-228584" defTabSz="914332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4868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/>
          <p:cNvSpPr>
            <a:spLocks noGrp="1"/>
          </p:cNvSpPr>
          <p:nvPr>
            <p:ph type="title"/>
          </p:nvPr>
        </p:nvSpPr>
        <p:spPr bwMode="auto">
          <a:xfrm>
            <a:off x="-14817" y="1"/>
            <a:ext cx="12192001" cy="944033"/>
          </a:xfrm>
          <a:solidFill>
            <a:schemeClr val="tx2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smtClean="0">
                <a:solidFill>
                  <a:srgbClr val="FFFF00"/>
                </a:solidFill>
                <a:cs typeface="Arial" pitchFamily="34" charset="0"/>
              </a:rPr>
              <a:t>Different Future - 2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467" y="975784"/>
            <a:ext cx="11425767" cy="4614333"/>
          </a:xfrm>
        </p:spPr>
        <p:txBody>
          <a:bodyPr>
            <a:normAutofit fontScale="62500" lnSpcReduction="20000"/>
          </a:bodyPr>
          <a:lstStyle/>
          <a:p>
            <a:pPr marL="0" indent="0" algn="just" defTabSz="914332">
              <a:buNone/>
              <a:defRPr/>
            </a:pPr>
            <a:r>
              <a:rPr lang="en-US" sz="4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Paradigm Shift in </a:t>
            </a:r>
            <a:r>
              <a:rPr lang="en-US" sz="4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 for Risk Management  - </a:t>
            </a:r>
            <a:r>
              <a:rPr lang="en-US" sz="4400" i="1" dirty="0" smtClean="0">
                <a:solidFill>
                  <a:srgbClr val="0021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Highest levels </a:t>
            </a:r>
            <a:r>
              <a:rPr lang="en-US" sz="4400" i="1" dirty="0">
                <a:solidFill>
                  <a:srgbClr val="0021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political advocacy</a:t>
            </a:r>
            <a:r>
              <a:rPr lang="en-US" sz="4400" dirty="0">
                <a:solidFill>
                  <a:srgbClr val="0021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dirty="0">
              <a:solidFill>
                <a:srgbClr val="0021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85750" lvl="1" indent="-228584" defTabSz="914332">
              <a:defRPr/>
            </a:pPr>
            <a:endParaRPr lang="en-US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85750" lvl="1" indent="-228584" defTabSz="914332">
              <a:defRPr/>
            </a:pPr>
            <a:r>
              <a:rPr lang="en-US" sz="4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G20</a:t>
            </a:r>
            <a:r>
              <a:rPr lang="en-US" sz="4200" b="1" dirty="0">
                <a:solidFill>
                  <a:srgbClr val="0021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(Brisbane, November 2014) Leaders Statement </a:t>
            </a:r>
            <a:r>
              <a:rPr lang="en-US" sz="4200" dirty="0">
                <a:solidFill>
                  <a:srgbClr val="002160"/>
                </a:solidFill>
              </a:rPr>
              <a:t>on Ebola urged “the WBG and IMF to continue their strong support for the affected countries…</a:t>
            </a:r>
          </a:p>
          <a:p>
            <a:pPr marL="685750" lvl="1" indent="-228584" defTabSz="914332">
              <a:defRPr/>
            </a:pPr>
            <a:r>
              <a:rPr lang="en-US" sz="4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G7</a:t>
            </a:r>
            <a:r>
              <a:rPr lang="en-US" sz="4200" b="1" dirty="0">
                <a:solidFill>
                  <a:srgbClr val="0021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Leaders Statement (June 2015) …. </a:t>
            </a:r>
            <a:r>
              <a:rPr lang="en-US" sz="4200" dirty="0">
                <a:solidFill>
                  <a:srgbClr val="002160"/>
                </a:solidFill>
              </a:rPr>
              <a:t>support the initiative taken by the World Bank and WHO to develop a </a:t>
            </a:r>
            <a:r>
              <a:rPr lang="en-US" sz="4200" dirty="0">
                <a:solidFill>
                  <a:srgbClr val="0021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Pandemic Emergency Facility (PEF).</a:t>
            </a:r>
            <a:r>
              <a:rPr lang="en-US" sz="4200" dirty="0">
                <a:solidFill>
                  <a:srgbClr val="002160"/>
                </a:solidFill>
              </a:rPr>
              <a:t> …..mechanisms for rapid deployment of multidisciplinary teams of experts coordinated through a common platform</a:t>
            </a:r>
          </a:p>
          <a:p>
            <a:pPr marL="685750" lvl="1" indent="-228584" defTabSz="914332">
              <a:defRPr/>
            </a:pPr>
            <a:r>
              <a:rPr lang="en-US" sz="4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EC: </a:t>
            </a:r>
            <a:r>
              <a:rPr lang="en-US" sz="4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 Security Committee, WG</a:t>
            </a:r>
          </a:p>
          <a:p>
            <a:pPr marL="228584" indent="-228584" defTabSz="914332">
              <a:defRPr/>
            </a:pPr>
            <a:endParaRPr lang="en-US" sz="2400" dirty="0">
              <a:solidFill>
                <a:srgbClr val="0021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584" indent="-228584" defTabSz="914332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38657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" y="0"/>
            <a:ext cx="12191999" cy="1143000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 algn="ctr"/>
            <a:r>
              <a:rPr lang="en-US" sz="5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All-Hazards Approach to Risk Management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717" y="1241947"/>
            <a:ext cx="11859904" cy="48842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An all-hazards approach to risk management does not imply that all hazards will be evaluated-addressed but that </a:t>
            </a:r>
            <a:r>
              <a:rPr 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hazards will be considered!</a:t>
            </a:r>
          </a:p>
          <a:p>
            <a:pPr marL="0" indent="0">
              <a:buNone/>
            </a:pPr>
            <a:endParaRPr lang="en-US" b="1" u="sng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48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The Disaster Risk </a:t>
            </a:r>
            <a:r>
              <a:rPr lang="en-US" b="0" dirty="0" smtClean="0"/>
              <a:t>Perspective: Understanding </a:t>
            </a:r>
            <a:r>
              <a:rPr lang="en-US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</a:t>
            </a:r>
            <a:endParaRPr lang="en-US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36480" y="846161"/>
            <a:ext cx="11928143" cy="518614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is a disaster that hasn’t happened (yet)</a:t>
            </a:r>
          </a:p>
          <a:p>
            <a:pPr marL="0" indent="0">
              <a:buNone/>
            </a:pPr>
            <a:r>
              <a:rPr lang="en-US" dirty="0" smtClean="0"/>
              <a:t>	</a:t>
            </a:r>
          </a:p>
          <a:p>
            <a:pPr marL="400001" lvl="1" indent="0">
              <a:buNone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</a:t>
            </a:r>
            <a:r>
              <a:rPr lang="en-US" sz="2800" dirty="0"/>
              <a:t> </a:t>
            </a:r>
            <a:r>
              <a:rPr lang="en-US" dirty="0"/>
              <a:t>= </a:t>
            </a:r>
            <a:r>
              <a:rPr lang="en-US" dirty="0" smtClean="0"/>
              <a:t>	</a:t>
            </a:r>
            <a:r>
              <a:rPr lang="en-US" sz="3200" dirty="0"/>
              <a:t>Hazard x Vulnerability</a:t>
            </a:r>
            <a:endParaRPr lang="en-US" sz="2700" dirty="0"/>
          </a:p>
          <a:p>
            <a:pPr marL="0" indent="0">
              <a:buNone/>
            </a:pPr>
            <a:r>
              <a:rPr lang="en-US" dirty="0" smtClean="0"/>
              <a:t>               -----------------------------------</a:t>
            </a:r>
          </a:p>
          <a:p>
            <a:pPr marL="0" lvl="1" indent="0"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sz="3200" dirty="0"/>
              <a:t>Capacity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Hazards cannot (always) be avoided – but disasters can!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" y="0"/>
            <a:ext cx="12191999" cy="81886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lIns="91430" tIns="45718" rIns="91430" bIns="45718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Hazards Approach - Conceptual Basis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7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4526"/>
            <a:ext cx="12192000" cy="558193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Risk Identification: </a:t>
            </a:r>
            <a:r>
              <a:rPr lang="en-US" sz="3100" dirty="0" smtClean="0"/>
              <a:t>identify all known/possible risks – </a:t>
            </a:r>
            <a:r>
              <a:rPr lang="en-US" dirty="0" smtClean="0"/>
              <a:t>establish a 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Register </a:t>
            </a:r>
          </a:p>
          <a:p>
            <a:pPr marL="0" indent="0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Risk Analysis: </a:t>
            </a:r>
            <a:r>
              <a:rPr lang="en-US" dirty="0" smtClean="0"/>
              <a:t>understand the nature and level of each risk in terms of its impact and likelihood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143" lvl="1" indent="0"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 Likelihood/probability of occurrence</a:t>
            </a:r>
          </a:p>
          <a:p>
            <a:pPr marL="457143" lvl="1" indent="0"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 Impact Analysis </a:t>
            </a:r>
          </a:p>
          <a:p>
            <a:pPr lvl="1"/>
            <a:r>
              <a:rPr lang="en-US" sz="2800" dirty="0"/>
              <a:t>Geographic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 </a:t>
            </a:r>
            <a:r>
              <a:rPr lang="en-US" sz="2800" dirty="0"/>
              <a:t>at risk?</a:t>
            </a:r>
          </a:p>
          <a:p>
            <a:pPr lvl="1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Population size </a:t>
            </a:r>
            <a:r>
              <a:rPr lang="en-US" sz="2800" dirty="0"/>
              <a:t>and kind (healthy people and/or only frail, elderly, already sick, etc.) at risk? </a:t>
            </a:r>
          </a:p>
          <a:p>
            <a:pPr lvl="1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Severity/contagiousness </a:t>
            </a:r>
            <a:r>
              <a:rPr lang="en-US" sz="2800" dirty="0"/>
              <a:t>of the health problem?</a:t>
            </a:r>
          </a:p>
          <a:p>
            <a:pPr lvl="1"/>
            <a:r>
              <a:rPr lang="en-US" sz="2800" dirty="0"/>
              <a:t>Risk for </a:t>
            </a:r>
            <a:r>
              <a:rPr lang="en-US" sz="2800" dirty="0" smtClean="0"/>
              <a:t>cross-border/IHR </a:t>
            </a:r>
            <a:r>
              <a:rPr lang="en-US" sz="2800" dirty="0"/>
              <a:t>implications? </a:t>
            </a:r>
          </a:p>
          <a:p>
            <a:pPr lvl="1"/>
            <a:r>
              <a:rPr lang="en-US" sz="2800" dirty="0"/>
              <a:t>Risk for the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 </a:t>
            </a:r>
            <a:r>
              <a:rPr lang="en-US" sz="2800" dirty="0"/>
              <a:t>in the long term?</a:t>
            </a:r>
          </a:p>
          <a:p>
            <a:pPr marL="0" indent="0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Risk Evaluation:</a:t>
            </a:r>
            <a:r>
              <a:rPr lang="en-US" dirty="0"/>
              <a:t> </a:t>
            </a:r>
            <a:r>
              <a:rPr lang="en-US" dirty="0" smtClean="0"/>
              <a:t>prioritize </a:t>
            </a:r>
            <a:r>
              <a:rPr lang="en-US" dirty="0"/>
              <a:t>risks </a:t>
            </a:r>
            <a:r>
              <a:rPr lang="en-US" dirty="0" smtClean="0"/>
              <a:t>in consultation with member states</a:t>
            </a:r>
          </a:p>
          <a:p>
            <a:pPr marL="0" indent="0">
              <a:buNone/>
            </a:pPr>
            <a:endParaRPr lang="en-US" dirty="0"/>
          </a:p>
          <a:p>
            <a:pPr marL="514290" indent="-514290">
              <a:buAutoNum type="alphaLcParenR"/>
            </a:pPr>
            <a:endParaRPr lang="en-US" b="1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23582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Methodological Application in EURO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500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Calibri"/>
              </a:rPr>
              <a:t>Smart’ Risk Management</a:t>
            </a:r>
            <a:br>
              <a:rPr lang="en-US" dirty="0">
                <a:solidFill>
                  <a:srgbClr val="000000"/>
                </a:solidFill>
                <a:latin typeface="Calibri"/>
              </a:rPr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>
          <a:xfrm>
            <a:off x="609600" y="1402312"/>
            <a:ext cx="5384800" cy="498316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Risk prevention </a:t>
            </a:r>
            <a:r>
              <a:rPr lang="en-US" sz="3200" dirty="0">
                <a:solidFill>
                  <a:srgbClr val="000000"/>
                </a:solidFill>
                <a:latin typeface="Calibri"/>
              </a:rPr>
              <a:t>when possible (e.g. outbreaks; environmental accidents)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Risk </a:t>
            </a:r>
            <a:r>
              <a:rPr lang="en-US" sz="32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Reduction</a:t>
            </a:r>
            <a:r>
              <a:rPr lang="en-US" sz="32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: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Mitigation </a:t>
            </a:r>
            <a:r>
              <a:rPr lang="en-US" sz="2800" dirty="0">
                <a:solidFill>
                  <a:srgbClr val="000000"/>
                </a:solidFill>
                <a:latin typeface="Calibri"/>
              </a:rPr>
              <a:t>to reduce probability (e.g. operational readiness steps; trainings)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Adaptation</a:t>
            </a:r>
            <a:r>
              <a:rPr lang="en-US" sz="2800" dirty="0">
                <a:solidFill>
                  <a:srgbClr val="4F82BE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Calibri"/>
              </a:rPr>
              <a:t>to reduce potential severity (climate change adaptation; trauma </a:t>
            </a:r>
            <a:r>
              <a:rPr lang="en-US" sz="2800" dirty="0" smtClean="0">
                <a:solidFill>
                  <a:srgbClr val="000000"/>
                </a:solidFill>
                <a:latin typeface="Calibri"/>
              </a:rPr>
              <a:t>kits; prosthesis)</a:t>
            </a:r>
            <a:endParaRPr lang="en-US" sz="2800" dirty="0">
              <a:solidFill>
                <a:srgbClr val="000000"/>
              </a:solidFill>
              <a:latin typeface="Calibri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096000" y="1501258"/>
            <a:ext cx="5384800" cy="498316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Transfer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</a:t>
            </a:r>
            <a:r>
              <a:rPr lang="en-US" sz="3200" dirty="0">
                <a:solidFill>
                  <a:srgbClr val="000000"/>
                </a:solidFill>
              </a:rPr>
              <a:t>sharing/ pooling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000000"/>
                </a:solidFill>
              </a:rPr>
              <a:t> social protection programs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000000"/>
                </a:solidFill>
              </a:rPr>
              <a:t> Risk insurance (e.g. </a:t>
            </a:r>
            <a:r>
              <a:rPr lang="en-US" sz="2800" dirty="0" smtClean="0">
                <a:solidFill>
                  <a:srgbClr val="000000"/>
                </a:solidFill>
              </a:rPr>
              <a:t>UHC)</a:t>
            </a:r>
            <a:endParaRPr lang="en-US" sz="2800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Residual Risk Management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000000"/>
                </a:solidFill>
              </a:rPr>
              <a:t>Emergency 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Preparedness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000000"/>
                </a:solidFill>
              </a:rPr>
              <a:t>Operational 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Readiness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000000"/>
                </a:solidFill>
              </a:rPr>
              <a:t>Emergency 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Recovery </a:t>
            </a:r>
            <a:r>
              <a:rPr lang="en-US" sz="2800" dirty="0">
                <a:solidFill>
                  <a:srgbClr val="000000"/>
                </a:solidFill>
              </a:rPr>
              <a:t>(Build Back Better)</a:t>
            </a:r>
            <a:endParaRPr lang="en-US" sz="2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-13649"/>
            <a:ext cx="12192000" cy="151490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lIns="91430" tIns="45718" rIns="91430" bIns="45718"/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5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‘SMART’ RISK MANAGEMENT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499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6E426B8497BB4DA3A5F61A55B46037" ma:contentTypeVersion="0" ma:contentTypeDescription="Create a new document." ma:contentTypeScope="" ma:versionID="32edf3f36aec21316a81e060b934ce4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55FA12D-69E9-4239-8457-A4EB1B0073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E1B7B3A-368F-4404-A14D-14C589B4C685}">
  <ds:schemaRefs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9896C35A-E023-457C-9079-1E5FC19BDBE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4480</TotalTime>
  <Words>1182</Words>
  <Application>Microsoft Office PowerPoint</Application>
  <PresentationFormat>Custom</PresentationFormat>
  <Paragraphs>222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5_Office Theme</vt:lpstr>
      <vt:lpstr>WHY?</vt:lpstr>
      <vt:lpstr>PowerPoint Presentation</vt:lpstr>
      <vt:lpstr>Words of Wisdom</vt:lpstr>
      <vt:lpstr>Changing Face of Global (Health) Security Risks: nature, magnitude, scale, &amp; partners</vt:lpstr>
      <vt:lpstr>Different Future - 2</vt:lpstr>
      <vt:lpstr>All-Hazards Approach to Risk Management</vt:lpstr>
      <vt:lpstr>The Disaster Risk Perspective: Understanding Risk</vt:lpstr>
      <vt:lpstr>Risk Assessment  - Methodological Application in EURO</vt:lpstr>
      <vt:lpstr>Smart’ Risk Management </vt:lpstr>
      <vt:lpstr>‘SMART’ RISK MANAGEMENT - II </vt:lpstr>
      <vt:lpstr>PowerPoint Presentation</vt:lpstr>
      <vt:lpstr>EURO: Major Risks and Trends </vt:lpstr>
      <vt:lpstr>Priority Countries in EURO</vt:lpstr>
      <vt:lpstr>PowerPoint Presentation</vt:lpstr>
      <vt:lpstr>PowerPoint Presentation</vt:lpstr>
      <vt:lpstr>PowerPoint Presentation</vt:lpstr>
      <vt:lpstr>Implementation status of IHR core capacities 2010-2016</vt:lpstr>
      <vt:lpstr>Example: Armenia</vt:lpstr>
      <vt:lpstr>Example: Kyrgyzstan</vt:lpstr>
      <vt:lpstr>PowerPoint Presentation</vt:lpstr>
      <vt:lpstr>PowerPoint Presentation</vt:lpstr>
      <vt:lpstr>Thank You</vt:lpstr>
    </vt:vector>
  </TitlesOfParts>
  <Company>INDECOMM.LOCAL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Mahesh Barge</dc:creator>
  <cp:lastModifiedBy>SHAIKH, Irshad Ali</cp:lastModifiedBy>
  <cp:revision>828</cp:revision>
  <cp:lastPrinted>2018-05-08T12:22:52Z</cp:lastPrinted>
  <dcterms:created xsi:type="dcterms:W3CDTF">2017-04-11T06:02:16Z</dcterms:created>
  <dcterms:modified xsi:type="dcterms:W3CDTF">2018-05-09T09:21:32Z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0x010100AB6E426B8497BB4DA3A5F61A55B46037</vt:lpwstr>
  </property>
  <property fmtid="{D5CDD505-2E9C-101B-9397-08002B2CF9AE}" pid="3" name="_AdHocReviewCycleID">
    <vt:i4>-2126203652</vt:i4>
  </property>
  <property fmtid="{D5CDD505-2E9C-101B-9397-08002B2CF9AE}" pid="4" name="_NewReviewCycle">
    <vt:lpwstr/>
  </property>
  <property fmtid="{D5CDD505-2E9C-101B-9397-08002B2CF9AE}" pid="5" name="_EmailSubject">
    <vt:lpwstr>Nw slides on All-hazards RM and PLanning - EMRO</vt:lpwstr>
  </property>
  <property fmtid="{D5CDD505-2E9C-101B-9397-08002B2CF9AE}" pid="6" name="_AuthorEmail">
    <vt:lpwstr>shaikhi@who.int</vt:lpwstr>
  </property>
  <property fmtid="{D5CDD505-2E9C-101B-9397-08002B2CF9AE}" pid="7" name="_AuthorEmailDisplayName">
    <vt:lpwstr>SHAIKH, Irshad Ali</vt:lpwstr>
  </property>
  <property fmtid="{D5CDD505-2E9C-101B-9397-08002B2CF9AE}" pid="8" name="_PreviousAdHocReviewCycleID">
    <vt:i4>1901224122</vt:i4>
  </property>
</Properties>
</file>