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5"/>
  </p:sldMasterIdLst>
  <p:notesMasterIdLst>
    <p:notesMasterId r:id="rId9"/>
  </p:notesMasterIdLst>
  <p:sldIdLst>
    <p:sldId id="392" r:id="rId6"/>
    <p:sldId id="393" r:id="rId7"/>
    <p:sldId id="394" r:id="rId8"/>
  </p:sldIdLst>
  <p:sldSz cx="9144000" cy="5143500" type="screen16x9"/>
  <p:notesSz cx="6858000" cy="9144000"/>
  <p:embeddedFontLst>
    <p:embeddedFont>
      <p:font typeface="Avenir Next LT Pro Light" panose="020B0304020202020204" pitchFamily="34" charset="0"/>
      <p:regular r:id="rId10"/>
      <p:italic r:id="rId11"/>
    </p:embeddedFont>
    <p:embeddedFont>
      <p:font typeface="Lato" panose="020B0604020202020204" charset="0"/>
      <p:regular r:id="rId12"/>
      <p:bold r:id="rId13"/>
      <p:italic r:id="rId14"/>
      <p:boldItalic r:id="rId15"/>
    </p:embeddedFont>
    <p:embeddedFont>
      <p:font typeface="Raleway" panose="020B0803030101060003" pitchFamily="34" charset="0"/>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557F"/>
    <a:srgbClr val="1B738E"/>
    <a:srgbClr val="8F9BBB"/>
    <a:srgbClr val="A62832"/>
    <a:srgbClr val="458ABD"/>
    <a:srgbClr val="DA32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708C4A8-8BE0-43C5-9303-EA2169FFD7F1}">
  <a:tblStyle styleId="{E708C4A8-8BE0-43C5-9303-EA2169FFD7F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F4ECD5B6-DB1F-4F50-8DFF-606970348DD7}"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08" autoAdjust="0"/>
    <p:restoredTop sz="94813" autoAdjust="0"/>
  </p:normalViewPr>
  <p:slideViewPr>
    <p:cSldViewPr snapToGrid="0">
      <p:cViewPr varScale="1">
        <p:scale>
          <a:sx n="117" d="100"/>
          <a:sy n="117" d="100"/>
        </p:scale>
        <p:origin x="120" y="34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font" Target="fonts/font4.fntdata"/><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font" Target="fonts/font3.fntdata"/><Relationship Id="rId17" Type="http://schemas.openxmlformats.org/officeDocument/2006/relationships/presProps" Target="presProps.xml"/><Relationship Id="rId20" Type="http://schemas.openxmlformats.org/officeDocument/2006/relationships/tableStyles" Target="tableStyles.xml"/><Relationship Id="rId16" Type="http://schemas.openxmlformats.org/officeDocument/2006/relationships/font" Target="fonts/font7.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font" Target="fonts/font2.fntdata"/><Relationship Id="rId5" Type="http://schemas.openxmlformats.org/officeDocument/2006/relationships/slideMaster" Target="slideMasters/slideMaster1.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font" Target="fonts/font5.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userId="1e7e63c6-6cb3-4fbc-b2f3-4812b1f4dd21" providerId="ADAL" clId="{5E7E0600-D85A-4D1D-8B30-3E079ACF191A}"/>
    <pc:docChg chg="modSld">
      <pc:chgData name="Cecilia" userId="1e7e63c6-6cb3-4fbc-b2f3-4812b1f4dd21" providerId="ADAL" clId="{5E7E0600-D85A-4D1D-8B30-3E079ACF191A}" dt="2020-10-28T08:27:16.423" v="58" actId="6549"/>
      <pc:docMkLst>
        <pc:docMk/>
      </pc:docMkLst>
      <pc:sldChg chg="modSp mod">
        <pc:chgData name="Cecilia" userId="1e7e63c6-6cb3-4fbc-b2f3-4812b1f4dd21" providerId="ADAL" clId="{5E7E0600-D85A-4D1D-8B30-3E079ACF191A}" dt="2020-10-28T08:27:04.541" v="51" actId="20577"/>
        <pc:sldMkLst>
          <pc:docMk/>
          <pc:sldMk cId="2667235727" sldId="392"/>
        </pc:sldMkLst>
        <pc:spChg chg="mod">
          <ac:chgData name="Cecilia" userId="1e7e63c6-6cb3-4fbc-b2f3-4812b1f4dd21" providerId="ADAL" clId="{5E7E0600-D85A-4D1D-8B30-3E079ACF191A}" dt="2020-10-28T08:27:04.541" v="51" actId="20577"/>
          <ac:spMkLst>
            <pc:docMk/>
            <pc:sldMk cId="2667235727" sldId="392"/>
            <ac:spMk id="203" creationId="{00000000-0000-0000-0000-000000000000}"/>
          </ac:spMkLst>
        </pc:spChg>
      </pc:sldChg>
      <pc:sldChg chg="modSp mod">
        <pc:chgData name="Cecilia" userId="1e7e63c6-6cb3-4fbc-b2f3-4812b1f4dd21" providerId="ADAL" clId="{5E7E0600-D85A-4D1D-8B30-3E079ACF191A}" dt="2020-10-28T08:26:17.835" v="19" actId="6549"/>
        <pc:sldMkLst>
          <pc:docMk/>
          <pc:sldMk cId="2278255655" sldId="393"/>
        </pc:sldMkLst>
        <pc:spChg chg="mod">
          <ac:chgData name="Cecilia" userId="1e7e63c6-6cb3-4fbc-b2f3-4812b1f4dd21" providerId="ADAL" clId="{5E7E0600-D85A-4D1D-8B30-3E079ACF191A}" dt="2020-10-28T08:26:17.835" v="19" actId="6549"/>
          <ac:spMkLst>
            <pc:docMk/>
            <pc:sldMk cId="2278255655" sldId="393"/>
            <ac:spMk id="203" creationId="{00000000-0000-0000-0000-000000000000}"/>
          </ac:spMkLst>
        </pc:spChg>
      </pc:sldChg>
      <pc:sldChg chg="modSp mod">
        <pc:chgData name="Cecilia" userId="1e7e63c6-6cb3-4fbc-b2f3-4812b1f4dd21" providerId="ADAL" clId="{5E7E0600-D85A-4D1D-8B30-3E079ACF191A}" dt="2020-10-28T08:27:16.423" v="58" actId="6549"/>
        <pc:sldMkLst>
          <pc:docMk/>
          <pc:sldMk cId="3242086380" sldId="394"/>
        </pc:sldMkLst>
        <pc:spChg chg="mod">
          <ac:chgData name="Cecilia" userId="1e7e63c6-6cb3-4fbc-b2f3-4812b1f4dd21" providerId="ADAL" clId="{5E7E0600-D85A-4D1D-8B30-3E079ACF191A}" dt="2020-10-28T08:27:16.423" v="58" actId="6549"/>
          <ac:spMkLst>
            <pc:docMk/>
            <pc:sldMk cId="3242086380" sldId="394"/>
            <ac:spMk id="20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8223371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3795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19238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8710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FFFFFF"/>
            </a:gs>
            <a:gs pos="51000">
              <a:srgbClr val="FFFFFF"/>
            </a:gs>
            <a:gs pos="100000">
              <a:srgbClr val="EFEFEF"/>
            </a:gs>
          </a:gsLst>
          <a:path path="circle">
            <a:fillToRect l="50000" t="50000" r="50000" b="50000"/>
          </a:path>
          <a:tileRect/>
        </a:gradFill>
        <a:effectLst/>
      </p:bgPr>
    </p:bg>
    <p:spTree>
      <p:nvGrpSpPr>
        <p:cNvPr id="1" name="Shape 17"/>
        <p:cNvGrpSpPr/>
        <p:nvPr/>
      </p:nvGrpSpPr>
      <p:grpSpPr>
        <a:xfrm>
          <a:off x="0" y="0"/>
          <a:ext cx="0" cy="0"/>
          <a:chOff x="0" y="0"/>
          <a:chExt cx="0" cy="0"/>
        </a:xfrm>
      </p:grpSpPr>
      <p:sp>
        <p:nvSpPr>
          <p:cNvPr id="18" name="Google Shape;18;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151"/>
        <p:cNvGrpSpPr/>
        <p:nvPr/>
      </p:nvGrpSpPr>
      <p:grpSpPr>
        <a:xfrm>
          <a:off x="0" y="0"/>
          <a:ext cx="0" cy="0"/>
          <a:chOff x="0" y="0"/>
          <a:chExt cx="0" cy="0"/>
        </a:xfrm>
      </p:grpSpPr>
      <p:grpSp>
        <p:nvGrpSpPr>
          <p:cNvPr id="152" name="Google Shape;152;p18"/>
          <p:cNvGrpSpPr/>
          <p:nvPr/>
        </p:nvGrpSpPr>
        <p:grpSpPr>
          <a:xfrm>
            <a:off x="830392" y="4169130"/>
            <a:ext cx="745763" cy="45826"/>
            <a:chOff x="4580561" y="2589004"/>
            <a:chExt cx="1064464" cy="25200"/>
          </a:xfrm>
        </p:grpSpPr>
        <p:sp>
          <p:nvSpPr>
            <p:cNvPr id="153" name="Google Shape;153;p1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 name="Google Shape;155;p18"/>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156" name="Google Shape;156;p18"/>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lstStyle>
            <a:lvl1pPr marL="457200" lvl="0" indent="-330200">
              <a:spcBef>
                <a:spcPts val="0"/>
              </a:spcBef>
              <a:spcAft>
                <a:spcPts val="0"/>
              </a:spcAft>
              <a:buClr>
                <a:schemeClr val="lt1"/>
              </a:buClr>
              <a:buSzPts val="16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157" name="Google Shape;157;p1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8" name="Espace réservé de la date 7"/>
          <p:cNvSpPr>
            <a:spLocks noGrp="1"/>
          </p:cNvSpPr>
          <p:nvPr>
            <p:ph type="dt" sz="half" idx="11"/>
          </p:nvPr>
        </p:nvSpPr>
        <p:spPr/>
        <p:txBody>
          <a:bodyPr/>
          <a:lstStyle/>
          <a:p>
            <a:fld id="{6A9F9CF8-79D5-4046-83DA-301948FEE10E}" type="datetime1">
              <a:rPr lang="fr-FR" smtClean="0"/>
              <a:pPr/>
              <a:t>28/10/2020</a:t>
            </a:fld>
            <a:endParaRPr lang="fr-FR" dirty="0"/>
          </a:p>
        </p:txBody>
      </p:sp>
      <p:sp>
        <p:nvSpPr>
          <p:cNvPr id="10" name="Espace réservé du numéro de diapositive 9"/>
          <p:cNvSpPr>
            <a:spLocks noGrp="1"/>
          </p:cNvSpPr>
          <p:nvPr>
            <p:ph type="sldNum" sz="quarter" idx="12"/>
          </p:nvPr>
        </p:nvSpPr>
        <p:spPr/>
        <p:txBody>
          <a:bodyPr/>
          <a:lstStyle>
            <a:lvl1pPr>
              <a:defRPr>
                <a:solidFill>
                  <a:schemeClr val="bg1"/>
                </a:solidFill>
              </a:defRPr>
            </a:lvl1pPr>
          </a:lstStyle>
          <a:p>
            <a:fld id="{3A7FB277-A8C4-437C-93D6-4EB208706F68}" type="slidenum">
              <a:rPr lang="fr-FR" smtClean="0"/>
              <a:pPr/>
              <a:t>‹#›</a:t>
            </a:fld>
            <a:endParaRPr lang="fr-FR" dirty="0"/>
          </a:p>
        </p:txBody>
      </p:sp>
      <p:sp>
        <p:nvSpPr>
          <p:cNvPr id="7" name="Espace réservé du texte 6"/>
          <p:cNvSpPr>
            <a:spLocks noGrp="1"/>
          </p:cNvSpPr>
          <p:nvPr>
            <p:ph type="body" sz="quarter" idx="13" hasCustomPrompt="1"/>
          </p:nvPr>
        </p:nvSpPr>
        <p:spPr>
          <a:xfrm>
            <a:off x="251522" y="789552"/>
            <a:ext cx="8640961" cy="3564396"/>
          </a:xfrm>
          <a:prstGeom prst="rect">
            <a:avLst/>
          </a:prstGeom>
        </p:spPr>
        <p:txBody>
          <a:bodyPr/>
          <a:lstStyle>
            <a:lvl1pPr marL="177800" indent="-177800">
              <a:tabLst/>
              <a:defRPr sz="1800">
                <a:solidFill>
                  <a:srgbClr val="6E6E6E"/>
                </a:solidFill>
                <a:latin typeface="Arial" pitchFamily="34" charset="0"/>
                <a:cs typeface="Arial" pitchFamily="34" charset="0"/>
              </a:defRPr>
            </a:lvl1pPr>
            <a:lvl2pPr marL="357188" indent="-179388">
              <a:tabLst/>
              <a:defRPr sz="1600">
                <a:solidFill>
                  <a:srgbClr val="6E6E6E"/>
                </a:solidFill>
                <a:latin typeface="Arial" pitchFamily="34" charset="0"/>
                <a:cs typeface="Arial" pitchFamily="34" charset="0"/>
              </a:defRPr>
            </a:lvl2pPr>
            <a:lvl3pPr marL="490538" indent="-88900">
              <a:tabLst/>
              <a:defRPr sz="1400">
                <a:solidFill>
                  <a:srgbClr val="6E6E6E"/>
                </a:solidFill>
                <a:latin typeface="Arial" pitchFamily="34" charset="0"/>
                <a:cs typeface="Arial" pitchFamily="34" charset="0"/>
              </a:defRPr>
            </a:lvl3pPr>
            <a:lvl4pPr>
              <a:defRPr sz="1800">
                <a:solidFill>
                  <a:srgbClr val="5C5B5B"/>
                </a:solidFill>
                <a:latin typeface="Ideal Sans Light" pitchFamily="50" charset="0"/>
              </a:defRPr>
            </a:lvl4pPr>
            <a:lvl5pPr>
              <a:defRPr sz="1800">
                <a:solidFill>
                  <a:srgbClr val="5C5B5B"/>
                </a:solidFill>
                <a:latin typeface="Ideal Sans Light" pitchFamily="50" charset="0"/>
              </a:defRPr>
            </a:lvl5pPr>
          </a:lstStyle>
          <a:p>
            <a:pPr lvl="0"/>
            <a:r>
              <a:rPr lang="en-GB" noProof="0" dirty="0"/>
              <a:t>First level</a:t>
            </a:r>
          </a:p>
          <a:p>
            <a:pPr lvl="1"/>
            <a:r>
              <a:rPr lang="en-GB" noProof="0" dirty="0"/>
              <a:t>Second level</a:t>
            </a:r>
          </a:p>
          <a:p>
            <a:pPr lvl="2"/>
            <a:r>
              <a:rPr lang="en-GB" noProof="0" dirty="0"/>
              <a:t>Third level</a:t>
            </a:r>
          </a:p>
        </p:txBody>
      </p:sp>
      <p:sp>
        <p:nvSpPr>
          <p:cNvPr id="12" name="Espace réservé du texte 2"/>
          <p:cNvSpPr>
            <a:spLocks noGrp="1"/>
          </p:cNvSpPr>
          <p:nvPr>
            <p:ph type="body" idx="1" hasCustomPrompt="1"/>
          </p:nvPr>
        </p:nvSpPr>
        <p:spPr>
          <a:xfrm>
            <a:off x="251520" y="465516"/>
            <a:ext cx="8640960" cy="270030"/>
          </a:xfrm>
          <a:prstGeom prst="rect">
            <a:avLst/>
          </a:prstGeom>
        </p:spPr>
        <p:txBody>
          <a:bodyPr anchor="b"/>
          <a:lstStyle>
            <a:lvl1pPr marL="0" indent="0">
              <a:buNone/>
              <a:defRPr sz="2000" b="1">
                <a:solidFill>
                  <a:srgbClr val="6E6E6E"/>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here to modify the title</a:t>
            </a:r>
          </a:p>
        </p:txBody>
      </p:sp>
    </p:spTree>
    <p:extLst>
      <p:ext uri="{BB962C8B-B14F-4D97-AF65-F5344CB8AC3E}">
        <p14:creationId xmlns:p14="http://schemas.microsoft.com/office/powerpoint/2010/main" val="14732730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30200">
              <a:lnSpc>
                <a:spcPct val="115000"/>
              </a:lnSpc>
              <a:spcBef>
                <a:spcPts val="0"/>
              </a:spcBef>
              <a:spcAft>
                <a:spcPts val="0"/>
              </a:spcAft>
              <a:buClr>
                <a:schemeClr val="accent1"/>
              </a:buClr>
              <a:buSzPts val="1600"/>
              <a:buFont typeface="Lato"/>
              <a:buChar char="●"/>
              <a:defRPr sz="1600">
                <a:solidFill>
                  <a:schemeClr val="accent1"/>
                </a:solidFill>
                <a:latin typeface="Lato"/>
                <a:ea typeface="Lato"/>
                <a:cs typeface="Lato"/>
                <a:sym typeface="Lato"/>
              </a:defRPr>
            </a:lvl1pPr>
            <a:lvl2pPr marL="914400" lvl="1" indent="-317500">
              <a:lnSpc>
                <a:spcPct val="115000"/>
              </a:lnSpc>
              <a:spcBef>
                <a:spcPts val="1600"/>
              </a:spcBef>
              <a:spcAft>
                <a:spcPts val="0"/>
              </a:spcAft>
              <a:buClr>
                <a:schemeClr val="accent1"/>
              </a:buClr>
              <a:buSzPts val="1400"/>
              <a:buFont typeface="Lato"/>
              <a:buChar char="○"/>
              <a:defRPr>
                <a:solidFill>
                  <a:schemeClr val="accent1"/>
                </a:solidFill>
                <a:latin typeface="Lato"/>
                <a:ea typeface="Lato"/>
                <a:cs typeface="Lato"/>
                <a:sym typeface="Lato"/>
              </a:defRPr>
            </a:lvl2pPr>
            <a:lvl3pPr marL="1371600" lvl="2" indent="-317500">
              <a:lnSpc>
                <a:spcPct val="115000"/>
              </a:lnSpc>
              <a:spcBef>
                <a:spcPts val="1600"/>
              </a:spcBef>
              <a:spcAft>
                <a:spcPts val="0"/>
              </a:spcAft>
              <a:buClr>
                <a:schemeClr val="accent1"/>
              </a:buClr>
              <a:buSzPts val="1400"/>
              <a:buFont typeface="Lato"/>
              <a:buChar char="■"/>
              <a:defRPr>
                <a:solidFill>
                  <a:schemeClr val="accent1"/>
                </a:solidFill>
                <a:latin typeface="Lato"/>
                <a:ea typeface="Lato"/>
                <a:cs typeface="Lato"/>
                <a:sym typeface="Lato"/>
              </a:defRPr>
            </a:lvl3pPr>
            <a:lvl4pPr marL="1828800" lvl="3" indent="-317500">
              <a:lnSpc>
                <a:spcPct val="115000"/>
              </a:lnSpc>
              <a:spcBef>
                <a:spcPts val="1600"/>
              </a:spcBef>
              <a:spcAft>
                <a:spcPts val="0"/>
              </a:spcAft>
              <a:buClr>
                <a:schemeClr val="accent1"/>
              </a:buClr>
              <a:buSzPts val="1400"/>
              <a:buFont typeface="Lato"/>
              <a:buChar char="●"/>
              <a:defRPr>
                <a:solidFill>
                  <a:schemeClr val="accent1"/>
                </a:solidFill>
                <a:latin typeface="Lato"/>
                <a:ea typeface="Lato"/>
                <a:cs typeface="Lato"/>
                <a:sym typeface="Lato"/>
              </a:defRPr>
            </a:lvl4pPr>
            <a:lvl5pPr marL="2286000" lvl="4" indent="-317500">
              <a:lnSpc>
                <a:spcPct val="115000"/>
              </a:lnSpc>
              <a:spcBef>
                <a:spcPts val="1600"/>
              </a:spcBef>
              <a:spcAft>
                <a:spcPts val="0"/>
              </a:spcAft>
              <a:buClr>
                <a:schemeClr val="accent1"/>
              </a:buClr>
              <a:buSzPts val="1400"/>
              <a:buFont typeface="Lato"/>
              <a:buChar char="○"/>
              <a:defRPr>
                <a:solidFill>
                  <a:schemeClr val="accent1"/>
                </a:solidFill>
                <a:latin typeface="Lato"/>
                <a:ea typeface="Lato"/>
                <a:cs typeface="Lato"/>
                <a:sym typeface="Lato"/>
              </a:defRPr>
            </a:lvl5pPr>
            <a:lvl6pPr marL="2743200" lvl="5" indent="-317500">
              <a:lnSpc>
                <a:spcPct val="115000"/>
              </a:lnSpc>
              <a:spcBef>
                <a:spcPts val="1600"/>
              </a:spcBef>
              <a:spcAft>
                <a:spcPts val="0"/>
              </a:spcAft>
              <a:buClr>
                <a:schemeClr val="accent1"/>
              </a:buClr>
              <a:buSzPts val="1400"/>
              <a:buFont typeface="Lato"/>
              <a:buChar char="■"/>
              <a:defRPr>
                <a:solidFill>
                  <a:schemeClr val="accent1"/>
                </a:solidFill>
                <a:latin typeface="Lato"/>
                <a:ea typeface="Lato"/>
                <a:cs typeface="Lato"/>
                <a:sym typeface="Lato"/>
              </a:defRPr>
            </a:lvl6pPr>
            <a:lvl7pPr marL="3200400" lvl="6" indent="-317500">
              <a:lnSpc>
                <a:spcPct val="115000"/>
              </a:lnSpc>
              <a:spcBef>
                <a:spcPts val="1600"/>
              </a:spcBef>
              <a:spcAft>
                <a:spcPts val="0"/>
              </a:spcAft>
              <a:buClr>
                <a:schemeClr val="accent1"/>
              </a:buClr>
              <a:buSzPts val="1400"/>
              <a:buFont typeface="Lato"/>
              <a:buChar char="●"/>
              <a:defRPr>
                <a:solidFill>
                  <a:schemeClr val="accent1"/>
                </a:solidFill>
                <a:latin typeface="Lato"/>
                <a:ea typeface="Lato"/>
                <a:cs typeface="Lato"/>
                <a:sym typeface="Lato"/>
              </a:defRPr>
            </a:lvl7pPr>
            <a:lvl8pPr marL="3657600" lvl="7" indent="-317500">
              <a:lnSpc>
                <a:spcPct val="115000"/>
              </a:lnSpc>
              <a:spcBef>
                <a:spcPts val="1600"/>
              </a:spcBef>
              <a:spcAft>
                <a:spcPts val="0"/>
              </a:spcAft>
              <a:buClr>
                <a:schemeClr val="accent1"/>
              </a:buClr>
              <a:buSzPts val="1400"/>
              <a:buFont typeface="Lato"/>
              <a:buChar char="○"/>
              <a:defRPr>
                <a:solidFill>
                  <a:schemeClr val="accent1"/>
                </a:solidFill>
                <a:latin typeface="Lato"/>
                <a:ea typeface="Lato"/>
                <a:cs typeface="Lato"/>
                <a:sym typeface="Lato"/>
              </a:defRPr>
            </a:lvl8pPr>
            <a:lvl9pPr marL="4114800" lvl="8" indent="-317500">
              <a:lnSpc>
                <a:spcPct val="115000"/>
              </a:lnSpc>
              <a:spcBef>
                <a:spcPts val="1600"/>
              </a:spcBef>
              <a:spcAft>
                <a:spcPts val="1600"/>
              </a:spcAft>
              <a:buClr>
                <a:schemeClr val="accent1"/>
              </a:buClr>
              <a:buSzPts val="1400"/>
              <a:buFont typeface="Lato"/>
              <a:buChar char="■"/>
              <a:defRPr>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64" r:id="rId2"/>
    <p:sldLayoutId id="2147483676"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3" name="Google Shape;198;p25">
            <a:extLst>
              <a:ext uri="{FF2B5EF4-FFF2-40B4-BE49-F238E27FC236}">
                <a16:creationId xmlns:a16="http://schemas.microsoft.com/office/drawing/2014/main" id="{81C74598-271E-4417-B1B7-49D47E7D0898}"/>
              </a:ext>
            </a:extLst>
          </p:cNvPr>
          <p:cNvPicPr preferRelativeResize="0"/>
          <p:nvPr/>
        </p:nvPicPr>
        <p:blipFill>
          <a:blip r:embed="rId3">
            <a:alphaModFix/>
          </a:blip>
          <a:stretch>
            <a:fillRect/>
          </a:stretch>
        </p:blipFill>
        <p:spPr>
          <a:xfrm rot="1285669">
            <a:off x="224278" y="-2088761"/>
            <a:ext cx="8004021" cy="7977144"/>
          </a:xfrm>
          <a:prstGeom prst="rect">
            <a:avLst/>
          </a:prstGeom>
          <a:noFill/>
          <a:ln>
            <a:noFill/>
          </a:ln>
        </p:spPr>
      </p:pic>
      <p:sp>
        <p:nvSpPr>
          <p:cNvPr id="199" name="Google Shape;199;p25"/>
          <p:cNvSpPr txBox="1">
            <a:spLocks noGrp="1"/>
          </p:cNvSpPr>
          <p:nvPr>
            <p:ph type="subTitle" idx="4294967295"/>
          </p:nvPr>
        </p:nvSpPr>
        <p:spPr>
          <a:xfrm>
            <a:off x="2905950" y="4374225"/>
            <a:ext cx="3332100" cy="472800"/>
          </a:xfrm>
          <a:prstGeom prst="rect">
            <a:avLst/>
          </a:prstGeom>
          <a:noFill/>
        </p:spPr>
        <p:txBody>
          <a:bodyPr spcFirstLastPara="1" wrap="square" lIns="91425" tIns="91425" rIns="91425" bIns="91425" anchor="ctr" anchorCtr="0">
            <a:noAutofit/>
          </a:bodyPr>
          <a:lstStyle/>
          <a:p>
            <a:pPr marL="0" lvl="0" indent="0" algn="ctr" rtl="0">
              <a:lnSpc>
                <a:spcPct val="100000"/>
              </a:lnSpc>
              <a:spcBef>
                <a:spcPts val="0"/>
              </a:spcBef>
              <a:spcAft>
                <a:spcPts val="600"/>
              </a:spcAft>
              <a:buNone/>
            </a:pPr>
            <a:r>
              <a:rPr lang="es-CR" sz="1400" dirty="0" err="1">
                <a:solidFill>
                  <a:srgbClr val="6B6B6B"/>
                </a:solidFill>
                <a:latin typeface="Avenir Next LT Pro Light" panose="020B0304020202020204" pitchFamily="34" charset="0"/>
                <a:ea typeface="Raleway Medium"/>
                <a:cs typeface="Raleway Medium"/>
                <a:sym typeface="Raleway Medium"/>
              </a:rPr>
              <a:t>Thank</a:t>
            </a:r>
            <a:r>
              <a:rPr lang="es-CR" sz="1400" dirty="0">
                <a:solidFill>
                  <a:srgbClr val="6B6B6B"/>
                </a:solidFill>
                <a:latin typeface="Avenir Next LT Pro Light" panose="020B0304020202020204" pitchFamily="34" charset="0"/>
                <a:ea typeface="Raleway Medium"/>
                <a:cs typeface="Raleway Medium"/>
                <a:sym typeface="Raleway Medium"/>
              </a:rPr>
              <a:t> </a:t>
            </a:r>
            <a:r>
              <a:rPr lang="es-CR" sz="1400" dirty="0" err="1">
                <a:solidFill>
                  <a:srgbClr val="6B6B6B"/>
                </a:solidFill>
                <a:latin typeface="Avenir Next LT Pro Light" panose="020B0304020202020204" pitchFamily="34" charset="0"/>
                <a:ea typeface="Raleway Medium"/>
                <a:cs typeface="Raleway Medium"/>
                <a:sym typeface="Raleway Medium"/>
              </a:rPr>
              <a:t>you</a:t>
            </a:r>
            <a:r>
              <a:rPr lang="es-CR" sz="1400" dirty="0">
                <a:solidFill>
                  <a:srgbClr val="6B6B6B"/>
                </a:solidFill>
                <a:latin typeface="Avenir Next LT Pro Light" panose="020B0304020202020204" pitchFamily="34" charset="0"/>
                <a:ea typeface="Raleway Medium"/>
                <a:cs typeface="Raleway Medium"/>
                <a:sym typeface="Raleway Medium"/>
              </a:rPr>
              <a:t>!</a:t>
            </a:r>
            <a:endParaRPr lang="es-CR" sz="1400" dirty="0">
              <a:solidFill>
                <a:srgbClr val="6B6B6B"/>
              </a:solidFill>
              <a:latin typeface="Avenir Next LT Pro Light" panose="020B0304020202020204" pitchFamily="34" charset="0"/>
              <a:ea typeface="Raleway Medium"/>
              <a:cs typeface="Raleway Medium"/>
            </a:endParaRPr>
          </a:p>
        </p:txBody>
      </p:sp>
      <p:cxnSp>
        <p:nvCxnSpPr>
          <p:cNvPr id="201" name="Google Shape;201;p25"/>
          <p:cNvCxnSpPr>
            <a:cxnSpLocks/>
          </p:cNvCxnSpPr>
          <p:nvPr/>
        </p:nvCxnSpPr>
        <p:spPr>
          <a:xfrm>
            <a:off x="4055550" y="4230858"/>
            <a:ext cx="1032900" cy="0"/>
          </a:xfrm>
          <a:prstGeom prst="straightConnector1">
            <a:avLst/>
          </a:prstGeom>
          <a:noFill/>
          <a:ln w="38100" cap="rnd" cmpd="sng">
            <a:solidFill>
              <a:srgbClr val="999999"/>
            </a:solidFill>
            <a:prstDash val="dot"/>
            <a:round/>
            <a:headEnd type="none" w="med" len="med"/>
            <a:tailEnd type="none" w="med" len="med"/>
          </a:ln>
        </p:spPr>
      </p:cxnSp>
      <p:sp>
        <p:nvSpPr>
          <p:cNvPr id="203" name="Google Shape;203;p25"/>
          <p:cNvSpPr txBox="1">
            <a:spLocks noGrp="1"/>
          </p:cNvSpPr>
          <p:nvPr>
            <p:ph type="subTitle" idx="4294967295"/>
          </p:nvPr>
        </p:nvSpPr>
        <p:spPr>
          <a:xfrm>
            <a:off x="2360083" y="580026"/>
            <a:ext cx="4423834" cy="3236223"/>
          </a:xfrm>
          <a:prstGeom prst="rect">
            <a:avLst/>
          </a:prstGeom>
          <a:noFill/>
        </p:spPr>
        <p:txBody>
          <a:bodyPr spcFirstLastPara="1" wrap="square" lIns="91425" tIns="91425" rIns="91425" bIns="91425" anchor="ctr" anchorCtr="0">
            <a:noAutofit/>
          </a:bodyPr>
          <a:lstStyle/>
          <a:p>
            <a:pPr marL="0" lvl="0" indent="0" algn="ctr">
              <a:lnSpc>
                <a:spcPct val="100000"/>
              </a:lnSpc>
              <a:spcBef>
                <a:spcPts val="0"/>
              </a:spcBef>
              <a:spcAft>
                <a:spcPts val="600"/>
              </a:spcAft>
              <a:buNone/>
            </a:pPr>
            <a:r>
              <a:rPr lang="es-ES" b="1" dirty="0" err="1">
                <a:solidFill>
                  <a:srgbClr val="3499CC"/>
                </a:solidFill>
                <a:latin typeface="Avenir Next LT Pro Light" panose="020B0304020202020204" pitchFamily="34" charset="0"/>
                <a:ea typeface="Raleway Medium"/>
                <a:cs typeface="Calibri" panose="020F0502020204030204" pitchFamily="34" charset="0"/>
                <a:sym typeface="Raleway Medium"/>
              </a:rPr>
              <a:t>Welcome</a:t>
            </a:r>
            <a:r>
              <a:rPr lang="es-ES" b="1" dirty="0">
                <a:solidFill>
                  <a:srgbClr val="3499CC"/>
                </a:solidFill>
                <a:latin typeface="Avenir Next LT Pro Light" panose="020B0304020202020204" pitchFamily="34" charset="0"/>
                <a:ea typeface="Raleway Medium"/>
                <a:cs typeface="Calibri" panose="020F0502020204030204" pitchFamily="34" charset="0"/>
                <a:sym typeface="Raleway Medium"/>
              </a:rPr>
              <a:t>!</a:t>
            </a:r>
          </a:p>
          <a:p>
            <a:pPr marL="0" indent="0" algn="ctr">
              <a:lnSpc>
                <a:spcPct val="100000"/>
              </a:lnSpc>
              <a:spcAft>
                <a:spcPts val="600"/>
              </a:spcAft>
              <a:buNone/>
            </a:pPr>
            <a:r>
              <a:rPr lang="fr-FR" sz="1200" dirty="0">
                <a:solidFill>
                  <a:srgbClr val="3499CC"/>
                </a:solidFill>
                <a:latin typeface="Avenir Next LT Pro Light" panose="020B0304020202020204" pitchFamily="34" charset="0"/>
                <a:cs typeface="Calibri" panose="020F0502020204030204" pitchFamily="34" charset="0"/>
                <a:sym typeface="Raleway Medium"/>
              </a:rPr>
              <a:t>This session </a:t>
            </a:r>
            <a:r>
              <a:rPr lang="fr-FR" sz="1200" dirty="0" err="1">
                <a:solidFill>
                  <a:srgbClr val="3499CC"/>
                </a:solidFill>
                <a:latin typeface="Avenir Next LT Pro Light" panose="020B0304020202020204" pitchFamily="34" charset="0"/>
                <a:cs typeface="Calibri" panose="020F0502020204030204" pitchFamily="34" charset="0"/>
                <a:sym typeface="Raleway Medium"/>
              </a:rPr>
              <a:t>will</a:t>
            </a:r>
            <a:r>
              <a:rPr lang="fr-FR" sz="1200" dirty="0">
                <a:solidFill>
                  <a:srgbClr val="3499CC"/>
                </a:solidFill>
                <a:latin typeface="Avenir Next LT Pro Light" panose="020B0304020202020204" pitchFamily="34" charset="0"/>
                <a:cs typeface="Calibri" panose="020F0502020204030204" pitchFamily="34" charset="0"/>
                <a:sym typeface="Raleway Medium"/>
              </a:rPr>
              <a:t> start at 10:30 AM CET.</a:t>
            </a:r>
            <a:br>
              <a:rPr lang="fr-FR" sz="1200" dirty="0">
                <a:solidFill>
                  <a:srgbClr val="3499CC"/>
                </a:solidFill>
                <a:latin typeface="Avenir Next LT Pro Light" panose="020B0304020202020204" pitchFamily="34" charset="0"/>
                <a:cs typeface="Calibri" panose="020F0502020204030204" pitchFamily="34" charset="0"/>
                <a:sym typeface="Raleway Medium"/>
              </a:rPr>
            </a:br>
            <a:r>
              <a:rPr lang="fr-FR" sz="1200" dirty="0">
                <a:solidFill>
                  <a:srgbClr val="3499CC"/>
                </a:solidFill>
                <a:latin typeface="Avenir Next LT Pro Light" panose="020B0304020202020204" pitchFamily="34" charset="0"/>
                <a:cs typeface="Calibri" panose="020F0502020204030204" pitchFamily="34" charset="0"/>
                <a:sym typeface="Raleway Medium"/>
              </a:rPr>
              <a:t>This </a:t>
            </a:r>
            <a:r>
              <a:rPr lang="fr-FR" sz="1200" dirty="0" err="1">
                <a:solidFill>
                  <a:srgbClr val="3499CC"/>
                </a:solidFill>
                <a:latin typeface="Avenir Next LT Pro Light" panose="020B0304020202020204" pitchFamily="34" charset="0"/>
                <a:cs typeface="Calibri" panose="020F0502020204030204" pitchFamily="34" charset="0"/>
                <a:sym typeface="Raleway Medium"/>
              </a:rPr>
              <a:t>is</a:t>
            </a:r>
            <a:r>
              <a:rPr lang="fr-FR" sz="1200" dirty="0">
                <a:solidFill>
                  <a:srgbClr val="3499CC"/>
                </a:solidFill>
                <a:latin typeface="Avenir Next LT Pro Light" panose="020B0304020202020204" pitchFamily="34" charset="0"/>
                <a:cs typeface="Calibri" panose="020F0502020204030204" pitchFamily="34" charset="0"/>
                <a:sym typeface="Raleway Medium"/>
              </a:rPr>
              <a:t> a </a:t>
            </a:r>
            <a:r>
              <a:rPr lang="fr-FR" sz="1200" dirty="0" err="1">
                <a:solidFill>
                  <a:srgbClr val="3499CC"/>
                </a:solidFill>
                <a:latin typeface="Avenir Next LT Pro Light" panose="020B0304020202020204" pitchFamily="34" charset="0"/>
                <a:cs typeface="Calibri" panose="020F0502020204030204" pitchFamily="34" charset="0"/>
                <a:sym typeface="Raleway Medium"/>
              </a:rPr>
              <a:t>moderated</a:t>
            </a:r>
            <a:r>
              <a:rPr lang="fr-FR" sz="1200" dirty="0">
                <a:solidFill>
                  <a:srgbClr val="3499CC"/>
                </a:solidFill>
                <a:latin typeface="Avenir Next LT Pro Light" panose="020B0304020202020204" pitchFamily="34" charset="0"/>
                <a:cs typeface="Calibri" panose="020F0502020204030204" pitchFamily="34" charset="0"/>
                <a:sym typeface="Raleway Medium"/>
              </a:rPr>
              <a:t> session. If </a:t>
            </a:r>
            <a:r>
              <a:rPr lang="fr-FR" sz="1200" dirty="0" err="1">
                <a:solidFill>
                  <a:srgbClr val="3499CC"/>
                </a:solidFill>
                <a:latin typeface="Avenir Next LT Pro Light" panose="020B0304020202020204" pitchFamily="34" charset="0"/>
                <a:cs typeface="Calibri" panose="020F0502020204030204" pitchFamily="34" charset="0"/>
                <a:sym typeface="Raleway Medium"/>
              </a:rPr>
              <a:t>you</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cannot</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connect</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your</a:t>
            </a:r>
            <a:r>
              <a:rPr lang="fr-FR" sz="1200" dirty="0">
                <a:solidFill>
                  <a:srgbClr val="3499CC"/>
                </a:solidFill>
                <a:latin typeface="Avenir Next LT Pro Light" panose="020B0304020202020204" pitchFamily="34" charset="0"/>
                <a:cs typeface="Calibri" panose="020F0502020204030204" pitchFamily="34" charset="0"/>
                <a:sym typeface="Raleway Medium"/>
              </a:rPr>
              <a:t> microphone or camera right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now</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it</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is</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completely</a:t>
            </a:r>
            <a:r>
              <a:rPr lang="fr-FR" sz="1200" dirty="0">
                <a:solidFill>
                  <a:srgbClr val="3499CC"/>
                </a:solidFill>
                <a:latin typeface="Avenir Next LT Pro Light" panose="020B0304020202020204" pitchFamily="34" charset="0"/>
                <a:cs typeface="Calibri" panose="020F0502020204030204" pitchFamily="34" charset="0"/>
                <a:sym typeface="Raleway Medium"/>
              </a:rPr>
              <a:t> normal.</a:t>
            </a:r>
            <a:endParaRPr lang="fr-FR" sz="1200" dirty="0">
              <a:solidFill>
                <a:srgbClr val="3499CC"/>
              </a:solidFill>
              <a:latin typeface="Avenir Next LT Pro Light" panose="020B0304020202020204" pitchFamily="34" charset="0"/>
              <a:cs typeface="Calibri" panose="020F0502020204030204" pitchFamily="34" charset="0"/>
            </a:endParaRPr>
          </a:p>
          <a:p>
            <a:pPr marL="0" indent="0" algn="ctr">
              <a:lnSpc>
                <a:spcPct val="100000"/>
              </a:lnSpc>
              <a:spcAft>
                <a:spcPts val="600"/>
              </a:spcAft>
              <a:buNone/>
            </a:pPr>
            <a:r>
              <a:rPr lang="fr-FR" sz="1200" dirty="0">
                <a:solidFill>
                  <a:srgbClr val="3499CC"/>
                </a:solidFill>
                <a:latin typeface="Avenir Next LT Pro Light" panose="020B0304020202020204" pitchFamily="34" charset="0"/>
                <a:cs typeface="Calibri" panose="020F0502020204030204" pitchFamily="34" charset="0"/>
                <a:sym typeface="Raleway Medium"/>
              </a:rPr>
              <a:t> </a:t>
            </a:r>
            <a:br>
              <a:rPr lang="fr-FR" sz="1200" dirty="0">
                <a:solidFill>
                  <a:srgbClr val="3499CC"/>
                </a:solidFill>
                <a:latin typeface="Avenir Next LT Pro Light" panose="020B0304020202020204" pitchFamily="34" charset="0"/>
                <a:cs typeface="Calibri" panose="020F0502020204030204" pitchFamily="34" charset="0"/>
                <a:sym typeface="Raleway Medium"/>
              </a:rPr>
            </a:br>
            <a:r>
              <a:rPr lang="fr-FR" sz="1200" dirty="0">
                <a:solidFill>
                  <a:srgbClr val="3499CC"/>
                </a:solidFill>
                <a:latin typeface="Avenir Next LT Pro Light" panose="020B0304020202020204" pitchFamily="34" charset="0"/>
                <a:cs typeface="Calibri" panose="020F0502020204030204" pitchFamily="34" charset="0"/>
                <a:sym typeface="Raleway Medium"/>
              </a:rPr>
              <a:t>If </a:t>
            </a:r>
            <a:r>
              <a:rPr lang="fr-FR" sz="1200" dirty="0" err="1">
                <a:solidFill>
                  <a:srgbClr val="3499CC"/>
                </a:solidFill>
                <a:latin typeface="Avenir Next LT Pro Light" panose="020B0304020202020204" pitchFamily="34" charset="0"/>
                <a:cs typeface="Calibri" panose="020F0502020204030204" pitchFamily="34" charset="0"/>
                <a:sym typeface="Raleway Medium"/>
              </a:rPr>
              <a:t>you</a:t>
            </a:r>
            <a:r>
              <a:rPr lang="fr-FR" sz="1200" dirty="0">
                <a:solidFill>
                  <a:srgbClr val="3499CC"/>
                </a:solidFill>
                <a:latin typeface="Avenir Next LT Pro Light" panose="020B0304020202020204" pitchFamily="34" charset="0"/>
                <a:cs typeface="Calibri" panose="020F0502020204030204" pitchFamily="34" charset="0"/>
                <a:sym typeface="Raleway Medium"/>
              </a:rPr>
              <a:t> click the WHITE </a:t>
            </a:r>
            <a:r>
              <a:rPr lang="fr-FR" sz="1200" dirty="0" err="1">
                <a:solidFill>
                  <a:srgbClr val="3499CC"/>
                </a:solidFill>
                <a:latin typeface="Avenir Next LT Pro Light" panose="020B0304020202020204" pitchFamily="34" charset="0"/>
                <a:cs typeface="Calibri" panose="020F0502020204030204" pitchFamily="34" charset="0"/>
                <a:sym typeface="Raleway Medium"/>
              </a:rPr>
              <a:t>button</a:t>
            </a:r>
            <a:r>
              <a:rPr lang="fr-FR" sz="1200" dirty="0">
                <a:solidFill>
                  <a:srgbClr val="3499CC"/>
                </a:solidFill>
                <a:latin typeface="Avenir Next LT Pro Light" panose="020B0304020202020204" pitchFamily="34" charset="0"/>
                <a:cs typeface="Calibri" panose="020F0502020204030204" pitchFamily="34" charset="0"/>
                <a:sym typeface="Raleway Medium"/>
              </a:rPr>
              <a:t> on the </a:t>
            </a:r>
            <a:r>
              <a:rPr lang="fr-FR" sz="1200" dirty="0" err="1">
                <a:solidFill>
                  <a:srgbClr val="3499CC"/>
                </a:solidFill>
                <a:latin typeface="Avenir Next LT Pro Light" panose="020B0304020202020204" pitchFamily="34" charset="0"/>
                <a:cs typeface="Calibri" panose="020F0502020204030204" pitchFamily="34" charset="0"/>
                <a:sym typeface="Raleway Medium"/>
              </a:rPr>
              <a:t>left</a:t>
            </a:r>
            <a:r>
              <a:rPr lang="fr-FR" sz="1200" dirty="0">
                <a:solidFill>
                  <a:srgbClr val="3499CC"/>
                </a:solidFill>
                <a:latin typeface="Avenir Next LT Pro Light" panose="020B0304020202020204" pitchFamily="34" charset="0"/>
                <a:cs typeface="Calibri" panose="020F0502020204030204" pitchFamily="34" charset="0"/>
                <a:sym typeface="Raleway Medium"/>
              </a:rPr>
              <a:t> [FLOOR] </a:t>
            </a:r>
            <a:r>
              <a:rPr lang="fr-FR" sz="1200" dirty="0" err="1">
                <a:solidFill>
                  <a:srgbClr val="3499CC"/>
                </a:solidFill>
                <a:latin typeface="Avenir Next LT Pro Light" panose="020B0304020202020204" pitchFamily="34" charset="0"/>
                <a:cs typeface="Calibri" panose="020F0502020204030204" pitchFamily="34" charset="0"/>
                <a:sym typeface="Raleway Medium"/>
              </a:rPr>
              <a:t>you</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will</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be</a:t>
            </a:r>
            <a:r>
              <a:rPr lang="fr-FR" sz="1200" dirty="0">
                <a:solidFill>
                  <a:srgbClr val="3499CC"/>
                </a:solidFill>
                <a:latin typeface="Avenir Next LT Pro Light" panose="020B0304020202020204" pitchFamily="34" charset="0"/>
                <a:cs typeface="Calibri" panose="020F0502020204030204" pitchFamily="34" charset="0"/>
                <a:sym typeface="Raleway Medium"/>
              </a:rPr>
              <a:t> able to select the audio </a:t>
            </a:r>
            <a:r>
              <a:rPr lang="fr-FR" sz="1200" dirty="0" err="1">
                <a:solidFill>
                  <a:srgbClr val="3499CC"/>
                </a:solidFill>
                <a:latin typeface="Avenir Next LT Pro Light" panose="020B0304020202020204" pitchFamily="34" charset="0"/>
                <a:cs typeface="Calibri" panose="020F0502020204030204" pitchFamily="34" charset="0"/>
                <a:sym typeface="Raleway Medium"/>
              </a:rPr>
              <a:t>language</a:t>
            </a:r>
            <a:r>
              <a:rPr lang="fr-FR" sz="1200" dirty="0">
                <a:solidFill>
                  <a:srgbClr val="3499CC"/>
                </a:solidFill>
                <a:latin typeface="Avenir Next LT Pro Light" panose="020B0304020202020204" pitchFamily="34" charset="0"/>
                <a:cs typeface="Calibri" panose="020F0502020204030204" pitchFamily="34" charset="0"/>
                <a:sym typeface="Raleway Medium"/>
              </a:rPr>
              <a:t> of </a:t>
            </a:r>
            <a:r>
              <a:rPr lang="fr-FR" sz="1200" dirty="0" err="1">
                <a:solidFill>
                  <a:srgbClr val="3499CC"/>
                </a:solidFill>
                <a:latin typeface="Avenir Next LT Pro Light" panose="020B0304020202020204" pitchFamily="34" charset="0"/>
                <a:cs typeface="Calibri" panose="020F0502020204030204" pitchFamily="34" charset="0"/>
                <a:sym typeface="Raleway Medium"/>
              </a:rPr>
              <a:t>your</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choice</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when</a:t>
            </a:r>
            <a:r>
              <a:rPr lang="fr-FR" sz="1200" dirty="0">
                <a:solidFill>
                  <a:srgbClr val="3499CC"/>
                </a:solidFill>
                <a:latin typeface="Avenir Next LT Pro Light" panose="020B0304020202020204" pitchFamily="34" charset="0"/>
                <a:cs typeface="Calibri" panose="020F0502020204030204" pitchFamily="34" charset="0"/>
                <a:sym typeface="Raleway Medium"/>
              </a:rPr>
              <a:t> the session </a:t>
            </a:r>
            <a:r>
              <a:rPr lang="fr-FR" sz="1200" dirty="0" err="1">
                <a:solidFill>
                  <a:srgbClr val="3499CC"/>
                </a:solidFill>
                <a:latin typeface="Avenir Next LT Pro Light" panose="020B0304020202020204" pitchFamily="34" charset="0"/>
                <a:cs typeface="Calibri" panose="020F0502020204030204" pitchFamily="34" charset="0"/>
                <a:sym typeface="Raleway Medium"/>
              </a:rPr>
              <a:t>will</a:t>
            </a:r>
            <a:r>
              <a:rPr lang="fr-FR" sz="1200" dirty="0">
                <a:solidFill>
                  <a:srgbClr val="3499CC"/>
                </a:solidFill>
                <a:latin typeface="Avenir Next LT Pro Light" panose="020B0304020202020204" pitchFamily="34" charset="0"/>
                <a:cs typeface="Calibri" panose="020F0502020204030204" pitchFamily="34" charset="0"/>
                <a:sym typeface="Raleway Medium"/>
              </a:rPr>
              <a:t> start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we</a:t>
            </a:r>
            <a:r>
              <a:rPr lang="fr-FR" sz="1200" dirty="0">
                <a:solidFill>
                  <a:srgbClr val="3499CC"/>
                </a:solidFill>
                <a:latin typeface="Avenir Next LT Pro Light" panose="020B0304020202020204" pitchFamily="34" charset="0"/>
                <a:cs typeface="Calibri" panose="020F0502020204030204" pitchFamily="34" charset="0"/>
                <a:sym typeface="Raleway Medium"/>
              </a:rPr>
              <a:t> are </a:t>
            </a:r>
            <a:r>
              <a:rPr lang="fr-FR" sz="1200" dirty="0" err="1">
                <a:solidFill>
                  <a:srgbClr val="3499CC"/>
                </a:solidFill>
                <a:latin typeface="Avenir Next LT Pro Light" panose="020B0304020202020204" pitchFamily="34" charset="0"/>
                <a:cs typeface="Calibri" panose="020F0502020204030204" pitchFamily="34" charset="0"/>
                <a:sym typeface="Raleway Medium"/>
              </a:rPr>
              <a:t>currently</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doing</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sound</a:t>
            </a:r>
            <a:r>
              <a:rPr lang="fr-FR" sz="1200" dirty="0">
                <a:solidFill>
                  <a:srgbClr val="3499CC"/>
                </a:solidFill>
                <a:latin typeface="Avenir Next LT Pro Light" panose="020B0304020202020204" pitchFamily="34" charset="0"/>
                <a:cs typeface="Calibri" panose="020F0502020204030204" pitchFamily="34" charset="0"/>
                <a:sym typeface="Raleway Medium"/>
              </a:rPr>
              <a:t> checks, </a:t>
            </a:r>
            <a:r>
              <a:rPr lang="fr-FR" sz="1200" dirty="0" err="1">
                <a:solidFill>
                  <a:srgbClr val="3499CC"/>
                </a:solidFill>
                <a:latin typeface="Avenir Next LT Pro Light" panose="020B0304020202020204" pitchFamily="34" charset="0"/>
                <a:cs typeface="Calibri" panose="020F0502020204030204" pitchFamily="34" charset="0"/>
                <a:sym typeface="Raleway Medium"/>
              </a:rPr>
              <a:t>so</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don’t</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worry</a:t>
            </a:r>
            <a:r>
              <a:rPr lang="fr-FR" sz="1200" dirty="0">
                <a:solidFill>
                  <a:srgbClr val="3499CC"/>
                </a:solidFill>
                <a:latin typeface="Avenir Next LT Pro Light" panose="020B0304020202020204" pitchFamily="34" charset="0"/>
                <a:cs typeface="Calibri" panose="020F0502020204030204" pitchFamily="34" charset="0"/>
                <a:sym typeface="Raleway Medium"/>
              </a:rPr>
              <a:t> if </a:t>
            </a:r>
            <a:r>
              <a:rPr lang="fr-FR" sz="1200" dirty="0" err="1">
                <a:solidFill>
                  <a:srgbClr val="3499CC"/>
                </a:solidFill>
                <a:latin typeface="Avenir Next LT Pro Light" panose="020B0304020202020204" pitchFamily="34" charset="0"/>
                <a:cs typeface="Calibri" panose="020F0502020204030204" pitchFamily="34" charset="0"/>
                <a:sym typeface="Raleway Medium"/>
              </a:rPr>
              <a:t>you</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hear</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other</a:t>
            </a:r>
            <a:r>
              <a:rPr lang="fr-FR" sz="1200" dirty="0">
                <a:solidFill>
                  <a:srgbClr val="3499CC"/>
                </a:solidFill>
                <a:latin typeface="Avenir Next LT Pro Light" panose="020B0304020202020204" pitchFamily="34" charset="0"/>
                <a:cs typeface="Calibri" panose="020F0502020204030204" pitchFamily="34" charset="0"/>
                <a:sym typeface="Raleway Medium"/>
              </a:rPr>
              <a:t> </a:t>
            </a:r>
            <a:r>
              <a:rPr lang="fr-FR" sz="1200" dirty="0" err="1">
                <a:solidFill>
                  <a:srgbClr val="3499CC"/>
                </a:solidFill>
                <a:latin typeface="Avenir Next LT Pro Light" panose="020B0304020202020204" pitchFamily="34" charset="0"/>
                <a:cs typeface="Calibri" panose="020F0502020204030204" pitchFamily="34" charset="0"/>
                <a:sym typeface="Raleway Medium"/>
              </a:rPr>
              <a:t>things</a:t>
            </a:r>
            <a:r>
              <a:rPr lang="fr-FR" sz="1200" dirty="0">
                <a:solidFill>
                  <a:srgbClr val="3499CC"/>
                </a:solidFill>
                <a:latin typeface="Avenir Next LT Pro Light" panose="020B0304020202020204" pitchFamily="34" charset="0"/>
                <a:cs typeface="Calibri" panose="020F0502020204030204" pitchFamily="34" charset="0"/>
                <a:sym typeface="Raleway Medium"/>
              </a:rPr>
              <a:t> in the </a:t>
            </a:r>
            <a:r>
              <a:rPr lang="fr-FR" sz="1200" dirty="0" err="1">
                <a:solidFill>
                  <a:srgbClr val="3499CC"/>
                </a:solidFill>
                <a:latin typeface="Avenir Next LT Pro Light" panose="020B0304020202020204" pitchFamily="34" charset="0"/>
                <a:cs typeface="Calibri" panose="020F0502020204030204" pitchFamily="34" charset="0"/>
                <a:sym typeface="Raleway Medium"/>
              </a:rPr>
              <a:t>meantime</a:t>
            </a:r>
            <a:r>
              <a:rPr lang="fr-FR" sz="1200" dirty="0">
                <a:solidFill>
                  <a:srgbClr val="3499CC"/>
                </a:solidFill>
                <a:latin typeface="Avenir Next LT Pro Light" panose="020B0304020202020204" pitchFamily="34" charset="0"/>
                <a:cs typeface="Calibri" panose="020F0502020204030204" pitchFamily="34" charset="0"/>
                <a:sym typeface="Raleway Medium"/>
              </a:rPr>
              <a:t>!)</a:t>
            </a:r>
          </a:p>
          <a:p>
            <a:pPr marL="0" lvl="0" indent="0" algn="ctr" rtl="0">
              <a:lnSpc>
                <a:spcPct val="100000"/>
              </a:lnSpc>
              <a:spcBef>
                <a:spcPts val="0"/>
              </a:spcBef>
              <a:spcAft>
                <a:spcPts val="600"/>
              </a:spcAft>
              <a:buNone/>
            </a:pPr>
            <a:endParaRPr lang="fr-FR" sz="1200" dirty="0">
              <a:solidFill>
                <a:srgbClr val="3499CC"/>
              </a:solidFill>
              <a:latin typeface="Avenir Next LT Pro Light" panose="020B0304020202020204" pitchFamily="34" charset="0"/>
              <a:cs typeface="Calibri" panose="020F0502020204030204" pitchFamily="34" charset="0"/>
            </a:endParaRPr>
          </a:p>
          <a:p>
            <a:pPr marL="0" lvl="0" indent="0" algn="ctr" rtl="0">
              <a:lnSpc>
                <a:spcPct val="100000"/>
              </a:lnSpc>
              <a:spcBef>
                <a:spcPts val="0"/>
              </a:spcBef>
              <a:spcAft>
                <a:spcPts val="600"/>
              </a:spcAft>
              <a:buNone/>
            </a:pPr>
            <a:r>
              <a:rPr lang="fr-FR" sz="1200" dirty="0">
                <a:solidFill>
                  <a:srgbClr val="3499CC"/>
                </a:solidFill>
                <a:latin typeface="Avenir Next LT Pro Light" panose="020B0304020202020204" pitchFamily="34" charset="0"/>
                <a:cs typeface="Calibri" panose="020F0502020204030204" pitchFamily="34" charset="0"/>
              </a:rPr>
              <a:t>If </a:t>
            </a:r>
            <a:r>
              <a:rPr lang="fr-FR" sz="1200" dirty="0" err="1">
                <a:solidFill>
                  <a:srgbClr val="3499CC"/>
                </a:solidFill>
                <a:latin typeface="Avenir Next LT Pro Light" panose="020B0304020202020204" pitchFamily="34" charset="0"/>
                <a:cs typeface="Calibri" panose="020F0502020204030204" pitchFamily="34" charset="0"/>
              </a:rPr>
              <a:t>you</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need</a:t>
            </a:r>
            <a:r>
              <a:rPr lang="fr-FR" sz="1200" dirty="0">
                <a:solidFill>
                  <a:srgbClr val="3499CC"/>
                </a:solidFill>
                <a:latin typeface="Avenir Next LT Pro Light" panose="020B0304020202020204" pitchFamily="34" charset="0"/>
                <a:cs typeface="Calibri" panose="020F0502020204030204" pitchFamily="34" charset="0"/>
              </a:rPr>
              <a:t> help, </a:t>
            </a:r>
            <a:r>
              <a:rPr lang="fr-FR" sz="1200" dirty="0" err="1">
                <a:solidFill>
                  <a:srgbClr val="3499CC"/>
                </a:solidFill>
                <a:latin typeface="Avenir Next LT Pro Light" panose="020B0304020202020204" pitchFamily="34" charset="0"/>
                <a:cs typeface="Calibri" panose="020F0502020204030204" pitchFamily="34" charset="0"/>
              </a:rPr>
              <a:t>please</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leave</a:t>
            </a:r>
            <a:r>
              <a:rPr lang="fr-FR" sz="1200" dirty="0">
                <a:solidFill>
                  <a:srgbClr val="3499CC"/>
                </a:solidFill>
                <a:latin typeface="Avenir Next LT Pro Light" panose="020B0304020202020204" pitchFamily="34" charset="0"/>
                <a:cs typeface="Calibri" panose="020F0502020204030204" pitchFamily="34" charset="0"/>
              </a:rPr>
              <a:t> a message in the </a:t>
            </a:r>
            <a:br>
              <a:rPr lang="fr-FR" sz="1200" dirty="0">
                <a:solidFill>
                  <a:srgbClr val="3499CC"/>
                </a:solidFill>
                <a:latin typeface="Avenir Next LT Pro Light" panose="020B0304020202020204" pitchFamily="34" charset="0"/>
                <a:cs typeface="Calibri" panose="020F0502020204030204" pitchFamily="34" charset="0"/>
              </a:rPr>
            </a:br>
            <a:r>
              <a:rPr lang="fr-FR" sz="1200" dirty="0" err="1">
                <a:solidFill>
                  <a:schemeClr val="bg2"/>
                </a:solidFill>
                <a:latin typeface="Avenir Next LT Pro Light" panose="020B0304020202020204" pitchFamily="34" charset="0"/>
                <a:cs typeface="Calibri" panose="020F0502020204030204" pitchFamily="34" charset="0"/>
              </a:rPr>
              <a:t>Operators</a:t>
            </a:r>
            <a:r>
              <a:rPr lang="fr-FR" sz="1200" dirty="0">
                <a:solidFill>
                  <a:srgbClr val="3499CC"/>
                </a:solidFill>
                <a:latin typeface="Avenir Next LT Pro Light" panose="020B0304020202020204" pitchFamily="34" charset="0"/>
                <a:cs typeface="Calibri" panose="020F0502020204030204" pitchFamily="34" charset="0"/>
              </a:rPr>
              <a:t> tab, via the Messaging </a:t>
            </a:r>
            <a:r>
              <a:rPr lang="fr-FR" sz="1200" dirty="0" err="1">
                <a:solidFill>
                  <a:srgbClr val="3499CC"/>
                </a:solidFill>
                <a:latin typeface="Avenir Next LT Pro Light" panose="020B0304020202020204" pitchFamily="34" charset="0"/>
                <a:cs typeface="Calibri" panose="020F0502020204030204" pitchFamily="34" charset="0"/>
              </a:rPr>
              <a:t>button</a:t>
            </a:r>
            <a:r>
              <a:rPr lang="fr-FR" sz="1200" dirty="0">
                <a:solidFill>
                  <a:srgbClr val="3499CC"/>
                </a:solidFill>
                <a:latin typeface="Avenir Next LT Pro Light" panose="020B0304020202020204" pitchFamily="34" charset="0"/>
                <a:cs typeface="Calibri" panose="020F0502020204030204" pitchFamily="34" charset="0"/>
              </a:rPr>
              <a:t>.</a:t>
            </a:r>
            <a:endParaRPr lang="fr-FR" sz="1200" dirty="0">
              <a:latin typeface="Avenir Next LT Pro Light" panose="020B0304020202020204" pitchFamily="34" charset="0"/>
              <a:cs typeface="Calibri" panose="020F0502020204030204" pitchFamily="34" charset="0"/>
            </a:endParaRPr>
          </a:p>
        </p:txBody>
      </p:sp>
      <p:sp>
        <p:nvSpPr>
          <p:cNvPr id="204" name="Google Shape;204;p25"/>
          <p:cNvSpPr txBox="1"/>
          <p:nvPr/>
        </p:nvSpPr>
        <p:spPr>
          <a:xfrm>
            <a:off x="0" y="4936200"/>
            <a:ext cx="2910300" cy="207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800">
                <a:solidFill>
                  <a:srgbClr val="B7B7B7"/>
                </a:solidFill>
                <a:latin typeface="Lato"/>
                <a:ea typeface="Lato"/>
                <a:cs typeface="Lato"/>
                <a:sym typeface="Lato"/>
              </a:rPr>
              <a:t>Proprietary &amp; Confidential.</a:t>
            </a:r>
            <a:endParaRPr sz="800">
              <a:solidFill>
                <a:srgbClr val="B7B7B7"/>
              </a:solidFill>
              <a:latin typeface="Lato"/>
              <a:ea typeface="Lato"/>
              <a:cs typeface="Lato"/>
              <a:sym typeface="Lato"/>
            </a:endParaRPr>
          </a:p>
        </p:txBody>
      </p:sp>
      <p:pic>
        <p:nvPicPr>
          <p:cNvPr id="2" name="Picture 2" descr="Logo&#10;&#10;Description automatically generated">
            <a:extLst>
              <a:ext uri="{FF2B5EF4-FFF2-40B4-BE49-F238E27FC236}">
                <a16:creationId xmlns:a16="http://schemas.microsoft.com/office/drawing/2014/main" id="{7951F1C5-03F1-4DB9-83BC-A4313164A88F}"/>
              </a:ext>
            </a:extLst>
          </p:cNvPr>
          <p:cNvPicPr>
            <a:picLocks noChangeAspect="1"/>
          </p:cNvPicPr>
          <p:nvPr/>
        </p:nvPicPr>
        <p:blipFill>
          <a:blip r:embed="rId4"/>
          <a:stretch>
            <a:fillRect/>
          </a:stretch>
        </p:blipFill>
        <p:spPr>
          <a:xfrm>
            <a:off x="7564211" y="4374225"/>
            <a:ext cx="1330778" cy="399689"/>
          </a:xfrm>
          <a:prstGeom prst="rect">
            <a:avLst/>
          </a:prstGeom>
        </p:spPr>
      </p:pic>
      <p:pic>
        <p:nvPicPr>
          <p:cNvPr id="11" name="Picture 10">
            <a:extLst>
              <a:ext uri="{FF2B5EF4-FFF2-40B4-BE49-F238E27FC236}">
                <a16:creationId xmlns:a16="http://schemas.microsoft.com/office/drawing/2014/main" id="{4680804F-F75F-458F-ABA8-6AE946DAE84D}"/>
              </a:ext>
            </a:extLst>
          </p:cNvPr>
          <p:cNvPicPr>
            <a:picLocks noChangeAspect="1"/>
          </p:cNvPicPr>
          <p:nvPr/>
        </p:nvPicPr>
        <p:blipFill>
          <a:blip r:embed="rId5">
            <a:alphaModFix amt="85000"/>
          </a:blip>
          <a:stretch>
            <a:fillRect/>
          </a:stretch>
        </p:blipFill>
        <p:spPr>
          <a:xfrm>
            <a:off x="6238050" y="2963862"/>
            <a:ext cx="614362" cy="650859"/>
          </a:xfrm>
          <a:prstGeom prst="flowChartConnector">
            <a:avLst/>
          </a:prstGeom>
        </p:spPr>
      </p:pic>
    </p:spTree>
    <p:extLst>
      <p:ext uri="{BB962C8B-B14F-4D97-AF65-F5344CB8AC3E}">
        <p14:creationId xmlns:p14="http://schemas.microsoft.com/office/powerpoint/2010/main" val="26672357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5000">
        <p159:morph option="byObject"/>
      </p:transition>
    </mc:Choice>
    <mc:Fallback xmlns="">
      <p:transition spd="slow" advClick="0" advTm="1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3" name="Google Shape;198;p25">
            <a:extLst>
              <a:ext uri="{FF2B5EF4-FFF2-40B4-BE49-F238E27FC236}">
                <a16:creationId xmlns:a16="http://schemas.microsoft.com/office/drawing/2014/main" id="{81C74598-271E-4417-B1B7-49D47E7D0898}"/>
              </a:ext>
            </a:extLst>
          </p:cNvPr>
          <p:cNvPicPr preferRelativeResize="0"/>
          <p:nvPr/>
        </p:nvPicPr>
        <p:blipFill>
          <a:blip r:embed="rId3">
            <a:alphaModFix/>
          </a:blip>
          <a:stretch>
            <a:fillRect/>
          </a:stretch>
        </p:blipFill>
        <p:spPr>
          <a:xfrm rot="1285669">
            <a:off x="224278" y="-2088761"/>
            <a:ext cx="8004021" cy="7977144"/>
          </a:xfrm>
          <a:prstGeom prst="rect">
            <a:avLst/>
          </a:prstGeom>
          <a:noFill/>
          <a:ln>
            <a:noFill/>
          </a:ln>
        </p:spPr>
      </p:pic>
      <p:sp>
        <p:nvSpPr>
          <p:cNvPr id="199" name="Google Shape;199;p25"/>
          <p:cNvSpPr txBox="1">
            <a:spLocks noGrp="1"/>
          </p:cNvSpPr>
          <p:nvPr>
            <p:ph type="subTitle" idx="4294967295"/>
          </p:nvPr>
        </p:nvSpPr>
        <p:spPr>
          <a:xfrm>
            <a:off x="2905950" y="4374225"/>
            <a:ext cx="3332100" cy="472800"/>
          </a:xfrm>
          <a:prstGeom prst="rect">
            <a:avLst/>
          </a:prstGeom>
          <a:noFill/>
        </p:spPr>
        <p:txBody>
          <a:bodyPr spcFirstLastPara="1" wrap="square" lIns="91425" tIns="91425" rIns="91425" bIns="91425" anchor="ctr" anchorCtr="0">
            <a:noAutofit/>
          </a:bodyPr>
          <a:lstStyle/>
          <a:p>
            <a:pPr marL="0" lvl="0" indent="0" algn="ctr" rtl="0">
              <a:lnSpc>
                <a:spcPct val="100000"/>
              </a:lnSpc>
              <a:spcBef>
                <a:spcPts val="0"/>
              </a:spcBef>
              <a:spcAft>
                <a:spcPts val="600"/>
              </a:spcAft>
              <a:buNone/>
            </a:pPr>
            <a:r>
              <a:rPr lang="es-CR" sz="1400" dirty="0">
                <a:solidFill>
                  <a:srgbClr val="6B6B6B"/>
                </a:solidFill>
                <a:latin typeface="Avenir Next LT Pro Light" panose="020B0304020202020204" pitchFamily="34" charset="0"/>
                <a:ea typeface="Raleway Medium"/>
                <a:cs typeface="Raleway Medium"/>
                <a:sym typeface="Raleway Medium"/>
              </a:rPr>
              <a:t>¡Muchas gracias!</a:t>
            </a:r>
            <a:endParaRPr lang="es-CR" sz="1400" dirty="0">
              <a:solidFill>
                <a:srgbClr val="6B6B6B"/>
              </a:solidFill>
              <a:latin typeface="Avenir Next LT Pro Light" panose="020B0304020202020204" pitchFamily="34" charset="0"/>
              <a:ea typeface="Raleway Medium"/>
              <a:cs typeface="Raleway Medium"/>
            </a:endParaRPr>
          </a:p>
        </p:txBody>
      </p:sp>
      <p:cxnSp>
        <p:nvCxnSpPr>
          <p:cNvPr id="201" name="Google Shape;201;p25"/>
          <p:cNvCxnSpPr>
            <a:cxnSpLocks/>
          </p:cNvCxnSpPr>
          <p:nvPr/>
        </p:nvCxnSpPr>
        <p:spPr>
          <a:xfrm>
            <a:off x="4055550" y="4230858"/>
            <a:ext cx="1032900" cy="0"/>
          </a:xfrm>
          <a:prstGeom prst="straightConnector1">
            <a:avLst/>
          </a:prstGeom>
          <a:noFill/>
          <a:ln w="38100" cap="rnd" cmpd="sng">
            <a:solidFill>
              <a:srgbClr val="999999"/>
            </a:solidFill>
            <a:prstDash val="dot"/>
            <a:round/>
            <a:headEnd type="none" w="med" len="med"/>
            <a:tailEnd type="none" w="med" len="med"/>
          </a:ln>
        </p:spPr>
      </p:cxnSp>
      <p:sp>
        <p:nvSpPr>
          <p:cNvPr id="203" name="Google Shape;203;p25"/>
          <p:cNvSpPr txBox="1">
            <a:spLocks noGrp="1"/>
          </p:cNvSpPr>
          <p:nvPr>
            <p:ph type="subTitle" idx="4294967295"/>
          </p:nvPr>
        </p:nvSpPr>
        <p:spPr>
          <a:xfrm>
            <a:off x="2360083" y="580026"/>
            <a:ext cx="4423834" cy="3236223"/>
          </a:xfrm>
          <a:prstGeom prst="rect">
            <a:avLst/>
          </a:prstGeom>
          <a:noFill/>
        </p:spPr>
        <p:txBody>
          <a:bodyPr spcFirstLastPara="1" wrap="square" lIns="91425" tIns="91425" rIns="91425" bIns="91425" anchor="ctr" anchorCtr="0">
            <a:noAutofit/>
          </a:bodyPr>
          <a:lstStyle/>
          <a:p>
            <a:pPr marL="0" lvl="0" indent="0" algn="ctr">
              <a:lnSpc>
                <a:spcPct val="100000"/>
              </a:lnSpc>
              <a:spcBef>
                <a:spcPts val="0"/>
              </a:spcBef>
              <a:spcAft>
                <a:spcPts val="600"/>
              </a:spcAft>
              <a:buNone/>
            </a:pPr>
            <a:r>
              <a:rPr lang="es-ES" b="1" dirty="0">
                <a:solidFill>
                  <a:srgbClr val="3499CC"/>
                </a:solidFill>
                <a:latin typeface="Avenir Next LT Pro Light" panose="020B0304020202020204" pitchFamily="34" charset="0"/>
                <a:ea typeface="Raleway Medium"/>
                <a:cs typeface="Calibri" panose="020F0502020204030204" pitchFamily="34" charset="0"/>
                <a:sym typeface="Raleway Medium"/>
              </a:rPr>
              <a:t>¡Bienvenido/a!</a:t>
            </a:r>
          </a:p>
          <a:p>
            <a:pPr marL="0" lvl="0" indent="0" algn="ctr">
              <a:lnSpc>
                <a:spcPct val="100000"/>
              </a:lnSpc>
              <a:spcBef>
                <a:spcPts val="0"/>
              </a:spcBef>
              <a:spcAft>
                <a:spcPts val="600"/>
              </a:spcAft>
              <a:buNone/>
            </a:pPr>
            <a:r>
              <a:rPr lang="es-ES" sz="1200" dirty="0">
                <a:solidFill>
                  <a:srgbClr val="3499CC"/>
                </a:solidFill>
                <a:latin typeface="Avenir Next LT Pro Light" panose="020B0304020202020204" pitchFamily="34" charset="0"/>
                <a:ea typeface="Raleway Medium"/>
                <a:cs typeface="Calibri" panose="020F0502020204030204" pitchFamily="34" charset="0"/>
                <a:sym typeface="Raleway Medium"/>
              </a:rPr>
              <a:t>Esta sesión comenzará a las 10:30 AM CET. </a:t>
            </a:r>
          </a:p>
          <a:p>
            <a:pPr marL="0" lvl="0" indent="0" algn="ctr">
              <a:lnSpc>
                <a:spcPct val="100000"/>
              </a:lnSpc>
              <a:spcBef>
                <a:spcPts val="0"/>
              </a:spcBef>
              <a:spcAft>
                <a:spcPts val="600"/>
              </a:spcAft>
              <a:buNone/>
            </a:pPr>
            <a:r>
              <a:rPr lang="es-ES" sz="1200" dirty="0">
                <a:solidFill>
                  <a:srgbClr val="3499CC"/>
                </a:solidFill>
                <a:latin typeface="Avenir Next LT Pro Light" panose="020B0304020202020204" pitchFamily="34" charset="0"/>
                <a:ea typeface="Raleway Medium"/>
                <a:cs typeface="Calibri" panose="020F0502020204030204" pitchFamily="34" charset="0"/>
                <a:sym typeface="Raleway Medium"/>
              </a:rPr>
              <a:t>Ésta es una sesión moderada. Si no puede conectar su micrófono o cámara ahora mismo, es completamente normal.</a:t>
            </a:r>
            <a:endParaRPr lang="fr-FR" sz="1200" dirty="0">
              <a:latin typeface="Avenir Next LT Pro Light" panose="020B0304020202020204" pitchFamily="34" charset="0"/>
              <a:cs typeface="Calibri" panose="020F0502020204030204" pitchFamily="34" charset="0"/>
            </a:endParaRPr>
          </a:p>
          <a:p>
            <a:pPr marL="0" lvl="0" indent="0" algn="ctr" rtl="0">
              <a:lnSpc>
                <a:spcPct val="100000"/>
              </a:lnSpc>
              <a:spcBef>
                <a:spcPts val="0"/>
              </a:spcBef>
              <a:spcAft>
                <a:spcPts val="600"/>
              </a:spcAft>
              <a:buNone/>
            </a:pPr>
            <a:r>
              <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rPr>
              <a:t> </a:t>
            </a:r>
            <a:br>
              <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rPr>
            </a:br>
            <a:r>
              <a:rPr lang="fr-FR" sz="1200" dirty="0">
                <a:solidFill>
                  <a:srgbClr val="3499CC"/>
                </a:solidFill>
                <a:latin typeface="Avenir Next LT Pro Light" panose="020B0304020202020204" pitchFamily="34" charset="0"/>
                <a:cs typeface="Calibri" panose="020F0502020204030204" pitchFamily="34" charset="0"/>
              </a:rPr>
              <a:t>Si </a:t>
            </a:r>
            <a:r>
              <a:rPr lang="fr-FR" sz="1200" dirty="0" err="1">
                <a:solidFill>
                  <a:srgbClr val="3499CC"/>
                </a:solidFill>
                <a:latin typeface="Avenir Next LT Pro Light" panose="020B0304020202020204" pitchFamily="34" charset="0"/>
                <a:cs typeface="Calibri" panose="020F0502020204030204" pitchFamily="34" charset="0"/>
              </a:rPr>
              <a:t>hace</a:t>
            </a:r>
            <a:r>
              <a:rPr lang="fr-FR" sz="1200" dirty="0">
                <a:solidFill>
                  <a:srgbClr val="3499CC"/>
                </a:solidFill>
                <a:latin typeface="Avenir Next LT Pro Light" panose="020B0304020202020204" pitchFamily="34" charset="0"/>
                <a:cs typeface="Calibri" panose="020F0502020204030204" pitchFamily="34" charset="0"/>
              </a:rPr>
              <a:t> clic en el </a:t>
            </a:r>
            <a:r>
              <a:rPr lang="fr-FR" sz="1200" dirty="0" err="1">
                <a:solidFill>
                  <a:srgbClr val="3499CC"/>
                </a:solidFill>
                <a:latin typeface="Avenir Next LT Pro Light" panose="020B0304020202020204" pitchFamily="34" charset="0"/>
                <a:cs typeface="Calibri" panose="020F0502020204030204" pitchFamily="34" charset="0"/>
              </a:rPr>
              <a:t>botón</a:t>
            </a:r>
            <a:r>
              <a:rPr lang="fr-FR" sz="1200" dirty="0">
                <a:solidFill>
                  <a:srgbClr val="3499CC"/>
                </a:solidFill>
                <a:latin typeface="Avenir Next LT Pro Light" panose="020B0304020202020204" pitchFamily="34" charset="0"/>
                <a:cs typeface="Calibri" panose="020F0502020204030204" pitchFamily="34" charset="0"/>
              </a:rPr>
              <a:t> BLANCO de la </a:t>
            </a:r>
            <a:r>
              <a:rPr lang="fr-FR" sz="1200" dirty="0" err="1">
                <a:solidFill>
                  <a:srgbClr val="3499CC"/>
                </a:solidFill>
                <a:latin typeface="Avenir Next LT Pro Light" panose="020B0304020202020204" pitchFamily="34" charset="0"/>
                <a:cs typeface="Calibri" panose="020F0502020204030204" pitchFamily="34" charset="0"/>
              </a:rPr>
              <a:t>izquierda</a:t>
            </a:r>
            <a:r>
              <a:rPr lang="fr-FR" sz="1200" dirty="0">
                <a:solidFill>
                  <a:srgbClr val="3499CC"/>
                </a:solidFill>
                <a:latin typeface="Avenir Next LT Pro Light" panose="020B0304020202020204" pitchFamily="34" charset="0"/>
                <a:cs typeface="Calibri" panose="020F0502020204030204" pitchFamily="34" charset="0"/>
              </a:rPr>
              <a:t> [FLOOR]  </a:t>
            </a:r>
            <a:r>
              <a:rPr lang="fr-FR" sz="1200" dirty="0" err="1">
                <a:solidFill>
                  <a:srgbClr val="3499CC"/>
                </a:solidFill>
                <a:latin typeface="Avenir Next LT Pro Light" panose="020B0304020202020204" pitchFamily="34" charset="0"/>
                <a:cs typeface="Calibri" panose="020F0502020204030204" pitchFamily="34" charset="0"/>
              </a:rPr>
              <a:t>podrá</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seleccionar</a:t>
            </a:r>
            <a:r>
              <a:rPr lang="fr-FR" sz="1200" dirty="0">
                <a:solidFill>
                  <a:srgbClr val="3499CC"/>
                </a:solidFill>
                <a:latin typeface="Avenir Next LT Pro Light" panose="020B0304020202020204" pitchFamily="34" charset="0"/>
                <a:cs typeface="Calibri" panose="020F0502020204030204" pitchFamily="34" charset="0"/>
              </a:rPr>
              <a:t> el </a:t>
            </a:r>
            <a:r>
              <a:rPr lang="fr-FR" sz="1200" dirty="0" err="1">
                <a:solidFill>
                  <a:srgbClr val="3499CC"/>
                </a:solidFill>
                <a:latin typeface="Avenir Next LT Pro Light" panose="020B0304020202020204" pitchFamily="34" charset="0"/>
                <a:cs typeface="Calibri" panose="020F0502020204030204" pitchFamily="34" charset="0"/>
              </a:rPr>
              <a:t>idioma</a:t>
            </a:r>
            <a:r>
              <a:rPr lang="fr-FR" sz="1200" dirty="0">
                <a:solidFill>
                  <a:srgbClr val="3499CC"/>
                </a:solidFill>
                <a:latin typeface="Avenir Next LT Pro Light" panose="020B0304020202020204" pitchFamily="34" charset="0"/>
                <a:cs typeface="Calibri" panose="020F0502020204030204" pitchFamily="34" charset="0"/>
              </a:rPr>
              <a:t>/canal de audio que </a:t>
            </a:r>
            <a:r>
              <a:rPr lang="fr-FR" sz="1200" dirty="0" err="1">
                <a:solidFill>
                  <a:srgbClr val="3499CC"/>
                </a:solidFill>
                <a:latin typeface="Avenir Next LT Pro Light" panose="020B0304020202020204" pitchFamily="34" charset="0"/>
                <a:cs typeface="Calibri" panose="020F0502020204030204" pitchFamily="34" charset="0"/>
              </a:rPr>
              <a:t>prefiera</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escuchar</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cuando</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empiece</a:t>
            </a:r>
            <a:r>
              <a:rPr lang="fr-FR" sz="1200" dirty="0">
                <a:solidFill>
                  <a:srgbClr val="3499CC"/>
                </a:solidFill>
                <a:latin typeface="Avenir Next LT Pro Light" panose="020B0304020202020204" pitchFamily="34" charset="0"/>
                <a:cs typeface="Calibri" panose="020F0502020204030204" pitchFamily="34" charset="0"/>
              </a:rPr>
              <a:t> la </a:t>
            </a:r>
            <a:r>
              <a:rPr lang="fr-FR" sz="1200" dirty="0" err="1">
                <a:solidFill>
                  <a:srgbClr val="3499CC"/>
                </a:solidFill>
                <a:latin typeface="Avenir Next LT Pro Light" panose="020B0304020202020204" pitchFamily="34" charset="0"/>
                <a:cs typeface="Calibri" panose="020F0502020204030204" pitchFamily="34" charset="0"/>
              </a:rPr>
              <a:t>sesión</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actualmente</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estamos</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haciendo</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pruebas</a:t>
            </a:r>
            <a:r>
              <a:rPr lang="fr-FR" sz="1200" dirty="0">
                <a:solidFill>
                  <a:srgbClr val="3499CC"/>
                </a:solidFill>
                <a:latin typeface="Avenir Next LT Pro Light" panose="020B0304020202020204" pitchFamily="34" charset="0"/>
                <a:cs typeface="Calibri" panose="020F0502020204030204" pitchFamily="34" charset="0"/>
              </a:rPr>
              <a:t> de </a:t>
            </a:r>
            <a:r>
              <a:rPr lang="fr-FR" sz="1200" dirty="0" err="1">
                <a:solidFill>
                  <a:srgbClr val="3499CC"/>
                </a:solidFill>
                <a:latin typeface="Avenir Next LT Pro Light" panose="020B0304020202020204" pitchFamily="34" charset="0"/>
                <a:cs typeface="Calibri" panose="020F0502020204030204" pitchFamily="34" charset="0"/>
              </a:rPr>
              <a:t>sonido</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así</a:t>
            </a:r>
            <a:r>
              <a:rPr lang="fr-FR" sz="1200" dirty="0">
                <a:solidFill>
                  <a:srgbClr val="3499CC"/>
                </a:solidFill>
                <a:latin typeface="Avenir Next LT Pro Light" panose="020B0304020202020204" pitchFamily="34" charset="0"/>
                <a:cs typeface="Calibri" panose="020F0502020204030204" pitchFamily="34" charset="0"/>
              </a:rPr>
              <a:t> que no se </a:t>
            </a:r>
            <a:r>
              <a:rPr lang="fr-FR" sz="1200" dirty="0" err="1">
                <a:solidFill>
                  <a:srgbClr val="3499CC"/>
                </a:solidFill>
                <a:latin typeface="Avenir Next LT Pro Light" panose="020B0304020202020204" pitchFamily="34" charset="0"/>
                <a:cs typeface="Calibri" panose="020F0502020204030204" pitchFamily="34" charset="0"/>
              </a:rPr>
              <a:t>preocupe</a:t>
            </a:r>
            <a:r>
              <a:rPr lang="fr-FR" sz="1200" dirty="0">
                <a:solidFill>
                  <a:srgbClr val="3499CC"/>
                </a:solidFill>
                <a:latin typeface="Avenir Next LT Pro Light" panose="020B0304020202020204" pitchFamily="34" charset="0"/>
                <a:cs typeface="Calibri" panose="020F0502020204030204" pitchFamily="34" charset="0"/>
              </a:rPr>
              <a:t> si </a:t>
            </a:r>
            <a:r>
              <a:rPr lang="fr-FR" sz="1200" dirty="0" err="1">
                <a:solidFill>
                  <a:srgbClr val="3499CC"/>
                </a:solidFill>
                <a:latin typeface="Avenir Next LT Pro Light" panose="020B0304020202020204" pitchFamily="34" charset="0"/>
                <a:cs typeface="Calibri" panose="020F0502020204030204" pitchFamily="34" charset="0"/>
              </a:rPr>
              <a:t>escucha</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otras</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cosas</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mientras</a:t>
            </a:r>
            <a:r>
              <a:rPr lang="fr-FR" sz="1200" dirty="0">
                <a:solidFill>
                  <a:srgbClr val="3499CC"/>
                </a:solidFill>
                <a:latin typeface="Avenir Next LT Pro Light" panose="020B0304020202020204" pitchFamily="34" charset="0"/>
                <a:cs typeface="Calibri" panose="020F0502020204030204" pitchFamily="34" charset="0"/>
              </a:rPr>
              <a:t> tanto).</a:t>
            </a:r>
          </a:p>
          <a:p>
            <a:pPr marL="0" lvl="0" indent="0" algn="ctr" rtl="0">
              <a:lnSpc>
                <a:spcPct val="100000"/>
              </a:lnSpc>
              <a:spcBef>
                <a:spcPts val="0"/>
              </a:spcBef>
              <a:spcAft>
                <a:spcPts val="600"/>
              </a:spcAft>
              <a:buNone/>
            </a:pPr>
            <a:endParaRPr lang="fr-FR" sz="1200" dirty="0">
              <a:solidFill>
                <a:srgbClr val="3499CC"/>
              </a:solidFill>
              <a:latin typeface="Avenir Next LT Pro Light" panose="020B0304020202020204" pitchFamily="34" charset="0"/>
              <a:cs typeface="Calibri" panose="020F0502020204030204" pitchFamily="34" charset="0"/>
            </a:endParaRPr>
          </a:p>
          <a:p>
            <a:pPr marL="0" lvl="0" indent="0" algn="ctr" rtl="0">
              <a:lnSpc>
                <a:spcPct val="100000"/>
              </a:lnSpc>
              <a:spcBef>
                <a:spcPts val="0"/>
              </a:spcBef>
              <a:spcAft>
                <a:spcPts val="600"/>
              </a:spcAft>
              <a:buNone/>
            </a:pPr>
            <a:r>
              <a:rPr lang="fr-FR" sz="1200" dirty="0">
                <a:solidFill>
                  <a:srgbClr val="3499CC"/>
                </a:solidFill>
                <a:latin typeface="Avenir Next LT Pro Light" panose="020B0304020202020204" pitchFamily="34" charset="0"/>
                <a:cs typeface="Calibri" panose="020F0502020204030204" pitchFamily="34" charset="0"/>
              </a:rPr>
              <a:t>Si </a:t>
            </a:r>
            <a:r>
              <a:rPr lang="fr-FR" sz="1200" dirty="0" err="1">
                <a:solidFill>
                  <a:srgbClr val="3499CC"/>
                </a:solidFill>
                <a:latin typeface="Avenir Next LT Pro Light" panose="020B0304020202020204" pitchFamily="34" charset="0"/>
                <a:cs typeface="Calibri" panose="020F0502020204030204" pitchFamily="34" charset="0"/>
              </a:rPr>
              <a:t>necesita</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ayuda</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deje</a:t>
            </a:r>
            <a:r>
              <a:rPr lang="fr-FR" sz="1200" dirty="0">
                <a:solidFill>
                  <a:srgbClr val="3499CC"/>
                </a:solidFill>
                <a:latin typeface="Avenir Next LT Pro Light" panose="020B0304020202020204" pitchFamily="34" charset="0"/>
                <a:cs typeface="Calibri" panose="020F0502020204030204" pitchFamily="34" charset="0"/>
              </a:rPr>
              <a:t> un </a:t>
            </a:r>
            <a:r>
              <a:rPr lang="fr-FR" sz="1200" dirty="0" err="1">
                <a:solidFill>
                  <a:srgbClr val="3499CC"/>
                </a:solidFill>
                <a:latin typeface="Avenir Next LT Pro Light" panose="020B0304020202020204" pitchFamily="34" charset="0"/>
                <a:cs typeface="Calibri" panose="020F0502020204030204" pitchFamily="34" charset="0"/>
              </a:rPr>
              <a:t>mensaje</a:t>
            </a:r>
            <a:r>
              <a:rPr lang="fr-FR" sz="1200" dirty="0">
                <a:solidFill>
                  <a:srgbClr val="3499CC"/>
                </a:solidFill>
                <a:latin typeface="Avenir Next LT Pro Light" panose="020B0304020202020204" pitchFamily="34" charset="0"/>
                <a:cs typeface="Calibri" panose="020F0502020204030204" pitchFamily="34" charset="0"/>
              </a:rPr>
              <a:t> en La </a:t>
            </a:r>
            <a:r>
              <a:rPr lang="fr-FR" sz="1200" dirty="0" err="1">
                <a:solidFill>
                  <a:srgbClr val="3499CC"/>
                </a:solidFill>
                <a:latin typeface="Avenir Next LT Pro Light" panose="020B0304020202020204" pitchFamily="34" charset="0"/>
                <a:cs typeface="Calibri" panose="020F0502020204030204" pitchFamily="34" charset="0"/>
              </a:rPr>
              <a:t>pestaña</a:t>
            </a:r>
            <a:br>
              <a:rPr lang="fr-FR" sz="1200" dirty="0">
                <a:solidFill>
                  <a:srgbClr val="3499CC"/>
                </a:solidFill>
                <a:latin typeface="Avenir Next LT Pro Light" panose="020B0304020202020204" pitchFamily="34" charset="0"/>
                <a:cs typeface="Calibri" panose="020F0502020204030204" pitchFamily="34" charset="0"/>
              </a:rPr>
            </a:br>
            <a:r>
              <a:rPr lang="fr-FR" sz="1200" dirty="0" err="1">
                <a:solidFill>
                  <a:schemeClr val="bg2"/>
                </a:solidFill>
                <a:latin typeface="Avenir Next LT Pro Light" panose="020B0304020202020204" pitchFamily="34" charset="0"/>
                <a:cs typeface="Calibri" panose="020F0502020204030204" pitchFamily="34" charset="0"/>
              </a:rPr>
              <a:t>Operadores</a:t>
            </a:r>
            <a:r>
              <a:rPr lang="fr-FR" sz="1200" dirty="0">
                <a:solidFill>
                  <a:srgbClr val="3499CC"/>
                </a:solidFill>
                <a:latin typeface="Avenir Next LT Pro Light" panose="020B0304020202020204" pitchFamily="34" charset="0"/>
                <a:cs typeface="Calibri" panose="020F0502020204030204" pitchFamily="34" charset="0"/>
              </a:rPr>
              <a:t> a </a:t>
            </a:r>
            <a:r>
              <a:rPr lang="fr-FR" sz="1200" dirty="0" err="1">
                <a:solidFill>
                  <a:srgbClr val="3499CC"/>
                </a:solidFill>
                <a:latin typeface="Avenir Next LT Pro Light" panose="020B0304020202020204" pitchFamily="34" charset="0"/>
                <a:cs typeface="Calibri" panose="020F0502020204030204" pitchFamily="34" charset="0"/>
              </a:rPr>
              <a:t>través</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del</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botón</a:t>
            </a:r>
            <a:r>
              <a:rPr lang="fr-FR" sz="1200" dirty="0">
                <a:solidFill>
                  <a:srgbClr val="3499CC"/>
                </a:solidFill>
                <a:latin typeface="Avenir Next LT Pro Light" panose="020B0304020202020204" pitchFamily="34" charset="0"/>
                <a:cs typeface="Calibri" panose="020F0502020204030204" pitchFamily="34" charset="0"/>
              </a:rPr>
              <a:t> </a:t>
            </a:r>
            <a:r>
              <a:rPr lang="fr-FR" sz="1200" dirty="0" err="1">
                <a:solidFill>
                  <a:srgbClr val="3499CC"/>
                </a:solidFill>
                <a:latin typeface="Avenir Next LT Pro Light" panose="020B0304020202020204" pitchFamily="34" charset="0"/>
                <a:cs typeface="Calibri" panose="020F0502020204030204" pitchFamily="34" charset="0"/>
              </a:rPr>
              <a:t>Mensajería</a:t>
            </a:r>
            <a:r>
              <a:rPr lang="fr-FR" sz="1200" dirty="0">
                <a:solidFill>
                  <a:srgbClr val="3499CC"/>
                </a:solidFill>
                <a:latin typeface="Avenir Next LT Pro Light" panose="020B0304020202020204" pitchFamily="34" charset="0"/>
                <a:cs typeface="Calibri" panose="020F0502020204030204" pitchFamily="34" charset="0"/>
              </a:rPr>
              <a:t>.</a:t>
            </a:r>
            <a:endParaRPr lang="fr-FR" sz="1200" dirty="0">
              <a:latin typeface="Avenir Next LT Pro Light" panose="020B0304020202020204" pitchFamily="34" charset="0"/>
              <a:cs typeface="Calibri" panose="020F0502020204030204" pitchFamily="34" charset="0"/>
            </a:endParaRPr>
          </a:p>
        </p:txBody>
      </p:sp>
      <p:sp>
        <p:nvSpPr>
          <p:cNvPr id="204" name="Google Shape;204;p25"/>
          <p:cNvSpPr txBox="1"/>
          <p:nvPr/>
        </p:nvSpPr>
        <p:spPr>
          <a:xfrm>
            <a:off x="0" y="4936200"/>
            <a:ext cx="2910300" cy="207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800">
                <a:solidFill>
                  <a:srgbClr val="B7B7B7"/>
                </a:solidFill>
                <a:latin typeface="Lato"/>
                <a:ea typeface="Lato"/>
                <a:cs typeface="Lato"/>
                <a:sym typeface="Lato"/>
              </a:rPr>
              <a:t>Proprietary &amp; Confidential.</a:t>
            </a:r>
            <a:endParaRPr sz="800">
              <a:solidFill>
                <a:srgbClr val="B7B7B7"/>
              </a:solidFill>
              <a:latin typeface="Lato"/>
              <a:ea typeface="Lato"/>
              <a:cs typeface="Lato"/>
              <a:sym typeface="Lato"/>
            </a:endParaRPr>
          </a:p>
        </p:txBody>
      </p:sp>
      <p:pic>
        <p:nvPicPr>
          <p:cNvPr id="2" name="Picture 2" descr="Logo&#10;&#10;Description automatically generated">
            <a:extLst>
              <a:ext uri="{FF2B5EF4-FFF2-40B4-BE49-F238E27FC236}">
                <a16:creationId xmlns:a16="http://schemas.microsoft.com/office/drawing/2014/main" id="{7951F1C5-03F1-4DB9-83BC-A4313164A88F}"/>
              </a:ext>
            </a:extLst>
          </p:cNvPr>
          <p:cNvPicPr>
            <a:picLocks noChangeAspect="1"/>
          </p:cNvPicPr>
          <p:nvPr/>
        </p:nvPicPr>
        <p:blipFill>
          <a:blip r:embed="rId4"/>
          <a:stretch>
            <a:fillRect/>
          </a:stretch>
        </p:blipFill>
        <p:spPr>
          <a:xfrm>
            <a:off x="7564211" y="4374225"/>
            <a:ext cx="1330778" cy="399689"/>
          </a:xfrm>
          <a:prstGeom prst="rect">
            <a:avLst/>
          </a:prstGeom>
        </p:spPr>
      </p:pic>
      <p:pic>
        <p:nvPicPr>
          <p:cNvPr id="8" name="Picture 7">
            <a:extLst>
              <a:ext uri="{FF2B5EF4-FFF2-40B4-BE49-F238E27FC236}">
                <a16:creationId xmlns:a16="http://schemas.microsoft.com/office/drawing/2014/main" id="{C9A30271-E869-4364-B8B4-C25A8889D055}"/>
              </a:ext>
            </a:extLst>
          </p:cNvPr>
          <p:cNvPicPr>
            <a:picLocks noChangeAspect="1"/>
          </p:cNvPicPr>
          <p:nvPr/>
        </p:nvPicPr>
        <p:blipFill>
          <a:blip r:embed="rId5">
            <a:alphaModFix amt="85000"/>
          </a:blip>
          <a:stretch>
            <a:fillRect/>
          </a:stretch>
        </p:blipFill>
        <p:spPr>
          <a:xfrm>
            <a:off x="6297740" y="3056522"/>
            <a:ext cx="593624" cy="644688"/>
          </a:xfrm>
          <a:prstGeom prst="flowChartConnector">
            <a:avLst/>
          </a:prstGeom>
        </p:spPr>
      </p:pic>
    </p:spTree>
    <p:extLst>
      <p:ext uri="{BB962C8B-B14F-4D97-AF65-F5344CB8AC3E}">
        <p14:creationId xmlns:p14="http://schemas.microsoft.com/office/powerpoint/2010/main" val="22782556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5000">
        <p159:morph option="byObject"/>
      </p:transition>
    </mc:Choice>
    <mc:Fallback xmlns="">
      <p:transition spd="slow" advClick="0" advTm="1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3" name="Google Shape;198;p25">
            <a:extLst>
              <a:ext uri="{FF2B5EF4-FFF2-40B4-BE49-F238E27FC236}">
                <a16:creationId xmlns:a16="http://schemas.microsoft.com/office/drawing/2014/main" id="{81C74598-271E-4417-B1B7-49D47E7D0898}"/>
              </a:ext>
            </a:extLst>
          </p:cNvPr>
          <p:cNvPicPr preferRelativeResize="0"/>
          <p:nvPr/>
        </p:nvPicPr>
        <p:blipFill>
          <a:blip r:embed="rId3">
            <a:alphaModFix/>
          </a:blip>
          <a:stretch>
            <a:fillRect/>
          </a:stretch>
        </p:blipFill>
        <p:spPr>
          <a:xfrm rot="1285669">
            <a:off x="224278" y="-2088761"/>
            <a:ext cx="8004021" cy="7977144"/>
          </a:xfrm>
          <a:prstGeom prst="rect">
            <a:avLst/>
          </a:prstGeom>
          <a:noFill/>
          <a:ln>
            <a:noFill/>
          </a:ln>
        </p:spPr>
      </p:pic>
      <p:sp>
        <p:nvSpPr>
          <p:cNvPr id="199" name="Google Shape;199;p25"/>
          <p:cNvSpPr txBox="1">
            <a:spLocks noGrp="1"/>
          </p:cNvSpPr>
          <p:nvPr>
            <p:ph type="subTitle" idx="4294967295"/>
          </p:nvPr>
        </p:nvSpPr>
        <p:spPr>
          <a:xfrm>
            <a:off x="2905950" y="4374225"/>
            <a:ext cx="3332100" cy="472800"/>
          </a:xfrm>
          <a:prstGeom prst="rect">
            <a:avLst/>
          </a:prstGeom>
          <a:noFill/>
        </p:spPr>
        <p:txBody>
          <a:bodyPr spcFirstLastPara="1" wrap="square" lIns="91425" tIns="91425" rIns="91425" bIns="91425" anchor="ctr" anchorCtr="0">
            <a:noAutofit/>
          </a:bodyPr>
          <a:lstStyle/>
          <a:p>
            <a:pPr marL="0" lvl="0" indent="0" algn="ctr" rtl="0">
              <a:lnSpc>
                <a:spcPct val="100000"/>
              </a:lnSpc>
              <a:spcBef>
                <a:spcPts val="0"/>
              </a:spcBef>
              <a:spcAft>
                <a:spcPts val="600"/>
              </a:spcAft>
              <a:buNone/>
            </a:pPr>
            <a:r>
              <a:rPr lang="es-CR" sz="1400" dirty="0" err="1">
                <a:solidFill>
                  <a:srgbClr val="6B6B6B"/>
                </a:solidFill>
                <a:latin typeface="Avenir Next LT Pro Light" panose="020B0304020202020204" pitchFamily="34" charset="0"/>
                <a:ea typeface="Raleway Medium"/>
                <a:cs typeface="Raleway Medium"/>
                <a:sym typeface="Raleway Medium"/>
              </a:rPr>
              <a:t>Merci</a:t>
            </a:r>
            <a:r>
              <a:rPr lang="es-CR" sz="1400" dirty="0">
                <a:solidFill>
                  <a:srgbClr val="6B6B6B"/>
                </a:solidFill>
                <a:latin typeface="Avenir Next LT Pro Light" panose="020B0304020202020204" pitchFamily="34" charset="0"/>
                <a:ea typeface="Raleway Medium"/>
                <a:cs typeface="Raleway Medium"/>
                <a:sym typeface="Raleway Medium"/>
              </a:rPr>
              <a:t>!</a:t>
            </a:r>
            <a:endParaRPr lang="es-CR" sz="1400" dirty="0">
              <a:solidFill>
                <a:srgbClr val="6B6B6B"/>
              </a:solidFill>
              <a:latin typeface="Avenir Next LT Pro Light" panose="020B0304020202020204" pitchFamily="34" charset="0"/>
              <a:ea typeface="Raleway Medium"/>
              <a:cs typeface="Raleway Medium"/>
            </a:endParaRPr>
          </a:p>
        </p:txBody>
      </p:sp>
      <p:cxnSp>
        <p:nvCxnSpPr>
          <p:cNvPr id="201" name="Google Shape;201;p25"/>
          <p:cNvCxnSpPr>
            <a:cxnSpLocks/>
          </p:cNvCxnSpPr>
          <p:nvPr/>
        </p:nvCxnSpPr>
        <p:spPr>
          <a:xfrm>
            <a:off x="4055550" y="4230858"/>
            <a:ext cx="1032900" cy="0"/>
          </a:xfrm>
          <a:prstGeom prst="straightConnector1">
            <a:avLst/>
          </a:prstGeom>
          <a:noFill/>
          <a:ln w="38100" cap="rnd" cmpd="sng">
            <a:solidFill>
              <a:srgbClr val="999999"/>
            </a:solidFill>
            <a:prstDash val="dot"/>
            <a:round/>
            <a:headEnd type="none" w="med" len="med"/>
            <a:tailEnd type="none" w="med" len="med"/>
          </a:ln>
        </p:spPr>
      </p:cxnSp>
      <p:sp>
        <p:nvSpPr>
          <p:cNvPr id="203" name="Google Shape;203;p25"/>
          <p:cNvSpPr txBox="1">
            <a:spLocks noGrp="1"/>
          </p:cNvSpPr>
          <p:nvPr>
            <p:ph type="subTitle" idx="4294967295"/>
          </p:nvPr>
        </p:nvSpPr>
        <p:spPr>
          <a:xfrm>
            <a:off x="2205302" y="580026"/>
            <a:ext cx="4733396" cy="3236223"/>
          </a:xfrm>
          <a:prstGeom prst="rect">
            <a:avLst/>
          </a:prstGeom>
          <a:noFill/>
        </p:spPr>
        <p:txBody>
          <a:bodyPr spcFirstLastPara="1" wrap="square" lIns="91425" tIns="91425" rIns="91425" bIns="91425" anchor="ctr" anchorCtr="0">
            <a:noAutofit/>
          </a:bodyPr>
          <a:lstStyle/>
          <a:p>
            <a:pPr marL="0" lvl="0" indent="0" algn="ctr">
              <a:lnSpc>
                <a:spcPct val="100000"/>
              </a:lnSpc>
              <a:spcBef>
                <a:spcPts val="0"/>
              </a:spcBef>
              <a:spcAft>
                <a:spcPts val="600"/>
              </a:spcAft>
              <a:buNone/>
            </a:pPr>
            <a:r>
              <a:rPr lang="es-ES" b="1" dirty="0" err="1">
                <a:solidFill>
                  <a:srgbClr val="3499CC"/>
                </a:solidFill>
                <a:latin typeface="Avenir Next LT Pro Light" panose="020B0304020202020204" pitchFamily="34" charset="0"/>
                <a:ea typeface="Raleway Medium"/>
                <a:cs typeface="Calibri" panose="020F0502020204030204" pitchFamily="34" charset="0"/>
                <a:sym typeface="Raleway Medium"/>
              </a:rPr>
              <a:t>Bienvenue</a:t>
            </a:r>
            <a:r>
              <a:rPr lang="es-ES" b="1" dirty="0">
                <a:solidFill>
                  <a:srgbClr val="3499CC"/>
                </a:solidFill>
                <a:latin typeface="Avenir Next LT Pro Light" panose="020B0304020202020204" pitchFamily="34" charset="0"/>
                <a:ea typeface="Raleway Medium"/>
                <a:cs typeface="Calibri" panose="020F0502020204030204" pitchFamily="34" charset="0"/>
                <a:sym typeface="Raleway Medium"/>
              </a:rPr>
              <a:t>!</a:t>
            </a:r>
            <a:endPar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endParaRPr>
          </a:p>
          <a:p>
            <a:pPr marL="0" lvl="0" indent="0" algn="ctr">
              <a:lnSpc>
                <a:spcPct val="100000"/>
              </a:lnSpc>
              <a:spcBef>
                <a:spcPts val="0"/>
              </a:spcBef>
              <a:spcAft>
                <a:spcPts val="600"/>
              </a:spcAft>
              <a:buNone/>
            </a:pPr>
            <a:r>
              <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rPr>
              <a:t>Cette session commence à </a:t>
            </a:r>
            <a:r>
              <a:rPr lang="fr-FR" sz="1200">
                <a:solidFill>
                  <a:srgbClr val="3499CC"/>
                </a:solidFill>
                <a:latin typeface="Avenir Next LT Pro Light" panose="020B0304020202020204" pitchFamily="34" charset="0"/>
                <a:ea typeface="Raleway Medium"/>
                <a:cs typeface="Calibri" panose="020F0502020204030204" pitchFamily="34" charset="0"/>
                <a:sym typeface="Raleway Medium"/>
              </a:rPr>
              <a:t>10:30 AM CET. </a:t>
            </a:r>
            <a:endPar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endParaRPr>
          </a:p>
          <a:p>
            <a:pPr marL="0" lvl="0" indent="0" algn="ctr">
              <a:lnSpc>
                <a:spcPct val="100000"/>
              </a:lnSpc>
              <a:spcBef>
                <a:spcPts val="0"/>
              </a:spcBef>
              <a:spcAft>
                <a:spcPts val="600"/>
              </a:spcAft>
              <a:buNone/>
            </a:pPr>
            <a:r>
              <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rPr>
              <a:t>Il s'agit d'une session avec modérateur. Si vous ne pouvez pas connecter votre microphone ou votre caméra pour le moment, c'est tout à fait normal.</a:t>
            </a:r>
          </a:p>
          <a:p>
            <a:pPr marL="0" lvl="0" indent="0" algn="ctr">
              <a:lnSpc>
                <a:spcPct val="100000"/>
              </a:lnSpc>
              <a:spcBef>
                <a:spcPts val="0"/>
              </a:spcBef>
              <a:spcAft>
                <a:spcPts val="600"/>
              </a:spcAft>
              <a:buNone/>
            </a:pPr>
            <a:r>
              <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rPr>
              <a:t> Si vous cliquez sur le bouton BLANC à gauche [FLOOR], </a:t>
            </a:r>
            <a:br>
              <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rPr>
            </a:br>
            <a:r>
              <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rPr>
              <a:t>vous pourrez sélectionner la langue audio de votre choix, lorsque la session commencera (nous sommes en train de faire des tests audio, donc ne vous inquiétez pas si vous entendez d'autres choses entre-temps !)</a:t>
            </a:r>
          </a:p>
          <a:p>
            <a:pPr marL="0" lvl="0" indent="0" algn="ctr">
              <a:lnSpc>
                <a:spcPct val="100000"/>
              </a:lnSpc>
              <a:spcBef>
                <a:spcPts val="0"/>
              </a:spcBef>
              <a:spcAft>
                <a:spcPts val="600"/>
              </a:spcAft>
              <a:buNone/>
            </a:pPr>
            <a:endPar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endParaRPr>
          </a:p>
          <a:p>
            <a:pPr marL="0" lvl="0" indent="0" algn="ctr">
              <a:lnSpc>
                <a:spcPct val="100000"/>
              </a:lnSpc>
              <a:spcBef>
                <a:spcPts val="0"/>
              </a:spcBef>
              <a:spcAft>
                <a:spcPts val="600"/>
              </a:spcAft>
              <a:buNone/>
            </a:pPr>
            <a:r>
              <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rPr>
              <a:t>Si vous avez besoin d'aide, veuillez laisser un message</a:t>
            </a:r>
            <a:br>
              <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rPr>
            </a:br>
            <a:r>
              <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rPr>
              <a:t>dans l'onglet </a:t>
            </a:r>
            <a:r>
              <a:rPr lang="fr-FR" sz="1200" dirty="0">
                <a:solidFill>
                  <a:schemeClr val="bg2"/>
                </a:solidFill>
                <a:latin typeface="Avenir Next LT Pro Light" panose="020B0304020202020204" pitchFamily="34" charset="0"/>
                <a:ea typeface="Raleway Medium"/>
                <a:cs typeface="Calibri" panose="020F0502020204030204" pitchFamily="34" charset="0"/>
                <a:sym typeface="Raleway Medium"/>
              </a:rPr>
              <a:t>Opérateurs</a:t>
            </a:r>
            <a:r>
              <a:rPr lang="fr-FR" sz="1200" dirty="0">
                <a:solidFill>
                  <a:srgbClr val="3499CC"/>
                </a:solidFill>
                <a:latin typeface="Avenir Next LT Pro Light" panose="020B0304020202020204" pitchFamily="34" charset="0"/>
                <a:ea typeface="Raleway Medium"/>
                <a:cs typeface="Calibri" panose="020F0502020204030204" pitchFamily="34" charset="0"/>
                <a:sym typeface="Raleway Medium"/>
              </a:rPr>
              <a:t>, via le bouton Messagerie.</a:t>
            </a:r>
          </a:p>
        </p:txBody>
      </p:sp>
      <p:sp>
        <p:nvSpPr>
          <p:cNvPr id="204" name="Google Shape;204;p25"/>
          <p:cNvSpPr txBox="1"/>
          <p:nvPr/>
        </p:nvSpPr>
        <p:spPr>
          <a:xfrm>
            <a:off x="0" y="4936200"/>
            <a:ext cx="2910300" cy="207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800">
                <a:solidFill>
                  <a:srgbClr val="B7B7B7"/>
                </a:solidFill>
                <a:latin typeface="Lato"/>
                <a:ea typeface="Lato"/>
                <a:cs typeface="Lato"/>
                <a:sym typeface="Lato"/>
              </a:rPr>
              <a:t>Proprietary &amp; Confidential.</a:t>
            </a:r>
            <a:endParaRPr sz="800">
              <a:solidFill>
                <a:srgbClr val="B7B7B7"/>
              </a:solidFill>
              <a:latin typeface="Lato"/>
              <a:ea typeface="Lato"/>
              <a:cs typeface="Lato"/>
              <a:sym typeface="Lato"/>
            </a:endParaRPr>
          </a:p>
        </p:txBody>
      </p:sp>
      <p:pic>
        <p:nvPicPr>
          <p:cNvPr id="2" name="Picture 2" descr="Logo&#10;&#10;Description automatically generated">
            <a:extLst>
              <a:ext uri="{FF2B5EF4-FFF2-40B4-BE49-F238E27FC236}">
                <a16:creationId xmlns:a16="http://schemas.microsoft.com/office/drawing/2014/main" id="{7951F1C5-03F1-4DB9-83BC-A4313164A88F}"/>
              </a:ext>
            </a:extLst>
          </p:cNvPr>
          <p:cNvPicPr>
            <a:picLocks noChangeAspect="1"/>
          </p:cNvPicPr>
          <p:nvPr/>
        </p:nvPicPr>
        <p:blipFill>
          <a:blip r:embed="rId4"/>
          <a:stretch>
            <a:fillRect/>
          </a:stretch>
        </p:blipFill>
        <p:spPr>
          <a:xfrm>
            <a:off x="7564211" y="4374225"/>
            <a:ext cx="1330778" cy="399689"/>
          </a:xfrm>
          <a:prstGeom prst="rect">
            <a:avLst/>
          </a:prstGeom>
        </p:spPr>
      </p:pic>
      <p:pic>
        <p:nvPicPr>
          <p:cNvPr id="5" name="Picture 4">
            <a:extLst>
              <a:ext uri="{FF2B5EF4-FFF2-40B4-BE49-F238E27FC236}">
                <a16:creationId xmlns:a16="http://schemas.microsoft.com/office/drawing/2014/main" id="{5D22054A-9EF4-4BBF-81B3-6A3CD280D0A1}"/>
              </a:ext>
            </a:extLst>
          </p:cNvPr>
          <p:cNvPicPr>
            <a:picLocks noChangeAspect="1"/>
          </p:cNvPicPr>
          <p:nvPr/>
        </p:nvPicPr>
        <p:blipFill>
          <a:blip r:embed="rId5"/>
          <a:stretch>
            <a:fillRect/>
          </a:stretch>
        </p:blipFill>
        <p:spPr>
          <a:xfrm>
            <a:off x="6474355" y="3076658"/>
            <a:ext cx="619124" cy="631264"/>
          </a:xfrm>
          <a:prstGeom prst="flowChartConnector">
            <a:avLst/>
          </a:prstGeom>
        </p:spPr>
      </p:pic>
    </p:spTree>
    <p:extLst>
      <p:ext uri="{BB962C8B-B14F-4D97-AF65-F5344CB8AC3E}">
        <p14:creationId xmlns:p14="http://schemas.microsoft.com/office/powerpoint/2010/main" val="32420863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5000">
        <p159:morph option="byObject"/>
      </p:transition>
    </mc:Choice>
    <mc:Fallback xmlns="">
      <p:transition spd="slow" advClick="0" advTm="15000">
        <p:fade/>
      </p:transition>
    </mc:Fallback>
  </mc:AlternateContent>
</p:sld>
</file>

<file path=ppt/theme/theme1.xml><?xml version="1.0" encoding="utf-8"?>
<a:theme xmlns:a="http://schemas.openxmlformats.org/drawingml/2006/main" name="Streamlin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BE550637592447AF6D9ABAABF20A51" ma:contentTypeVersion="709" ma:contentTypeDescription="Create a new document." ma:contentTypeScope="" ma:versionID="0b07b13a9fe0847bb174f12fe977974d">
  <xsd:schema xmlns:xsd="http://www.w3.org/2001/XMLSchema" xmlns:xs="http://www.w3.org/2001/XMLSchema" xmlns:p="http://schemas.microsoft.com/office/2006/metadata/properties" xmlns:ns2="884fb9a5-42e2-442a-bb7e-ab29ef3b91dc" xmlns:ns3="4b03ca43-5a3e-4986-b483-80b798abbea4" targetNamespace="http://schemas.microsoft.com/office/2006/metadata/properties" ma:root="true" ma:fieldsID="7da6855cc31b8f582f54a48ffe51ef16" ns2:_="" ns3:_="">
    <xsd:import namespace="884fb9a5-42e2-442a-bb7e-ab29ef3b91dc"/>
    <xsd:import namespace="4b03ca43-5a3e-4986-b483-80b798abbea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Location" minOccurs="0"/>
                <xsd:element ref="ns3:MediaServiceGenerationTime" minOccurs="0"/>
                <xsd:element ref="ns3:MediaServiceEventHashCode" minOccurs="0"/>
                <xsd:element ref="ns3:MediaServiceOCR"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4fb9a5-42e2-442a-bb7e-ab29ef3b91d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03ca43-5a3e-4986-b483-80b798abbea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ct:contentTypeSchema xmlns:ct="http://schemas.microsoft.com/office/2006/metadata/contentType" xmlns:ma="http://schemas.microsoft.com/office/2006/metadata/properties/metaAttributes" ct:_="" ma:_="" ma:contentTypeName="Document" ma:contentTypeID="0x0101000A8951EF0E0369409330A87B46E783D0" ma:contentTypeVersion="12" ma:contentTypeDescription="Create a new document." ma:contentTypeScope="" ma:versionID="78669d15ec1f069f2cba92747daf89b2">
  <xsd:schema xmlns:xsd="http://www.w3.org/2001/XMLSchema" xmlns:xs="http://www.w3.org/2001/XMLSchema" xmlns:p="http://schemas.microsoft.com/office/2006/metadata/properties" xmlns:ns2="9d6f334d-024c-4d4b-9e2b-61ffaa0113e1" xmlns:ns3="5b787917-9df1-4575-bfe1-fbc352100df6" targetNamespace="http://schemas.microsoft.com/office/2006/metadata/properties" ma:root="true" ma:fieldsID="e6332a0d0293e4b5e8547e200157ebcb" ns2:_="" ns3:_="">
    <xsd:import namespace="9d6f334d-024c-4d4b-9e2b-61ffaa0113e1"/>
    <xsd:import namespace="5b787917-9df1-4575-bfe1-fbc352100df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6f334d-024c-4d4b-9e2b-61ffaa0113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787917-9df1-4575-bfe1-fbc352100df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82002C-9C45-475A-8287-ECEB1F2E9906}">
  <ds:schemaRefs>
    <ds:schemaRef ds:uri="http://schemas.microsoft.com/sharepoint/v3/contenttype/forms"/>
  </ds:schemaRefs>
</ds:datastoreItem>
</file>

<file path=customXml/itemProps2.xml><?xml version="1.0" encoding="utf-8"?>
<ds:datastoreItem xmlns:ds="http://schemas.openxmlformats.org/officeDocument/2006/customXml" ds:itemID="{1BDD39BD-0F4D-44FD-A420-0FACC57BD4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4fb9a5-42e2-442a-bb7e-ab29ef3b91dc"/>
    <ds:schemaRef ds:uri="4b03ca43-5a3e-4986-b483-80b798abb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3FEB3F-E4A3-4944-A725-A27315BB9286}"/>
</file>

<file path=customXml/itemProps4.xml><?xml version="1.0" encoding="utf-8"?>
<ds:datastoreItem xmlns:ds="http://schemas.openxmlformats.org/officeDocument/2006/customXml" ds:itemID="{8F65A64A-CCFB-4A52-A266-4E630F898D0D}">
  <ds:schemaRefs>
    <ds:schemaRef ds:uri="22700c4b-28d9-441b-92a4-336ff5eac3d7"/>
    <ds:schemaRef ds:uri="http://purl.org/dc/dcmitype/"/>
    <ds:schemaRef ds:uri="http://schemas.microsoft.com/office/2006/documentManagement/types"/>
    <ds:schemaRef ds:uri="http://purl.org/dc/elements/1.1/"/>
    <ds:schemaRef ds:uri="http://schemas.microsoft.com/office/infopath/2007/PartnerControls"/>
    <ds:schemaRef ds:uri="http://www.w3.org/XML/1998/namespace"/>
    <ds:schemaRef ds:uri="http://schemas.openxmlformats.org/package/2006/metadata/core-properties"/>
    <ds:schemaRef ds:uri="8daba25a-3f44-469c-b8c4-0039cdbdb5c1"/>
    <ds:schemaRef ds:uri="http://schemas.microsoft.com/office/2006/metadata/properties"/>
    <ds:schemaRef ds:uri="http://purl.org/dc/terms/"/>
    <ds:schemaRef ds:uri="884fb9a5-42e2-442a-bb7e-ab29ef3b91dc"/>
  </ds:schemaRefs>
</ds:datastoreItem>
</file>

<file path=docProps/app.xml><?xml version="1.0" encoding="utf-8"?>
<Properties xmlns="http://schemas.openxmlformats.org/officeDocument/2006/extended-properties" xmlns:vt="http://schemas.openxmlformats.org/officeDocument/2006/docPropsVTypes">
  <TotalTime>0</TotalTime>
  <Words>339</Words>
  <Application>Microsoft Office PowerPoint</Application>
  <PresentationFormat>On-screen Show (16:9)</PresentationFormat>
  <Paragraphs>23</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Avenir Next LT Pro Light</vt:lpstr>
      <vt:lpstr>Lato</vt:lpstr>
      <vt:lpstr>Arial</vt:lpstr>
      <vt:lpstr>Ideal Sans Light</vt:lpstr>
      <vt:lpstr>Raleway</vt:lpstr>
      <vt:lpstr>Streamline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KUDO Sales Presentation_June 2019</dc:title>
  <dc:creator>Michelle Cartin</dc:creator>
  <cp:lastModifiedBy>Cecilia S. Drago</cp:lastModifiedBy>
  <cp:revision>143</cp:revision>
  <dcterms:modified xsi:type="dcterms:W3CDTF">2020-10-28T08:27:22Z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0x0101000A8951EF0E0369409330A87B46E783D0</vt:lpwstr>
  </property>
  <property fmtid="{D5CDD505-2E9C-101B-9397-08002B2CF9AE}" pid="3" name="Order">
    <vt:r8>95600</vt:r8>
  </property>
  <property fmtid="{D5CDD505-2E9C-101B-9397-08002B2CF9AE}" pid="4" name="_dlc_DocIdItemGuid">
    <vt:lpwstr>b831aafd-d074-4155-93c2-6524ce0c5402</vt:lpwstr>
  </property>
</Properties>
</file>