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0" r:id="rId2"/>
    <p:sldMasterId id="2147483688" r:id="rId3"/>
    <p:sldMasterId id="2147483690" r:id="rId4"/>
  </p:sldMasterIdLst>
  <p:notesMasterIdLst>
    <p:notesMasterId r:id="rId20"/>
  </p:notesMasterIdLst>
  <p:sldIdLst>
    <p:sldId id="256" r:id="rId5"/>
    <p:sldId id="257" r:id="rId6"/>
    <p:sldId id="488" r:id="rId7"/>
    <p:sldId id="260" r:id="rId8"/>
    <p:sldId id="259" r:id="rId9"/>
    <p:sldId id="258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/dROFI+ntzJrg1V7dIVaBIg+j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E91A75-E548-414E-A194-D304011B3772}" v="6" dt="2025-03-30T07:48:49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23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s, H Mba Asseko" userId="161db9cc-57c4-4391-aea4-fd2fa5d6f157" providerId="ADAL" clId="{C9E91A75-E548-414E-A194-D304011B3772}"/>
    <pc:docChg chg="undo redo custSel addSld delSld modSld sldOrd">
      <pc:chgData name="Georges, H Mba Asseko" userId="161db9cc-57c4-4391-aea4-fd2fa5d6f157" providerId="ADAL" clId="{C9E91A75-E548-414E-A194-D304011B3772}" dt="2025-03-30T08:18:09.724" v="2178" actId="14100"/>
      <pc:docMkLst>
        <pc:docMk/>
      </pc:docMkLst>
      <pc:sldChg chg="modSp mod">
        <pc:chgData name="Georges, H Mba Asseko" userId="161db9cc-57c4-4391-aea4-fd2fa5d6f157" providerId="ADAL" clId="{C9E91A75-E548-414E-A194-D304011B3772}" dt="2025-03-30T06:19:28.569" v="132" actId="14100"/>
        <pc:sldMkLst>
          <pc:docMk/>
          <pc:sldMk cId="0" sldId="256"/>
        </pc:sldMkLst>
        <pc:spChg chg="mod">
          <ac:chgData name="Georges, H Mba Asseko" userId="161db9cc-57c4-4391-aea4-fd2fa5d6f157" providerId="ADAL" clId="{C9E91A75-E548-414E-A194-D304011B3772}" dt="2025-03-30T06:19:28.569" v="132" actId="14100"/>
          <ac:spMkLst>
            <pc:docMk/>
            <pc:sldMk cId="0" sldId="256"/>
            <ac:spMk id="615" creationId="{00000000-0000-0000-0000-000000000000}"/>
          </ac:spMkLst>
        </pc:spChg>
        <pc:spChg chg="mod">
          <ac:chgData name="Georges, H Mba Asseko" userId="161db9cc-57c4-4391-aea4-fd2fa5d6f157" providerId="ADAL" clId="{C9E91A75-E548-414E-A194-D304011B3772}" dt="2025-03-30T06:18:27.118" v="108" actId="20577"/>
          <ac:spMkLst>
            <pc:docMk/>
            <pc:sldMk cId="0" sldId="256"/>
            <ac:spMk id="617" creationId="{00000000-0000-0000-0000-000000000000}"/>
          </ac:spMkLst>
        </pc:spChg>
      </pc:sldChg>
      <pc:sldChg chg="modSp mod">
        <pc:chgData name="Georges, H Mba Asseko" userId="161db9cc-57c4-4391-aea4-fd2fa5d6f157" providerId="ADAL" clId="{C9E91A75-E548-414E-A194-D304011B3772}" dt="2025-03-30T08:01:47.593" v="1693" actId="20577"/>
        <pc:sldMkLst>
          <pc:docMk/>
          <pc:sldMk cId="0" sldId="257"/>
        </pc:sldMkLst>
        <pc:spChg chg="mod">
          <ac:chgData name="Georges, H Mba Asseko" userId="161db9cc-57c4-4391-aea4-fd2fa5d6f157" providerId="ADAL" clId="{C9E91A75-E548-414E-A194-D304011B3772}" dt="2025-03-30T08:01:47.593" v="1693" actId="20577"/>
          <ac:spMkLst>
            <pc:docMk/>
            <pc:sldMk cId="0" sldId="257"/>
            <ac:spMk id="622" creationId="{00000000-0000-0000-0000-000000000000}"/>
          </ac:spMkLst>
        </pc:spChg>
        <pc:spChg chg="mod">
          <ac:chgData name="Georges, H Mba Asseko" userId="161db9cc-57c4-4391-aea4-fd2fa5d6f157" providerId="ADAL" clId="{C9E91A75-E548-414E-A194-D304011B3772}" dt="2025-03-30T08:01:06.109" v="1667" actId="20577"/>
          <ac:spMkLst>
            <pc:docMk/>
            <pc:sldMk cId="0" sldId="257"/>
            <ac:spMk id="638" creationId="{00000000-0000-0000-0000-000000000000}"/>
          </ac:spMkLst>
        </pc:spChg>
        <pc:spChg chg="mod">
          <ac:chgData name="Georges, H Mba Asseko" userId="161db9cc-57c4-4391-aea4-fd2fa5d6f157" providerId="ADAL" clId="{C9E91A75-E548-414E-A194-D304011B3772}" dt="2025-03-30T06:45:32.551" v="594" actId="20577"/>
          <ac:spMkLst>
            <pc:docMk/>
            <pc:sldMk cId="0" sldId="257"/>
            <ac:spMk id="641" creationId="{00000000-0000-0000-0000-000000000000}"/>
          </ac:spMkLst>
        </pc:spChg>
        <pc:spChg chg="mod">
          <ac:chgData name="Georges, H Mba Asseko" userId="161db9cc-57c4-4391-aea4-fd2fa5d6f157" providerId="ADAL" clId="{C9E91A75-E548-414E-A194-D304011B3772}" dt="2025-03-30T06:46:57.163" v="616" actId="20577"/>
          <ac:spMkLst>
            <pc:docMk/>
            <pc:sldMk cId="0" sldId="257"/>
            <ac:spMk id="644" creationId="{00000000-0000-0000-0000-000000000000}"/>
          </ac:spMkLst>
        </pc:spChg>
        <pc:grpChg chg="mod">
          <ac:chgData name="Georges, H Mba Asseko" userId="161db9cc-57c4-4391-aea4-fd2fa5d6f157" providerId="ADAL" clId="{C9E91A75-E548-414E-A194-D304011B3772}" dt="2025-03-30T08:01:15.555" v="1668" actId="14100"/>
          <ac:grpSpMkLst>
            <pc:docMk/>
            <pc:sldMk cId="0" sldId="257"/>
            <ac:grpSpMk id="637" creationId="{00000000-0000-0000-0000-000000000000}"/>
          </ac:grpSpMkLst>
        </pc:grpChg>
        <pc:grpChg chg="mod">
          <ac:chgData name="Georges, H Mba Asseko" userId="161db9cc-57c4-4391-aea4-fd2fa5d6f157" providerId="ADAL" clId="{C9E91A75-E548-414E-A194-D304011B3772}" dt="2025-03-30T06:45:03.886" v="564" actId="14100"/>
          <ac:grpSpMkLst>
            <pc:docMk/>
            <pc:sldMk cId="0" sldId="257"/>
            <ac:grpSpMk id="640" creationId="{00000000-0000-0000-0000-000000000000}"/>
          </ac:grpSpMkLst>
        </pc:grpChg>
      </pc:sldChg>
      <pc:sldChg chg="modSp mod">
        <pc:chgData name="Georges, H Mba Asseko" userId="161db9cc-57c4-4391-aea4-fd2fa5d6f157" providerId="ADAL" clId="{C9E91A75-E548-414E-A194-D304011B3772}" dt="2025-03-30T08:15:57.643" v="2177" actId="14100"/>
        <pc:sldMkLst>
          <pc:docMk/>
          <pc:sldMk cId="0" sldId="258"/>
        </pc:sldMkLst>
        <pc:spChg chg="mod">
          <ac:chgData name="Georges, H Mba Asseko" userId="161db9cc-57c4-4391-aea4-fd2fa5d6f157" providerId="ADAL" clId="{C9E91A75-E548-414E-A194-D304011B3772}" dt="2025-03-30T07:54:58.691" v="1526" actId="20577"/>
          <ac:spMkLst>
            <pc:docMk/>
            <pc:sldMk cId="0" sldId="258"/>
            <ac:spMk id="651" creationId="{00000000-0000-0000-0000-000000000000}"/>
          </ac:spMkLst>
        </pc:spChg>
        <pc:spChg chg="mod">
          <ac:chgData name="Georges, H Mba Asseko" userId="161db9cc-57c4-4391-aea4-fd2fa5d6f157" providerId="ADAL" clId="{C9E91A75-E548-414E-A194-D304011B3772}" dt="2025-03-30T08:15:49.996" v="2176" actId="207"/>
          <ac:spMkLst>
            <pc:docMk/>
            <pc:sldMk cId="0" sldId="258"/>
            <ac:spMk id="653" creationId="{00000000-0000-0000-0000-000000000000}"/>
          </ac:spMkLst>
        </pc:spChg>
        <pc:picChg chg="mod">
          <ac:chgData name="Georges, H Mba Asseko" userId="161db9cc-57c4-4391-aea4-fd2fa5d6f157" providerId="ADAL" clId="{C9E91A75-E548-414E-A194-D304011B3772}" dt="2025-03-30T08:15:57.643" v="2177" actId="14100"/>
          <ac:picMkLst>
            <pc:docMk/>
            <pc:sldMk cId="0" sldId="258"/>
            <ac:picMk id="654" creationId="{00000000-0000-0000-0000-000000000000}"/>
          </ac:picMkLst>
        </pc:picChg>
      </pc:sldChg>
      <pc:sldChg chg="ord">
        <pc:chgData name="Georges, H Mba Asseko" userId="161db9cc-57c4-4391-aea4-fd2fa5d6f157" providerId="ADAL" clId="{C9E91A75-E548-414E-A194-D304011B3772}" dt="2025-03-30T07:52:33.145" v="1485"/>
        <pc:sldMkLst>
          <pc:docMk/>
          <pc:sldMk cId="0" sldId="259"/>
        </pc:sldMkLst>
      </pc:sldChg>
      <pc:sldChg chg="modSp mod ord">
        <pc:chgData name="Georges, H Mba Asseko" userId="161db9cc-57c4-4391-aea4-fd2fa5d6f157" providerId="ADAL" clId="{C9E91A75-E548-414E-A194-D304011B3772}" dt="2025-03-30T07:52:57.586" v="1487"/>
        <pc:sldMkLst>
          <pc:docMk/>
          <pc:sldMk cId="0" sldId="260"/>
        </pc:sldMkLst>
        <pc:spChg chg="mod">
          <ac:chgData name="Georges, H Mba Asseko" userId="161db9cc-57c4-4391-aea4-fd2fa5d6f157" providerId="ADAL" clId="{C9E91A75-E548-414E-A194-D304011B3772}" dt="2025-03-30T07:10:41.517" v="1090" actId="20577"/>
          <ac:spMkLst>
            <pc:docMk/>
            <pc:sldMk cId="0" sldId="260"/>
            <ac:spMk id="680" creationId="{00000000-0000-0000-0000-000000000000}"/>
          </ac:spMkLst>
        </pc:spChg>
        <pc:spChg chg="mod">
          <ac:chgData name="Georges, H Mba Asseko" userId="161db9cc-57c4-4391-aea4-fd2fa5d6f157" providerId="ADAL" clId="{C9E91A75-E548-414E-A194-D304011B3772}" dt="2025-03-30T06:36:48.257" v="413" actId="113"/>
          <ac:spMkLst>
            <pc:docMk/>
            <pc:sldMk cId="0" sldId="260"/>
            <ac:spMk id="682" creationId="{00000000-0000-0000-0000-000000000000}"/>
          </ac:spMkLst>
        </pc:spChg>
        <pc:spChg chg="mod">
          <ac:chgData name="Georges, H Mba Asseko" userId="161db9cc-57c4-4391-aea4-fd2fa5d6f157" providerId="ADAL" clId="{C9E91A75-E548-414E-A194-D304011B3772}" dt="2025-03-30T06:37:00.314" v="415" actId="113"/>
          <ac:spMkLst>
            <pc:docMk/>
            <pc:sldMk cId="0" sldId="260"/>
            <ac:spMk id="684" creationId="{00000000-0000-0000-0000-000000000000}"/>
          </ac:spMkLst>
        </pc:spChg>
      </pc:sldChg>
      <pc:sldChg chg="modSp mod">
        <pc:chgData name="Georges, H Mba Asseko" userId="161db9cc-57c4-4391-aea4-fd2fa5d6f157" providerId="ADAL" clId="{C9E91A75-E548-414E-A194-D304011B3772}" dt="2025-03-30T08:04:57.335" v="1719" actId="20577"/>
        <pc:sldMkLst>
          <pc:docMk/>
          <pc:sldMk cId="0" sldId="261"/>
        </pc:sldMkLst>
        <pc:spChg chg="mod">
          <ac:chgData name="Georges, H Mba Asseko" userId="161db9cc-57c4-4391-aea4-fd2fa5d6f157" providerId="ADAL" clId="{C9E91A75-E548-414E-A194-D304011B3772}" dt="2025-03-30T08:04:45.989" v="1715" actId="20577"/>
          <ac:spMkLst>
            <pc:docMk/>
            <pc:sldMk cId="0" sldId="261"/>
            <ac:spMk id="690" creationId="{00000000-0000-0000-0000-000000000000}"/>
          </ac:spMkLst>
        </pc:spChg>
        <pc:spChg chg="mod">
          <ac:chgData name="Georges, H Mba Asseko" userId="161db9cc-57c4-4391-aea4-fd2fa5d6f157" providerId="ADAL" clId="{C9E91A75-E548-414E-A194-D304011B3772}" dt="2025-03-30T08:04:52.103" v="1717" actId="20577"/>
          <ac:spMkLst>
            <pc:docMk/>
            <pc:sldMk cId="0" sldId="261"/>
            <ac:spMk id="692" creationId="{00000000-0000-0000-0000-000000000000}"/>
          </ac:spMkLst>
        </pc:spChg>
        <pc:spChg chg="mod">
          <ac:chgData name="Georges, H Mba Asseko" userId="161db9cc-57c4-4391-aea4-fd2fa5d6f157" providerId="ADAL" clId="{C9E91A75-E548-414E-A194-D304011B3772}" dt="2025-03-30T08:04:57.335" v="1719" actId="20577"/>
          <ac:spMkLst>
            <pc:docMk/>
            <pc:sldMk cId="0" sldId="261"/>
            <ac:spMk id="694" creationId="{00000000-0000-0000-0000-000000000000}"/>
          </ac:spMkLst>
        </pc:spChg>
        <pc:spChg chg="mod">
          <ac:chgData name="Georges, H Mba Asseko" userId="161db9cc-57c4-4391-aea4-fd2fa5d6f157" providerId="ADAL" clId="{C9E91A75-E548-414E-A194-D304011B3772}" dt="2025-03-30T07:57:22.985" v="1579" actId="313"/>
          <ac:spMkLst>
            <pc:docMk/>
            <pc:sldMk cId="0" sldId="261"/>
            <ac:spMk id="695" creationId="{00000000-0000-0000-0000-000000000000}"/>
          </ac:spMkLst>
        </pc:spChg>
      </pc:sldChg>
      <pc:sldChg chg="modSp mod">
        <pc:chgData name="Georges, H Mba Asseko" userId="161db9cc-57c4-4391-aea4-fd2fa5d6f157" providerId="ADAL" clId="{C9E91A75-E548-414E-A194-D304011B3772}" dt="2025-03-30T08:04:24.421" v="1711" actId="20577"/>
        <pc:sldMkLst>
          <pc:docMk/>
          <pc:sldMk cId="0" sldId="262"/>
        </pc:sldMkLst>
        <pc:spChg chg="mod">
          <ac:chgData name="Georges, H Mba Asseko" userId="161db9cc-57c4-4391-aea4-fd2fa5d6f157" providerId="ADAL" clId="{C9E91A75-E548-414E-A194-D304011B3772}" dt="2025-03-30T07:57:33.831" v="1584" actId="313"/>
          <ac:spMkLst>
            <pc:docMk/>
            <pc:sldMk cId="0" sldId="262"/>
            <ac:spMk id="701" creationId="{00000000-0000-0000-0000-000000000000}"/>
          </ac:spMkLst>
        </pc:spChg>
        <pc:spChg chg="mod">
          <ac:chgData name="Georges, H Mba Asseko" userId="161db9cc-57c4-4391-aea4-fd2fa5d6f157" providerId="ADAL" clId="{C9E91A75-E548-414E-A194-D304011B3772}" dt="2025-03-30T08:04:24.421" v="1711" actId="20577"/>
          <ac:spMkLst>
            <pc:docMk/>
            <pc:sldMk cId="0" sldId="262"/>
            <ac:spMk id="711" creationId="{00000000-0000-0000-0000-000000000000}"/>
          </ac:spMkLst>
        </pc:spChg>
      </pc:sldChg>
      <pc:sldChg chg="modSp mod">
        <pc:chgData name="Georges, H Mba Asseko" userId="161db9cc-57c4-4391-aea4-fd2fa5d6f157" providerId="ADAL" clId="{C9E91A75-E548-414E-A194-D304011B3772}" dt="2025-03-30T07:57:07.159" v="1574" actId="313"/>
        <pc:sldMkLst>
          <pc:docMk/>
          <pc:sldMk cId="0" sldId="263"/>
        </pc:sldMkLst>
        <pc:spChg chg="mod">
          <ac:chgData name="Georges, H Mba Asseko" userId="161db9cc-57c4-4391-aea4-fd2fa5d6f157" providerId="ADAL" clId="{C9E91A75-E548-414E-A194-D304011B3772}" dt="2025-03-30T07:57:07.159" v="1574" actId="313"/>
          <ac:spMkLst>
            <pc:docMk/>
            <pc:sldMk cId="0" sldId="263"/>
            <ac:spMk id="735" creationId="{00000000-0000-0000-0000-000000000000}"/>
          </ac:spMkLst>
        </pc:spChg>
      </pc:sldChg>
      <pc:sldChg chg="modSp mod">
        <pc:chgData name="Georges, H Mba Asseko" userId="161db9cc-57c4-4391-aea4-fd2fa5d6f157" providerId="ADAL" clId="{C9E91A75-E548-414E-A194-D304011B3772}" dt="2025-03-30T08:03:26.058" v="1700" actId="20577"/>
        <pc:sldMkLst>
          <pc:docMk/>
          <pc:sldMk cId="0" sldId="264"/>
        </pc:sldMkLst>
        <pc:spChg chg="mod">
          <ac:chgData name="Georges, H Mba Asseko" userId="161db9cc-57c4-4391-aea4-fd2fa5d6f157" providerId="ADAL" clId="{C9E91A75-E548-414E-A194-D304011B3772}" dt="2025-03-30T08:03:26.058" v="1700" actId="20577"/>
          <ac:spMkLst>
            <pc:docMk/>
            <pc:sldMk cId="0" sldId="264"/>
            <ac:spMk id="745" creationId="{00000000-0000-0000-0000-000000000000}"/>
          </ac:spMkLst>
        </pc:spChg>
        <pc:spChg chg="mod">
          <ac:chgData name="Georges, H Mba Asseko" userId="161db9cc-57c4-4391-aea4-fd2fa5d6f157" providerId="ADAL" clId="{C9E91A75-E548-414E-A194-D304011B3772}" dt="2025-03-30T07:06:41.766" v="1033" actId="1037"/>
          <ac:spMkLst>
            <pc:docMk/>
            <pc:sldMk cId="0" sldId="264"/>
            <ac:spMk id="746" creationId="{00000000-0000-0000-0000-000000000000}"/>
          </ac:spMkLst>
        </pc:spChg>
      </pc:sldChg>
      <pc:sldChg chg="modSp mod">
        <pc:chgData name="Georges, H Mba Asseko" userId="161db9cc-57c4-4391-aea4-fd2fa5d6f157" providerId="ADAL" clId="{C9E91A75-E548-414E-A194-D304011B3772}" dt="2025-03-30T08:04:06.290" v="1709" actId="20577"/>
        <pc:sldMkLst>
          <pc:docMk/>
          <pc:sldMk cId="0" sldId="265"/>
        </pc:sldMkLst>
        <pc:spChg chg="mod">
          <ac:chgData name="Georges, H Mba Asseko" userId="161db9cc-57c4-4391-aea4-fd2fa5d6f157" providerId="ADAL" clId="{C9E91A75-E548-414E-A194-D304011B3772}" dt="2025-03-30T07:08:32.603" v="1066" actId="20577"/>
          <ac:spMkLst>
            <pc:docMk/>
            <pc:sldMk cId="0" sldId="265"/>
            <ac:spMk id="753" creationId="{00000000-0000-0000-0000-000000000000}"/>
          </ac:spMkLst>
        </pc:spChg>
        <pc:spChg chg="mod">
          <ac:chgData name="Georges, H Mba Asseko" userId="161db9cc-57c4-4391-aea4-fd2fa5d6f157" providerId="ADAL" clId="{C9E91A75-E548-414E-A194-D304011B3772}" dt="2025-03-30T08:03:49.232" v="1704" actId="20577"/>
          <ac:spMkLst>
            <pc:docMk/>
            <pc:sldMk cId="0" sldId="265"/>
            <ac:spMk id="755" creationId="{00000000-0000-0000-0000-000000000000}"/>
          </ac:spMkLst>
        </pc:spChg>
        <pc:spChg chg="mod">
          <ac:chgData name="Georges, H Mba Asseko" userId="161db9cc-57c4-4391-aea4-fd2fa5d6f157" providerId="ADAL" clId="{C9E91A75-E548-414E-A194-D304011B3772}" dt="2025-03-30T08:04:06.290" v="1709" actId="20577"/>
          <ac:spMkLst>
            <pc:docMk/>
            <pc:sldMk cId="0" sldId="265"/>
            <ac:spMk id="757" creationId="{00000000-0000-0000-0000-000000000000}"/>
          </ac:spMkLst>
        </pc:spChg>
      </pc:sldChg>
      <pc:sldChg chg="modSp mod">
        <pc:chgData name="Georges, H Mba Asseko" userId="161db9cc-57c4-4391-aea4-fd2fa5d6f157" providerId="ADAL" clId="{C9E91A75-E548-414E-A194-D304011B3772}" dt="2025-03-30T06:32:35.436" v="377" actId="20577"/>
        <pc:sldMkLst>
          <pc:docMk/>
          <pc:sldMk cId="0" sldId="266"/>
        </pc:sldMkLst>
        <pc:spChg chg="mod">
          <ac:chgData name="Georges, H Mba Asseko" userId="161db9cc-57c4-4391-aea4-fd2fa5d6f157" providerId="ADAL" clId="{C9E91A75-E548-414E-A194-D304011B3772}" dt="2025-03-30T06:32:35.436" v="377" actId="20577"/>
          <ac:spMkLst>
            <pc:docMk/>
            <pc:sldMk cId="0" sldId="266"/>
            <ac:spMk id="765" creationId="{00000000-0000-0000-0000-000000000000}"/>
          </ac:spMkLst>
        </pc:spChg>
      </pc:sldChg>
      <pc:sldChg chg="addSp delSp modSp mod">
        <pc:chgData name="Georges, H Mba Asseko" userId="161db9cc-57c4-4391-aea4-fd2fa5d6f157" providerId="ADAL" clId="{C9E91A75-E548-414E-A194-D304011B3772}" dt="2025-03-30T08:18:09.724" v="2178" actId="14100"/>
        <pc:sldMkLst>
          <pc:docMk/>
          <pc:sldMk cId="0" sldId="267"/>
        </pc:sldMkLst>
        <pc:spChg chg="add del">
          <ac:chgData name="Georges, H Mba Asseko" userId="161db9cc-57c4-4391-aea4-fd2fa5d6f157" providerId="ADAL" clId="{C9E91A75-E548-414E-A194-D304011B3772}" dt="2025-03-30T07:00:12.743" v="1019" actId="478"/>
          <ac:spMkLst>
            <pc:docMk/>
            <pc:sldMk cId="0" sldId="267"/>
            <ac:spMk id="3" creationId="{98ECD567-41A1-F9DA-8517-6421EB2BC38B}"/>
          </ac:spMkLst>
        </pc:spChg>
        <pc:spChg chg="del mod">
          <ac:chgData name="Georges, H Mba Asseko" userId="161db9cc-57c4-4391-aea4-fd2fa5d6f157" providerId="ADAL" clId="{C9E91A75-E548-414E-A194-D304011B3772}" dt="2025-03-30T06:52:15.982" v="843" actId="478"/>
          <ac:spMkLst>
            <pc:docMk/>
            <pc:sldMk cId="0" sldId="267"/>
            <ac:spMk id="773" creationId="{00000000-0000-0000-0000-000000000000}"/>
          </ac:spMkLst>
        </pc:spChg>
        <pc:spChg chg="mod">
          <ac:chgData name="Georges, H Mba Asseko" userId="161db9cc-57c4-4391-aea4-fd2fa5d6f157" providerId="ADAL" clId="{C9E91A75-E548-414E-A194-D304011B3772}" dt="2025-03-30T07:44:03.214" v="1279" actId="1037"/>
          <ac:spMkLst>
            <pc:docMk/>
            <pc:sldMk cId="0" sldId="267"/>
            <ac:spMk id="774" creationId="{00000000-0000-0000-0000-000000000000}"/>
          </ac:spMkLst>
        </pc:spChg>
        <pc:picChg chg="add mod ord">
          <ac:chgData name="Georges, H Mba Asseko" userId="161db9cc-57c4-4391-aea4-fd2fa5d6f157" providerId="ADAL" clId="{C9E91A75-E548-414E-A194-D304011B3772}" dt="2025-03-30T08:18:09.724" v="2178" actId="14100"/>
          <ac:picMkLst>
            <pc:docMk/>
            <pc:sldMk cId="0" sldId="267"/>
            <ac:picMk id="2" creationId="{024B9C43-4C69-481F-DF4D-B8AC12CD458E}"/>
          </ac:picMkLst>
        </pc:picChg>
      </pc:sldChg>
      <pc:sldChg chg="delSp modSp add del mod">
        <pc:chgData name="Georges, H Mba Asseko" userId="161db9cc-57c4-4391-aea4-fd2fa5d6f157" providerId="ADAL" clId="{C9E91A75-E548-414E-A194-D304011B3772}" dt="2025-03-30T06:26:24.654" v="319" actId="47"/>
        <pc:sldMkLst>
          <pc:docMk/>
          <pc:sldMk cId="370668004" sldId="270"/>
        </pc:sldMkLst>
        <pc:spChg chg="del mod topLvl">
          <ac:chgData name="Georges, H Mba Asseko" userId="161db9cc-57c4-4391-aea4-fd2fa5d6f157" providerId="ADAL" clId="{C9E91A75-E548-414E-A194-D304011B3772}" dt="2025-03-30T06:22:30.758" v="140" actId="478"/>
          <ac:spMkLst>
            <pc:docMk/>
            <pc:sldMk cId="370668004" sldId="270"/>
            <ac:spMk id="641" creationId="{2E4F0F15-5A1B-3F05-8B57-CFA2DABA5D90}"/>
          </ac:spMkLst>
        </pc:spChg>
        <pc:spChg chg="del topLvl">
          <ac:chgData name="Georges, H Mba Asseko" userId="161db9cc-57c4-4391-aea4-fd2fa5d6f157" providerId="ADAL" clId="{C9E91A75-E548-414E-A194-D304011B3772}" dt="2025-03-30T06:22:42.826" v="142" actId="478"/>
          <ac:spMkLst>
            <pc:docMk/>
            <pc:sldMk cId="370668004" sldId="270"/>
            <ac:spMk id="644" creationId="{02F28AA4-1661-BE1D-AA2D-5E30D3F62279}"/>
          </ac:spMkLst>
        </pc:spChg>
        <pc:grpChg chg="del">
          <ac:chgData name="Georges, H Mba Asseko" userId="161db9cc-57c4-4391-aea4-fd2fa5d6f157" providerId="ADAL" clId="{C9E91A75-E548-414E-A194-D304011B3772}" dt="2025-03-30T06:22:12.424" v="135" actId="478"/>
          <ac:grpSpMkLst>
            <pc:docMk/>
            <pc:sldMk cId="370668004" sldId="270"/>
            <ac:grpSpMk id="623" creationId="{854900CC-65BD-05DC-CCB6-64E179088FF1}"/>
          </ac:grpSpMkLst>
        </pc:grpChg>
        <pc:grpChg chg="del">
          <ac:chgData name="Georges, H Mba Asseko" userId="161db9cc-57c4-4391-aea4-fd2fa5d6f157" providerId="ADAL" clId="{C9E91A75-E548-414E-A194-D304011B3772}" dt="2025-03-30T06:22:19.870" v="137" actId="478"/>
          <ac:grpSpMkLst>
            <pc:docMk/>
            <pc:sldMk cId="370668004" sldId="270"/>
            <ac:grpSpMk id="626" creationId="{D30F082C-9BA1-0602-1E71-FF6B4F268860}"/>
          </ac:grpSpMkLst>
        </pc:grpChg>
        <pc:grpChg chg="del">
          <ac:chgData name="Georges, H Mba Asseko" userId="161db9cc-57c4-4391-aea4-fd2fa5d6f157" providerId="ADAL" clId="{C9E91A75-E548-414E-A194-D304011B3772}" dt="2025-03-30T06:22:15.932" v="136" actId="478"/>
          <ac:grpSpMkLst>
            <pc:docMk/>
            <pc:sldMk cId="370668004" sldId="270"/>
            <ac:grpSpMk id="631" creationId="{4A23E522-A103-28E5-A972-A594E4BB312C}"/>
          </ac:grpSpMkLst>
        </pc:grpChg>
        <pc:grpChg chg="del">
          <ac:chgData name="Georges, H Mba Asseko" userId="161db9cc-57c4-4391-aea4-fd2fa5d6f157" providerId="ADAL" clId="{C9E91A75-E548-414E-A194-D304011B3772}" dt="2025-03-30T06:22:23.238" v="138" actId="478"/>
          <ac:grpSpMkLst>
            <pc:docMk/>
            <pc:sldMk cId="370668004" sldId="270"/>
            <ac:grpSpMk id="637" creationId="{13D9FC6E-A063-7B01-284A-DBDA4C0E6FD8}"/>
          </ac:grpSpMkLst>
        </pc:grpChg>
        <pc:grpChg chg="del">
          <ac:chgData name="Georges, H Mba Asseko" userId="161db9cc-57c4-4391-aea4-fd2fa5d6f157" providerId="ADAL" clId="{C9E91A75-E548-414E-A194-D304011B3772}" dt="2025-03-30T06:22:30.758" v="140" actId="478"/>
          <ac:grpSpMkLst>
            <pc:docMk/>
            <pc:sldMk cId="370668004" sldId="270"/>
            <ac:grpSpMk id="640" creationId="{39C5C5BC-8BF5-5058-CCE7-7AFF68469043}"/>
          </ac:grpSpMkLst>
        </pc:grpChg>
        <pc:grpChg chg="del">
          <ac:chgData name="Georges, H Mba Asseko" userId="161db9cc-57c4-4391-aea4-fd2fa5d6f157" providerId="ADAL" clId="{C9E91A75-E548-414E-A194-D304011B3772}" dt="2025-03-30T06:22:42.826" v="142" actId="478"/>
          <ac:grpSpMkLst>
            <pc:docMk/>
            <pc:sldMk cId="370668004" sldId="270"/>
            <ac:grpSpMk id="643" creationId="{D2340D81-4E2B-EF4C-85A5-D993817C3A40}"/>
          </ac:grpSpMkLst>
        </pc:grpChg>
        <pc:picChg chg="mod">
          <ac:chgData name="Georges, H Mba Asseko" userId="161db9cc-57c4-4391-aea4-fd2fa5d6f157" providerId="ADAL" clId="{C9E91A75-E548-414E-A194-D304011B3772}" dt="2025-03-30T06:22:08.440" v="134" actId="1076"/>
          <ac:picMkLst>
            <pc:docMk/>
            <pc:sldMk cId="370668004" sldId="270"/>
            <ac:picMk id="646" creationId="{E5849AA4-E3DA-76C1-4219-2E26B2D75BC9}"/>
          </ac:picMkLst>
        </pc:picChg>
        <pc:cxnChg chg="del topLvl">
          <ac:chgData name="Georges, H Mba Asseko" userId="161db9cc-57c4-4391-aea4-fd2fa5d6f157" providerId="ADAL" clId="{C9E91A75-E548-414E-A194-D304011B3772}" dt="2025-03-30T06:22:34.305" v="141" actId="478"/>
          <ac:cxnSpMkLst>
            <pc:docMk/>
            <pc:sldMk cId="370668004" sldId="270"/>
            <ac:cxnSpMk id="642" creationId="{FF8A4454-C667-8811-B519-3591ACE92B49}"/>
          </ac:cxnSpMkLst>
        </pc:cxnChg>
        <pc:cxnChg chg="del topLvl">
          <ac:chgData name="Georges, H Mba Asseko" userId="161db9cc-57c4-4391-aea4-fd2fa5d6f157" providerId="ADAL" clId="{C9E91A75-E548-414E-A194-D304011B3772}" dt="2025-03-30T06:22:46.260" v="143" actId="478"/>
          <ac:cxnSpMkLst>
            <pc:docMk/>
            <pc:sldMk cId="370668004" sldId="270"/>
            <ac:cxnSpMk id="645" creationId="{A9102F37-DB86-FB1C-56B3-FDBB61331C92}"/>
          </ac:cxnSpMkLst>
        </pc:cxnChg>
      </pc:sldChg>
      <pc:sldChg chg="addSp delSp modSp add mod">
        <pc:chgData name="Georges, H Mba Asseko" userId="161db9cc-57c4-4391-aea4-fd2fa5d6f157" providerId="ADAL" clId="{C9E91A75-E548-414E-A194-D304011B3772}" dt="2025-03-30T08:13:42.609" v="2131" actId="14100"/>
        <pc:sldMkLst>
          <pc:docMk/>
          <pc:sldMk cId="3370351098" sldId="488"/>
        </pc:sldMkLst>
        <pc:spChg chg="add del mod">
          <ac:chgData name="Georges, H Mba Asseko" userId="161db9cc-57c4-4391-aea4-fd2fa5d6f157" providerId="ADAL" clId="{C9E91A75-E548-414E-A194-D304011B3772}" dt="2025-03-30T07:47:04.457" v="1282" actId="478"/>
          <ac:spMkLst>
            <pc:docMk/>
            <pc:sldMk cId="3370351098" sldId="488"/>
            <ac:spMk id="3" creationId="{4E1D1F69-BA3F-F9F9-366F-2FC2BCB5E0BE}"/>
          </ac:spMkLst>
        </pc:spChg>
        <pc:spChg chg="add mod">
          <ac:chgData name="Georges, H Mba Asseko" userId="161db9cc-57c4-4391-aea4-fd2fa5d6f157" providerId="ADAL" clId="{C9E91A75-E548-414E-A194-D304011B3772}" dt="2025-03-30T07:59:39.772" v="1632" actId="1038"/>
          <ac:spMkLst>
            <pc:docMk/>
            <pc:sldMk cId="3370351098" sldId="488"/>
            <ac:spMk id="4" creationId="{2C81D9E2-5BB1-C31E-6167-1B632541738B}"/>
          </ac:spMkLst>
        </pc:spChg>
        <pc:spChg chg="mod">
          <ac:chgData name="Georges, H Mba Asseko" userId="161db9cc-57c4-4391-aea4-fd2fa5d6f157" providerId="ADAL" clId="{C9E91A75-E548-414E-A194-D304011B3772}" dt="2025-03-30T07:50:38.864" v="1482" actId="1036"/>
          <ac:spMkLst>
            <pc:docMk/>
            <pc:sldMk cId="3370351098" sldId="488"/>
            <ac:spMk id="37" creationId="{51A19F9C-2A7B-47CB-45BE-80E443731C04}"/>
          </ac:spMkLst>
        </pc:spChg>
        <pc:spChg chg="mod">
          <ac:chgData name="Georges, H Mba Asseko" userId="161db9cc-57c4-4391-aea4-fd2fa5d6f157" providerId="ADAL" clId="{C9E91A75-E548-414E-A194-D304011B3772}" dt="2025-03-30T08:07:24.357" v="1824" actId="1036"/>
          <ac:spMkLst>
            <pc:docMk/>
            <pc:sldMk cId="3370351098" sldId="488"/>
            <ac:spMk id="62" creationId="{8616BCDF-CA4D-960C-FF9A-546B32E392B2}"/>
          </ac:spMkLst>
        </pc:spChg>
        <pc:spChg chg="mod">
          <ac:chgData name="Georges, H Mba Asseko" userId="161db9cc-57c4-4391-aea4-fd2fa5d6f157" providerId="ADAL" clId="{C9E91A75-E548-414E-A194-D304011B3772}" dt="2025-03-30T08:08:00.274" v="1868" actId="1035"/>
          <ac:spMkLst>
            <pc:docMk/>
            <pc:sldMk cId="3370351098" sldId="488"/>
            <ac:spMk id="65" creationId="{AF7DEE27-E4E7-1976-7CA8-2E1651BE114C}"/>
          </ac:spMkLst>
        </pc:spChg>
        <pc:spChg chg="mod">
          <ac:chgData name="Georges, H Mba Asseko" userId="161db9cc-57c4-4391-aea4-fd2fa5d6f157" providerId="ADAL" clId="{C9E91A75-E548-414E-A194-D304011B3772}" dt="2025-03-30T08:11:02.200" v="2031" actId="20577"/>
          <ac:spMkLst>
            <pc:docMk/>
            <pc:sldMk cId="3370351098" sldId="488"/>
            <ac:spMk id="68" creationId="{C35E8B3B-CD34-7469-B835-6B114AC0246C}"/>
          </ac:spMkLst>
        </pc:spChg>
        <pc:spChg chg="mod">
          <ac:chgData name="Georges, H Mba Asseko" userId="161db9cc-57c4-4391-aea4-fd2fa5d6f157" providerId="ADAL" clId="{C9E91A75-E548-414E-A194-D304011B3772}" dt="2025-03-30T08:08:34.718" v="1928" actId="1036"/>
          <ac:spMkLst>
            <pc:docMk/>
            <pc:sldMk cId="3370351098" sldId="488"/>
            <ac:spMk id="71" creationId="{CFC0E478-0E4F-3F12-D106-02676A87C86E}"/>
          </ac:spMkLst>
        </pc:spChg>
        <pc:spChg chg="del">
          <ac:chgData name="Georges, H Mba Asseko" userId="161db9cc-57c4-4391-aea4-fd2fa5d6f157" providerId="ADAL" clId="{C9E91A75-E548-414E-A194-D304011B3772}" dt="2025-03-30T06:49:15.117" v="633" actId="478"/>
          <ac:spMkLst>
            <pc:docMk/>
            <pc:sldMk cId="3370351098" sldId="488"/>
            <ac:spMk id="73" creationId="{B32A3AA8-E1A6-3300-75D5-F419CC6020A6}"/>
          </ac:spMkLst>
        </pc:spChg>
        <pc:spChg chg="del mod">
          <ac:chgData name="Georges, H Mba Asseko" userId="161db9cc-57c4-4391-aea4-fd2fa5d6f157" providerId="ADAL" clId="{C9E91A75-E548-414E-A194-D304011B3772}" dt="2025-03-30T07:48:44.574" v="1286" actId="21"/>
          <ac:spMkLst>
            <pc:docMk/>
            <pc:sldMk cId="3370351098" sldId="488"/>
            <ac:spMk id="78" creationId="{2C81D9E2-5BB1-C31E-6167-1B632541738B}"/>
          </ac:spMkLst>
        </pc:spChg>
        <pc:grpChg chg="mod">
          <ac:chgData name="Georges, H Mba Asseko" userId="161db9cc-57c4-4391-aea4-fd2fa5d6f157" providerId="ADAL" clId="{C9E91A75-E548-414E-A194-D304011B3772}" dt="2025-03-30T07:50:38.864" v="1482" actId="1036"/>
          <ac:grpSpMkLst>
            <pc:docMk/>
            <pc:sldMk cId="3370351098" sldId="488"/>
            <ac:grpSpMk id="38" creationId="{12D39C6E-440F-875B-8927-2444C45CB185}"/>
          </ac:grpSpMkLst>
        </pc:grpChg>
        <pc:grpChg chg="mod">
          <ac:chgData name="Georges, H Mba Asseko" userId="161db9cc-57c4-4391-aea4-fd2fa5d6f157" providerId="ADAL" clId="{C9E91A75-E548-414E-A194-D304011B3772}" dt="2025-03-30T08:07:35.440" v="1837" actId="1037"/>
          <ac:grpSpMkLst>
            <pc:docMk/>
            <pc:sldMk cId="3370351098" sldId="488"/>
            <ac:grpSpMk id="60" creationId="{A7B5D481-7898-2847-F861-B6DBE757B0B0}"/>
          </ac:grpSpMkLst>
        </pc:grpChg>
        <pc:grpChg chg="mod">
          <ac:chgData name="Georges, H Mba Asseko" userId="161db9cc-57c4-4391-aea4-fd2fa5d6f157" providerId="ADAL" clId="{C9E91A75-E548-414E-A194-D304011B3772}" dt="2025-03-30T08:08:14.015" v="1902" actId="1035"/>
          <ac:grpSpMkLst>
            <pc:docMk/>
            <pc:sldMk cId="3370351098" sldId="488"/>
            <ac:grpSpMk id="63" creationId="{A9EA1946-0AC1-53A5-EFCD-D6A6D3FE098C}"/>
          </ac:grpSpMkLst>
        </pc:grpChg>
        <pc:grpChg chg="mod">
          <ac:chgData name="Georges, H Mba Asseko" userId="161db9cc-57c4-4391-aea4-fd2fa5d6f157" providerId="ADAL" clId="{C9E91A75-E548-414E-A194-D304011B3772}" dt="2025-03-30T08:13:42.609" v="2131" actId="14100"/>
          <ac:grpSpMkLst>
            <pc:docMk/>
            <pc:sldMk cId="3370351098" sldId="488"/>
            <ac:grpSpMk id="66" creationId="{07922B33-7CFD-7CF1-1D3F-EE03CA152A5A}"/>
          </ac:grpSpMkLst>
        </pc:grpChg>
        <pc:grpChg chg="mod">
          <ac:chgData name="Georges, H Mba Asseko" userId="161db9cc-57c4-4391-aea4-fd2fa5d6f157" providerId="ADAL" clId="{C9E91A75-E548-414E-A194-D304011B3772}" dt="2025-03-30T08:08:51.722" v="1967" actId="1035"/>
          <ac:grpSpMkLst>
            <pc:docMk/>
            <pc:sldMk cId="3370351098" sldId="488"/>
            <ac:grpSpMk id="69" creationId="{C40C755E-6A07-6FA8-8630-AD2428AB0D4C}"/>
          </ac:grpSpMkLst>
        </pc:grpChg>
        <pc:picChg chg="add mod">
          <ac:chgData name="Georges, H Mba Asseko" userId="161db9cc-57c4-4391-aea4-fd2fa5d6f157" providerId="ADAL" clId="{C9E91A75-E548-414E-A194-D304011B3772}" dt="2025-03-30T08:12:39.422" v="2108" actId="1038"/>
          <ac:picMkLst>
            <pc:docMk/>
            <pc:sldMk cId="3370351098" sldId="488"/>
            <ac:picMk id="2" creationId="{7D1ADC95-27E7-F077-D346-18AD58DE687D}"/>
          </ac:picMkLst>
        </pc:picChg>
        <pc:picChg chg="mod">
          <ac:chgData name="Georges, H Mba Asseko" userId="161db9cc-57c4-4391-aea4-fd2fa5d6f157" providerId="ADAL" clId="{C9E91A75-E548-414E-A194-D304011B3772}" dt="2025-03-30T07:50:38.864" v="1482" actId="1036"/>
          <ac:picMkLst>
            <pc:docMk/>
            <pc:sldMk cId="3370351098" sldId="488"/>
            <ac:picMk id="74" creationId="{904B9F8C-8171-99F2-D5B7-CEEA378B9D08}"/>
          </ac:picMkLst>
        </pc:picChg>
        <pc:picChg chg="mod">
          <ac:chgData name="Georges, H Mba Asseko" userId="161db9cc-57c4-4391-aea4-fd2fa5d6f157" providerId="ADAL" clId="{C9E91A75-E548-414E-A194-D304011B3772}" dt="2025-03-30T07:50:38.864" v="1482" actId="1036"/>
          <ac:picMkLst>
            <pc:docMk/>
            <pc:sldMk cId="3370351098" sldId="488"/>
            <ac:picMk id="75" creationId="{A4BA4128-9387-9A5F-2BE9-98FAADC6EAF5}"/>
          </ac:picMkLst>
        </pc:picChg>
        <pc:picChg chg="mod">
          <ac:chgData name="Georges, H Mba Asseko" userId="161db9cc-57c4-4391-aea4-fd2fa5d6f157" providerId="ADAL" clId="{C9E91A75-E548-414E-A194-D304011B3772}" dt="2025-03-30T07:50:38.864" v="1482" actId="1036"/>
          <ac:picMkLst>
            <pc:docMk/>
            <pc:sldMk cId="3370351098" sldId="488"/>
            <ac:picMk id="76" creationId="{132185EF-54A6-524A-D042-323AEFD85F85}"/>
          </ac:picMkLst>
        </pc:picChg>
        <pc:picChg chg="mod">
          <ac:chgData name="Georges, H Mba Asseko" userId="161db9cc-57c4-4391-aea4-fd2fa5d6f157" providerId="ADAL" clId="{C9E91A75-E548-414E-A194-D304011B3772}" dt="2025-03-30T07:50:38.864" v="1482" actId="1036"/>
          <ac:picMkLst>
            <pc:docMk/>
            <pc:sldMk cId="3370351098" sldId="488"/>
            <ac:picMk id="77" creationId="{7ACD50F5-7F0A-70FD-229D-6B4B64A4EAE0}"/>
          </ac:picMkLst>
        </pc:picChg>
      </pc:sldChg>
      <pc:sldChg chg="add del">
        <pc:chgData name="Georges, H Mba Asseko" userId="161db9cc-57c4-4391-aea4-fd2fa5d6f157" providerId="ADAL" clId="{C9E91A75-E548-414E-A194-D304011B3772}" dt="2025-03-30T06:26:27.738" v="320" actId="47"/>
        <pc:sldMkLst>
          <pc:docMk/>
          <pc:sldMk cId="1906832682" sldId="4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1" name="Google Shape;74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9" name="Google Shape;74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0" name="Google Shape;76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7559B-FA0F-4D90-A620-6AED4004E7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99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5"/>
          <p:cNvPicPr preferRelativeResize="0"/>
          <p:nvPr/>
        </p:nvPicPr>
        <p:blipFill rotWithShape="1">
          <a:blip r:embed="rId3">
            <a:alphaModFix/>
          </a:blip>
          <a:srcRect l="45980" t="753" r="1346" b="1137"/>
          <a:stretch/>
        </p:blipFill>
        <p:spPr>
          <a:xfrm>
            <a:off x="3613232" y="0"/>
            <a:ext cx="55307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5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body" idx="1"/>
          </p:nvPr>
        </p:nvSpPr>
        <p:spPr>
          <a:xfrm>
            <a:off x="107950" y="2453268"/>
            <a:ext cx="2992089" cy="195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6000" tIns="45700" rIns="90000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www.au.africa</a:t>
            </a:r>
            <a:endParaRPr sz="900">
              <a:solidFill>
                <a:srgbClr val="951F39"/>
              </a:solidFill>
            </a:endParaRPr>
          </a:p>
        </p:txBody>
      </p:sp>
      <p:pic>
        <p:nvPicPr>
          <p:cNvPr id="19" name="Google Shape;1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0295" y="727549"/>
            <a:ext cx="2261237" cy="536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68594" y="-152510"/>
            <a:ext cx="3620867" cy="1747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7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body" idx="1"/>
          </p:nvPr>
        </p:nvSpPr>
        <p:spPr>
          <a:xfrm>
            <a:off x="107950" y="2024111"/>
            <a:ext cx="8893175" cy="4249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body" idx="2"/>
          </p:nvPr>
        </p:nvSpPr>
        <p:spPr>
          <a:xfrm>
            <a:off x="107950" y="1023669"/>
            <a:ext cx="8893175" cy="77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8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body" idx="1"/>
          </p:nvPr>
        </p:nvSpPr>
        <p:spPr>
          <a:xfrm>
            <a:off x="107951" y="1016000"/>
            <a:ext cx="4274656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350"/>
              <a:buChar char="•"/>
              <a:defRPr sz="1350"/>
            </a:lvl1pPr>
            <a:lvl2pPr marL="914400" lvl="1" indent="-3048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2pPr>
            <a:lvl3pPr marL="1371600" lvl="2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3pPr>
            <a:lvl4pPr marL="1828800" lvl="3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4pPr>
            <a:lvl5pPr marL="2286000" lvl="4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body" idx="2"/>
          </p:nvPr>
        </p:nvSpPr>
        <p:spPr>
          <a:xfrm>
            <a:off x="4751387" y="1016000"/>
            <a:ext cx="4249737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350"/>
              <a:buChar char="•"/>
              <a:defRPr sz="1350"/>
            </a:lvl1pPr>
            <a:lvl2pPr marL="914400" lvl="1" indent="-3048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2pPr>
            <a:lvl3pPr marL="1371600" lvl="2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3pPr>
            <a:lvl4pPr marL="1828800" lvl="3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4pPr>
            <a:lvl5pPr marL="2286000" lvl="4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8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8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wo Content">
  <p:cSld name="4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9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body" idx="1"/>
          </p:nvPr>
        </p:nvSpPr>
        <p:spPr>
          <a:xfrm>
            <a:off x="107950" y="1016000"/>
            <a:ext cx="4284663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350"/>
              <a:buChar char="•"/>
              <a:defRPr sz="1350"/>
            </a:lvl1pPr>
            <a:lvl2pPr marL="914400" lvl="1" indent="-3048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2pPr>
            <a:lvl3pPr marL="1371600" lvl="2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3pPr>
            <a:lvl4pPr marL="1828800" lvl="3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4pPr>
            <a:lvl5pPr marL="2286000" lvl="4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9"/>
          <p:cNvSpPr txBox="1">
            <a:spLocks noGrp="1"/>
          </p:cNvSpPr>
          <p:nvPr>
            <p:ph type="body" idx="2"/>
          </p:nvPr>
        </p:nvSpPr>
        <p:spPr>
          <a:xfrm>
            <a:off x="4751387" y="1015999"/>
            <a:ext cx="4249737" cy="253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350"/>
              <a:buChar char="•"/>
              <a:defRPr sz="1350"/>
            </a:lvl1pPr>
            <a:lvl2pPr marL="914400" lvl="1" indent="-3048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2pPr>
            <a:lvl3pPr marL="1371600" lvl="2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3pPr>
            <a:lvl4pPr marL="1828800" lvl="3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4pPr>
            <a:lvl5pPr marL="2286000" lvl="4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9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9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body" idx="3"/>
          </p:nvPr>
        </p:nvSpPr>
        <p:spPr>
          <a:xfrm>
            <a:off x="4751387" y="3734919"/>
            <a:ext cx="4249737" cy="253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350"/>
              <a:buChar char="•"/>
              <a:defRPr sz="1350"/>
            </a:lvl1pPr>
            <a:lvl2pPr marL="914400" lvl="1" indent="-3048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2pPr>
            <a:lvl3pPr marL="1371600" lvl="2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3pPr>
            <a:lvl4pPr marL="1828800" lvl="3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4pPr>
            <a:lvl5pPr marL="2286000" lvl="4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0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0"/>
          <p:cNvSpPr txBox="1">
            <a:spLocks noGrp="1"/>
          </p:cNvSpPr>
          <p:nvPr>
            <p:ph type="body" idx="1"/>
          </p:nvPr>
        </p:nvSpPr>
        <p:spPr>
          <a:xfrm>
            <a:off x="107951" y="1016001"/>
            <a:ext cx="4284662" cy="525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350"/>
              <a:buChar char="•"/>
              <a:defRPr sz="1350"/>
            </a:lvl1pPr>
            <a:lvl2pPr marL="914400" lvl="1" indent="-3048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2pPr>
            <a:lvl3pPr marL="1371600" lvl="2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3pPr>
            <a:lvl4pPr marL="1828800" lvl="3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4pPr>
            <a:lvl5pPr marL="2286000" lvl="4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30"/>
          <p:cNvSpPr txBox="1">
            <a:spLocks noGrp="1"/>
          </p:cNvSpPr>
          <p:nvPr>
            <p:ph type="body" idx="2"/>
          </p:nvPr>
        </p:nvSpPr>
        <p:spPr>
          <a:xfrm>
            <a:off x="4751388" y="1016000"/>
            <a:ext cx="2020183" cy="163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350"/>
              <a:buChar char="•"/>
              <a:defRPr sz="1350"/>
            </a:lvl1pPr>
            <a:lvl2pPr marL="914400" lvl="1" indent="-3048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2pPr>
            <a:lvl3pPr marL="1371600" lvl="2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3pPr>
            <a:lvl4pPr marL="1828800" lvl="3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4pPr>
            <a:lvl5pPr marL="2286000" lvl="4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0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0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0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body" idx="3"/>
          </p:nvPr>
        </p:nvSpPr>
        <p:spPr>
          <a:xfrm>
            <a:off x="6968542" y="1016000"/>
            <a:ext cx="2020183" cy="163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350"/>
              <a:buChar char="•"/>
              <a:defRPr sz="1350"/>
            </a:lvl1pPr>
            <a:lvl2pPr marL="914400" lvl="1" indent="-3048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2pPr>
            <a:lvl3pPr marL="1371600" lvl="2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3pPr>
            <a:lvl4pPr marL="1828800" lvl="3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4pPr>
            <a:lvl5pPr marL="2286000" lvl="4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body" idx="4"/>
          </p:nvPr>
        </p:nvSpPr>
        <p:spPr>
          <a:xfrm>
            <a:off x="4751388" y="2822388"/>
            <a:ext cx="2020183" cy="163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350"/>
              <a:buChar char="•"/>
              <a:defRPr sz="1350"/>
            </a:lvl1pPr>
            <a:lvl2pPr marL="914400" lvl="1" indent="-3048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2pPr>
            <a:lvl3pPr marL="1371600" lvl="2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3pPr>
            <a:lvl4pPr marL="1828800" lvl="3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4pPr>
            <a:lvl5pPr marL="2286000" lvl="4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body" idx="5"/>
          </p:nvPr>
        </p:nvSpPr>
        <p:spPr>
          <a:xfrm>
            <a:off x="6968542" y="2822388"/>
            <a:ext cx="2020183" cy="163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350"/>
              <a:buChar char="•"/>
              <a:defRPr sz="1350"/>
            </a:lvl1pPr>
            <a:lvl2pPr marL="914400" lvl="1" indent="-3048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2pPr>
            <a:lvl3pPr marL="1371600" lvl="2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3pPr>
            <a:lvl4pPr marL="1828800" lvl="3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4pPr>
            <a:lvl5pPr marL="2286000" lvl="4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body" idx="6"/>
          </p:nvPr>
        </p:nvSpPr>
        <p:spPr>
          <a:xfrm>
            <a:off x="4751388" y="4628777"/>
            <a:ext cx="2020183" cy="163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350"/>
              <a:buChar char="•"/>
              <a:defRPr sz="1350"/>
            </a:lvl1pPr>
            <a:lvl2pPr marL="914400" lvl="1" indent="-3048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2pPr>
            <a:lvl3pPr marL="1371600" lvl="2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3pPr>
            <a:lvl4pPr marL="1828800" lvl="3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4pPr>
            <a:lvl5pPr marL="2286000" lvl="4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0"/>
          <p:cNvSpPr txBox="1">
            <a:spLocks noGrp="1"/>
          </p:cNvSpPr>
          <p:nvPr>
            <p:ph type="body" idx="7"/>
          </p:nvPr>
        </p:nvSpPr>
        <p:spPr>
          <a:xfrm>
            <a:off x="6968542" y="4628777"/>
            <a:ext cx="2020183" cy="163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350"/>
              <a:buChar char="•"/>
              <a:defRPr sz="1350"/>
            </a:lvl1pPr>
            <a:lvl2pPr marL="914400" lvl="1" indent="-3048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2pPr>
            <a:lvl3pPr marL="1371600" lvl="2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3pPr>
            <a:lvl4pPr marL="1828800" lvl="3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4pPr>
            <a:lvl5pPr marL="2286000" lvl="4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1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1"/>
          </p:nvPr>
        </p:nvSpPr>
        <p:spPr>
          <a:xfrm>
            <a:off x="107951" y="1410205"/>
            <a:ext cx="4274656" cy="231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350"/>
              <a:buChar char="•"/>
              <a:defRPr sz="1350"/>
            </a:lvl1pPr>
            <a:lvl2pPr marL="914400" lvl="1" indent="-3048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2pPr>
            <a:lvl3pPr marL="1371600" lvl="2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3pPr>
            <a:lvl4pPr marL="1828800" lvl="3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4pPr>
            <a:lvl5pPr marL="2286000" lvl="4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body" idx="2"/>
          </p:nvPr>
        </p:nvSpPr>
        <p:spPr>
          <a:xfrm>
            <a:off x="4735511" y="1410205"/>
            <a:ext cx="4254069" cy="231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350"/>
              <a:buChar char="•"/>
              <a:defRPr sz="1350"/>
            </a:lvl1pPr>
            <a:lvl2pPr marL="914400" lvl="1" indent="-3048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2pPr>
            <a:lvl3pPr marL="1371600" lvl="2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3pPr>
            <a:lvl4pPr marL="1828800" lvl="3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4pPr>
            <a:lvl5pPr marL="2286000" lvl="4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body" idx="3"/>
          </p:nvPr>
        </p:nvSpPr>
        <p:spPr>
          <a:xfrm>
            <a:off x="107950" y="3974512"/>
            <a:ext cx="8880774" cy="231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350"/>
              <a:buChar char="•"/>
              <a:defRPr sz="1350"/>
            </a:lvl1pPr>
            <a:lvl2pPr marL="914400" lvl="1" indent="-3048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2pPr>
            <a:lvl3pPr marL="1371600" lvl="2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3pPr>
            <a:lvl4pPr marL="1828800" lvl="3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4pPr>
            <a:lvl5pPr marL="2286000" lvl="4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body" idx="1"/>
          </p:nvPr>
        </p:nvSpPr>
        <p:spPr>
          <a:xfrm>
            <a:off x="107951" y="1670830"/>
            <a:ext cx="2101462" cy="105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body" idx="2"/>
          </p:nvPr>
        </p:nvSpPr>
        <p:spPr>
          <a:xfrm>
            <a:off x="107951" y="2852768"/>
            <a:ext cx="2101462" cy="105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body" idx="3"/>
          </p:nvPr>
        </p:nvSpPr>
        <p:spPr>
          <a:xfrm>
            <a:off x="107951" y="4034706"/>
            <a:ext cx="2101462" cy="105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body" idx="4"/>
          </p:nvPr>
        </p:nvSpPr>
        <p:spPr>
          <a:xfrm>
            <a:off x="107951" y="5216644"/>
            <a:ext cx="2101462" cy="105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dt" idx="10"/>
          </p:nvPr>
        </p:nvSpPr>
        <p:spPr>
          <a:xfrm>
            <a:off x="107950" y="6529335"/>
            <a:ext cx="2101463" cy="28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ftr" idx="11"/>
          </p:nvPr>
        </p:nvSpPr>
        <p:spPr>
          <a:xfrm>
            <a:off x="2964425" y="6529335"/>
            <a:ext cx="3189267" cy="28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6916556" y="6522023"/>
            <a:ext cx="2084569" cy="29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" name="Google Shape;133;p32"/>
          <p:cNvSpPr txBox="1">
            <a:spLocks noGrp="1"/>
          </p:cNvSpPr>
          <p:nvPr>
            <p:ph type="body" idx="5"/>
          </p:nvPr>
        </p:nvSpPr>
        <p:spPr>
          <a:xfrm>
            <a:off x="107951" y="1016000"/>
            <a:ext cx="2101462" cy="530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825"/>
              <a:buNone/>
              <a:defRPr sz="825" b="1">
                <a:solidFill>
                  <a:srgbClr val="951F39"/>
                </a:solidFill>
              </a:defRPr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32"/>
          <p:cNvSpPr txBox="1">
            <a:spLocks noGrp="1"/>
          </p:cNvSpPr>
          <p:nvPr>
            <p:ph type="body" idx="6"/>
          </p:nvPr>
        </p:nvSpPr>
        <p:spPr>
          <a:xfrm>
            <a:off x="2286375" y="1670830"/>
            <a:ext cx="2101462" cy="105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32"/>
          <p:cNvSpPr txBox="1">
            <a:spLocks noGrp="1"/>
          </p:cNvSpPr>
          <p:nvPr>
            <p:ph type="body" idx="7"/>
          </p:nvPr>
        </p:nvSpPr>
        <p:spPr>
          <a:xfrm>
            <a:off x="2286375" y="2852768"/>
            <a:ext cx="2101462" cy="105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32"/>
          <p:cNvSpPr txBox="1">
            <a:spLocks noGrp="1"/>
          </p:cNvSpPr>
          <p:nvPr>
            <p:ph type="body" idx="8"/>
          </p:nvPr>
        </p:nvSpPr>
        <p:spPr>
          <a:xfrm>
            <a:off x="2286375" y="4034706"/>
            <a:ext cx="2101462" cy="105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32"/>
          <p:cNvSpPr txBox="1">
            <a:spLocks noGrp="1"/>
          </p:cNvSpPr>
          <p:nvPr>
            <p:ph type="body" idx="9"/>
          </p:nvPr>
        </p:nvSpPr>
        <p:spPr>
          <a:xfrm>
            <a:off x="2286375" y="5216644"/>
            <a:ext cx="2101462" cy="105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32"/>
          <p:cNvSpPr txBox="1">
            <a:spLocks noGrp="1"/>
          </p:cNvSpPr>
          <p:nvPr>
            <p:ph type="body" idx="13"/>
          </p:nvPr>
        </p:nvSpPr>
        <p:spPr>
          <a:xfrm>
            <a:off x="2286375" y="1016000"/>
            <a:ext cx="2101462" cy="530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825"/>
              <a:buNone/>
              <a:defRPr sz="825" b="1">
                <a:solidFill>
                  <a:srgbClr val="951F39"/>
                </a:solidFill>
              </a:defRPr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32"/>
          <p:cNvSpPr txBox="1">
            <a:spLocks noGrp="1"/>
          </p:cNvSpPr>
          <p:nvPr>
            <p:ph type="body" idx="14"/>
          </p:nvPr>
        </p:nvSpPr>
        <p:spPr>
          <a:xfrm>
            <a:off x="4715810" y="1670830"/>
            <a:ext cx="2101462" cy="105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5"/>
          </p:nvPr>
        </p:nvSpPr>
        <p:spPr>
          <a:xfrm>
            <a:off x="4715810" y="2852768"/>
            <a:ext cx="2101462" cy="105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16"/>
          </p:nvPr>
        </p:nvSpPr>
        <p:spPr>
          <a:xfrm>
            <a:off x="4715810" y="4034706"/>
            <a:ext cx="2101462" cy="105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body" idx="17"/>
          </p:nvPr>
        </p:nvSpPr>
        <p:spPr>
          <a:xfrm>
            <a:off x="4715810" y="5216644"/>
            <a:ext cx="2101462" cy="105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body" idx="18"/>
          </p:nvPr>
        </p:nvSpPr>
        <p:spPr>
          <a:xfrm>
            <a:off x="4715810" y="1016000"/>
            <a:ext cx="2101462" cy="530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825"/>
              <a:buNone/>
              <a:defRPr sz="825" b="1">
                <a:solidFill>
                  <a:srgbClr val="951F39"/>
                </a:solidFill>
              </a:defRPr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body" idx="19"/>
          </p:nvPr>
        </p:nvSpPr>
        <p:spPr>
          <a:xfrm>
            <a:off x="6894234" y="1670830"/>
            <a:ext cx="2101462" cy="105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32"/>
          <p:cNvSpPr txBox="1">
            <a:spLocks noGrp="1"/>
          </p:cNvSpPr>
          <p:nvPr>
            <p:ph type="body" idx="20"/>
          </p:nvPr>
        </p:nvSpPr>
        <p:spPr>
          <a:xfrm>
            <a:off x="6894234" y="2852768"/>
            <a:ext cx="2101462" cy="105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32"/>
          <p:cNvSpPr txBox="1">
            <a:spLocks noGrp="1"/>
          </p:cNvSpPr>
          <p:nvPr>
            <p:ph type="body" idx="21"/>
          </p:nvPr>
        </p:nvSpPr>
        <p:spPr>
          <a:xfrm>
            <a:off x="6894234" y="4034706"/>
            <a:ext cx="2101462" cy="105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32"/>
          <p:cNvSpPr txBox="1">
            <a:spLocks noGrp="1"/>
          </p:cNvSpPr>
          <p:nvPr>
            <p:ph type="body" idx="22"/>
          </p:nvPr>
        </p:nvSpPr>
        <p:spPr>
          <a:xfrm>
            <a:off x="6894234" y="5216644"/>
            <a:ext cx="2101462" cy="105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32"/>
          <p:cNvSpPr txBox="1">
            <a:spLocks noGrp="1"/>
          </p:cNvSpPr>
          <p:nvPr>
            <p:ph type="body" idx="23"/>
          </p:nvPr>
        </p:nvSpPr>
        <p:spPr>
          <a:xfrm>
            <a:off x="6894234" y="1016000"/>
            <a:ext cx="2101462" cy="530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825"/>
              <a:buNone/>
              <a:defRPr sz="825" b="1">
                <a:solidFill>
                  <a:srgbClr val="951F39"/>
                </a:solidFill>
              </a:defRPr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3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body" idx="1"/>
          </p:nvPr>
        </p:nvSpPr>
        <p:spPr>
          <a:xfrm>
            <a:off x="107950" y="1016000"/>
            <a:ext cx="2079438" cy="124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33"/>
          <p:cNvSpPr txBox="1">
            <a:spLocks noGrp="1"/>
          </p:cNvSpPr>
          <p:nvPr>
            <p:ph type="body" idx="2"/>
          </p:nvPr>
        </p:nvSpPr>
        <p:spPr>
          <a:xfrm>
            <a:off x="107950" y="2355133"/>
            <a:ext cx="2079438" cy="124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33"/>
          <p:cNvSpPr txBox="1">
            <a:spLocks noGrp="1"/>
          </p:cNvSpPr>
          <p:nvPr>
            <p:ph type="body" idx="3"/>
          </p:nvPr>
        </p:nvSpPr>
        <p:spPr>
          <a:xfrm>
            <a:off x="107950" y="3694266"/>
            <a:ext cx="2079438" cy="124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33"/>
          <p:cNvSpPr txBox="1">
            <a:spLocks noGrp="1"/>
          </p:cNvSpPr>
          <p:nvPr>
            <p:ph type="body" idx="4"/>
          </p:nvPr>
        </p:nvSpPr>
        <p:spPr>
          <a:xfrm>
            <a:off x="107950" y="5033398"/>
            <a:ext cx="2079438" cy="124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3"/>
          <p:cNvSpPr txBox="1">
            <a:spLocks noGrp="1"/>
          </p:cNvSpPr>
          <p:nvPr>
            <p:ph type="dt" idx="10"/>
          </p:nvPr>
        </p:nvSpPr>
        <p:spPr>
          <a:xfrm>
            <a:off x="129394" y="6592090"/>
            <a:ext cx="1051337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3"/>
          <p:cNvSpPr txBox="1">
            <a:spLocks noGrp="1"/>
          </p:cNvSpPr>
          <p:nvPr>
            <p:ph type="ftr" idx="11"/>
          </p:nvPr>
        </p:nvSpPr>
        <p:spPr>
          <a:xfrm>
            <a:off x="2964425" y="6592090"/>
            <a:ext cx="3189267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3"/>
          <p:cNvSpPr txBox="1">
            <a:spLocks noGrp="1"/>
          </p:cNvSpPr>
          <p:nvPr>
            <p:ph type="sldNum" idx="12"/>
          </p:nvPr>
        </p:nvSpPr>
        <p:spPr>
          <a:xfrm>
            <a:off x="6916556" y="6584779"/>
            <a:ext cx="2084569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Google Shape;158;p33"/>
          <p:cNvSpPr txBox="1">
            <a:spLocks noGrp="1"/>
          </p:cNvSpPr>
          <p:nvPr>
            <p:ph type="body" idx="5"/>
          </p:nvPr>
        </p:nvSpPr>
        <p:spPr>
          <a:xfrm>
            <a:off x="2313268" y="1016000"/>
            <a:ext cx="2079438" cy="124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33"/>
          <p:cNvSpPr txBox="1">
            <a:spLocks noGrp="1"/>
          </p:cNvSpPr>
          <p:nvPr>
            <p:ph type="body" idx="6"/>
          </p:nvPr>
        </p:nvSpPr>
        <p:spPr>
          <a:xfrm>
            <a:off x="2313268" y="2355133"/>
            <a:ext cx="2079438" cy="124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33"/>
          <p:cNvSpPr txBox="1">
            <a:spLocks noGrp="1"/>
          </p:cNvSpPr>
          <p:nvPr>
            <p:ph type="body" idx="7"/>
          </p:nvPr>
        </p:nvSpPr>
        <p:spPr>
          <a:xfrm>
            <a:off x="2313268" y="3694266"/>
            <a:ext cx="2079438" cy="124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3"/>
          <p:cNvSpPr txBox="1">
            <a:spLocks noGrp="1"/>
          </p:cNvSpPr>
          <p:nvPr>
            <p:ph type="body" idx="8"/>
          </p:nvPr>
        </p:nvSpPr>
        <p:spPr>
          <a:xfrm>
            <a:off x="2313268" y="5033398"/>
            <a:ext cx="2079438" cy="124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33"/>
          <p:cNvSpPr txBox="1">
            <a:spLocks noGrp="1"/>
          </p:cNvSpPr>
          <p:nvPr>
            <p:ph type="body" idx="9"/>
          </p:nvPr>
        </p:nvSpPr>
        <p:spPr>
          <a:xfrm>
            <a:off x="4715809" y="1016000"/>
            <a:ext cx="2079438" cy="124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body" idx="13"/>
          </p:nvPr>
        </p:nvSpPr>
        <p:spPr>
          <a:xfrm>
            <a:off x="4715809" y="2355133"/>
            <a:ext cx="2079438" cy="124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33"/>
          <p:cNvSpPr txBox="1">
            <a:spLocks noGrp="1"/>
          </p:cNvSpPr>
          <p:nvPr>
            <p:ph type="body" idx="14"/>
          </p:nvPr>
        </p:nvSpPr>
        <p:spPr>
          <a:xfrm>
            <a:off x="4715809" y="3694266"/>
            <a:ext cx="2079438" cy="124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33"/>
          <p:cNvSpPr txBox="1">
            <a:spLocks noGrp="1"/>
          </p:cNvSpPr>
          <p:nvPr>
            <p:ph type="body" idx="15"/>
          </p:nvPr>
        </p:nvSpPr>
        <p:spPr>
          <a:xfrm>
            <a:off x="4715809" y="5033398"/>
            <a:ext cx="2079438" cy="124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33"/>
          <p:cNvSpPr txBox="1">
            <a:spLocks noGrp="1"/>
          </p:cNvSpPr>
          <p:nvPr>
            <p:ph type="body" idx="16"/>
          </p:nvPr>
        </p:nvSpPr>
        <p:spPr>
          <a:xfrm>
            <a:off x="6921127" y="1016000"/>
            <a:ext cx="2079438" cy="124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33"/>
          <p:cNvSpPr txBox="1">
            <a:spLocks noGrp="1"/>
          </p:cNvSpPr>
          <p:nvPr>
            <p:ph type="body" idx="17"/>
          </p:nvPr>
        </p:nvSpPr>
        <p:spPr>
          <a:xfrm>
            <a:off x="6921127" y="2355133"/>
            <a:ext cx="2079438" cy="124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33"/>
          <p:cNvSpPr txBox="1">
            <a:spLocks noGrp="1"/>
          </p:cNvSpPr>
          <p:nvPr>
            <p:ph type="body" idx="18"/>
          </p:nvPr>
        </p:nvSpPr>
        <p:spPr>
          <a:xfrm>
            <a:off x="6921127" y="3694266"/>
            <a:ext cx="2079438" cy="124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33"/>
          <p:cNvSpPr txBox="1">
            <a:spLocks noGrp="1"/>
          </p:cNvSpPr>
          <p:nvPr>
            <p:ph type="body" idx="19"/>
          </p:nvPr>
        </p:nvSpPr>
        <p:spPr>
          <a:xfrm>
            <a:off x="6921127" y="5033398"/>
            <a:ext cx="2079438" cy="124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4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4"/>
          <p:cNvSpPr txBox="1">
            <a:spLocks noGrp="1"/>
          </p:cNvSpPr>
          <p:nvPr>
            <p:ph type="body" idx="1"/>
          </p:nvPr>
        </p:nvSpPr>
        <p:spPr>
          <a:xfrm>
            <a:off x="107950" y="1985340"/>
            <a:ext cx="4284663" cy="428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34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4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4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" name="Google Shape;176;p34"/>
          <p:cNvSpPr txBox="1">
            <a:spLocks noGrp="1"/>
          </p:cNvSpPr>
          <p:nvPr>
            <p:ph type="body" idx="2"/>
          </p:nvPr>
        </p:nvSpPr>
        <p:spPr>
          <a:xfrm>
            <a:off x="107949" y="1016000"/>
            <a:ext cx="8893175" cy="77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34"/>
          <p:cNvSpPr txBox="1">
            <a:spLocks noGrp="1"/>
          </p:cNvSpPr>
          <p:nvPr>
            <p:ph type="body" idx="3"/>
          </p:nvPr>
        </p:nvSpPr>
        <p:spPr>
          <a:xfrm>
            <a:off x="4751387" y="1985340"/>
            <a:ext cx="4249737" cy="428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omparison">
  <p:cSld name="6_Comparison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>
            <a:spLocks noGrp="1"/>
          </p:cNvSpPr>
          <p:nvPr>
            <p:ph type="body" idx="1"/>
          </p:nvPr>
        </p:nvSpPr>
        <p:spPr>
          <a:xfrm>
            <a:off x="107950" y="1016000"/>
            <a:ext cx="428466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1350"/>
              <a:buNone/>
              <a:defRPr sz="1350" b="1">
                <a:solidFill>
                  <a:srgbClr val="951F39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500"/>
              <a:buNone/>
              <a:defRPr sz="1500" b="1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350"/>
              <a:buNone/>
              <a:defRPr sz="1350" b="1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80" name="Google Shape;180;p35"/>
          <p:cNvSpPr txBox="1">
            <a:spLocks noGrp="1"/>
          </p:cNvSpPr>
          <p:nvPr>
            <p:ph type="body" idx="2"/>
          </p:nvPr>
        </p:nvSpPr>
        <p:spPr>
          <a:xfrm>
            <a:off x="107950" y="1969723"/>
            <a:ext cx="4284663" cy="430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1pPr>
            <a:lvl2pPr marL="914400" lvl="1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2pPr>
            <a:lvl3pPr marL="1371600" lvl="2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3pPr>
            <a:lvl4pPr marL="1828800" lvl="3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4pPr>
            <a:lvl5pPr marL="2286000" lvl="4" indent="-27863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35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5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5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4" name="Google Shape;184;p35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5"/>
          <p:cNvSpPr txBox="1">
            <a:spLocks noGrp="1"/>
          </p:cNvSpPr>
          <p:nvPr>
            <p:ph type="body" idx="3"/>
          </p:nvPr>
        </p:nvSpPr>
        <p:spPr>
          <a:xfrm>
            <a:off x="4760632" y="1016000"/>
            <a:ext cx="428466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1350"/>
              <a:buNone/>
              <a:defRPr sz="1350" b="1">
                <a:solidFill>
                  <a:srgbClr val="951F39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500"/>
              <a:buNone/>
              <a:defRPr sz="1500" b="1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350"/>
              <a:buNone/>
              <a:defRPr sz="1350" b="1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86" name="Google Shape;186;p35"/>
          <p:cNvSpPr txBox="1">
            <a:spLocks noGrp="1"/>
          </p:cNvSpPr>
          <p:nvPr>
            <p:ph type="body" idx="4"/>
          </p:nvPr>
        </p:nvSpPr>
        <p:spPr>
          <a:xfrm>
            <a:off x="4760632" y="1969723"/>
            <a:ext cx="4284663" cy="430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1pPr>
            <a:lvl2pPr marL="914400" lvl="1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2pPr>
            <a:lvl3pPr marL="1371600" lvl="2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3pPr>
            <a:lvl4pPr marL="1828800" lvl="3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4pPr>
            <a:lvl5pPr marL="2286000" lvl="4" indent="-27863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36"/>
          <p:cNvSpPr txBox="1">
            <a:spLocks noGrp="1"/>
          </p:cNvSpPr>
          <p:nvPr>
            <p:ph type="body" idx="1"/>
          </p:nvPr>
        </p:nvSpPr>
        <p:spPr>
          <a:xfrm>
            <a:off x="107950" y="1947562"/>
            <a:ext cx="2867542" cy="433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36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6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6"/>
          <p:cNvSpPr txBox="1">
            <a:spLocks noGrp="1"/>
          </p:cNvSpPr>
          <p:nvPr>
            <p:ph type="sldNum" idx="12"/>
          </p:nvPr>
        </p:nvSpPr>
        <p:spPr>
          <a:xfrm>
            <a:off x="6450228" y="6535167"/>
            <a:ext cx="2550898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3" name="Google Shape;193;p36"/>
          <p:cNvSpPr txBox="1">
            <a:spLocks noGrp="1"/>
          </p:cNvSpPr>
          <p:nvPr>
            <p:ph type="body" idx="2"/>
          </p:nvPr>
        </p:nvSpPr>
        <p:spPr>
          <a:xfrm>
            <a:off x="107950" y="1016000"/>
            <a:ext cx="8880776" cy="77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1350"/>
              <a:buChar char="•"/>
              <a:defRPr b="1">
                <a:solidFill>
                  <a:srgbClr val="951F39"/>
                </a:solidFill>
              </a:defRPr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36"/>
          <p:cNvSpPr txBox="1">
            <a:spLocks noGrp="1"/>
          </p:cNvSpPr>
          <p:nvPr>
            <p:ph type="body" idx="3"/>
          </p:nvPr>
        </p:nvSpPr>
        <p:spPr>
          <a:xfrm>
            <a:off x="3141544" y="1936376"/>
            <a:ext cx="2872078" cy="433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36"/>
          <p:cNvSpPr txBox="1">
            <a:spLocks noGrp="1"/>
          </p:cNvSpPr>
          <p:nvPr>
            <p:ph type="body" idx="4"/>
          </p:nvPr>
        </p:nvSpPr>
        <p:spPr>
          <a:xfrm>
            <a:off x="6155125" y="1947562"/>
            <a:ext cx="2846000" cy="433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107950" y="1016000"/>
            <a:ext cx="8880775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350"/>
              <a:buChar char="•"/>
              <a:defRPr>
                <a:solidFill>
                  <a:srgbClr val="53575A"/>
                </a:solidFill>
              </a:defRPr>
            </a:lvl1pPr>
            <a:lvl2pPr marL="914400" lvl="1" indent="-3048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>
                <a:solidFill>
                  <a:srgbClr val="53575A"/>
                </a:solidFill>
              </a:defRPr>
            </a:lvl2pPr>
            <a:lvl3pPr marL="1371600" lvl="2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>
                <a:solidFill>
                  <a:srgbClr val="53575A"/>
                </a:solidFill>
              </a:defRPr>
            </a:lvl3pPr>
            <a:lvl4pPr marL="1828800" lvl="3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>
                <a:solidFill>
                  <a:srgbClr val="53575A"/>
                </a:solidFill>
              </a:defRPr>
            </a:lvl4pPr>
            <a:lvl5pPr marL="2286000" lvl="4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>
                <a:solidFill>
                  <a:srgbClr val="53575A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omparison">
  <p:cSld name="7_Comparison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"/>
          <p:cNvSpPr txBox="1">
            <a:spLocks noGrp="1"/>
          </p:cNvSpPr>
          <p:nvPr>
            <p:ph type="body" idx="1"/>
          </p:nvPr>
        </p:nvSpPr>
        <p:spPr>
          <a:xfrm>
            <a:off x="114506" y="1016000"/>
            <a:ext cx="2075263" cy="80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1013"/>
              <a:buNone/>
              <a:defRPr sz="1013" b="1">
                <a:solidFill>
                  <a:srgbClr val="951F39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125"/>
              <a:buNone/>
              <a:defRPr sz="1125" b="1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13"/>
              <a:buNone/>
              <a:defRPr sz="1013" b="1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None/>
              <a:defRPr sz="900" b="1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198" name="Google Shape;198;p37"/>
          <p:cNvSpPr txBox="1">
            <a:spLocks noGrp="1"/>
          </p:cNvSpPr>
          <p:nvPr>
            <p:ph type="body" idx="2"/>
          </p:nvPr>
        </p:nvSpPr>
        <p:spPr>
          <a:xfrm>
            <a:off x="114506" y="1974542"/>
            <a:ext cx="2075263" cy="443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3pPr>
            <a:lvl4pPr marL="1828800" lvl="3" indent="-267906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19"/>
              <a:buChar char="•"/>
              <a:defRPr sz="619"/>
            </a:lvl4pPr>
            <a:lvl5pPr marL="2286000" lvl="4" indent="-26612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591"/>
              <a:buChar char="•"/>
              <a:defRPr sz="591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37"/>
          <p:cNvSpPr txBox="1">
            <a:spLocks noGrp="1"/>
          </p:cNvSpPr>
          <p:nvPr>
            <p:ph type="body" idx="3"/>
          </p:nvPr>
        </p:nvSpPr>
        <p:spPr>
          <a:xfrm>
            <a:off x="2301894" y="1974542"/>
            <a:ext cx="2085482" cy="443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3pPr>
            <a:lvl4pPr marL="1828800" lvl="3" indent="-267906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19"/>
              <a:buChar char="•"/>
              <a:defRPr sz="619"/>
            </a:lvl4pPr>
            <a:lvl5pPr marL="2286000" lvl="4" indent="-26612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591"/>
              <a:buChar char="•"/>
              <a:defRPr sz="591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37"/>
          <p:cNvSpPr txBox="1">
            <a:spLocks noGrp="1"/>
          </p:cNvSpPr>
          <p:nvPr>
            <p:ph type="body" idx="4"/>
          </p:nvPr>
        </p:nvSpPr>
        <p:spPr>
          <a:xfrm>
            <a:off x="4756970" y="1974542"/>
            <a:ext cx="2085482" cy="443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3pPr>
            <a:lvl4pPr marL="1828800" lvl="3" indent="-267906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19"/>
              <a:buChar char="•"/>
              <a:defRPr sz="619"/>
            </a:lvl4pPr>
            <a:lvl5pPr marL="2286000" lvl="4" indent="-26612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591"/>
              <a:buChar char="•"/>
              <a:defRPr sz="591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37"/>
          <p:cNvSpPr txBox="1"/>
          <p:nvPr/>
        </p:nvSpPr>
        <p:spPr>
          <a:xfrm>
            <a:off x="9469535" y="6531511"/>
            <a:ext cx="103858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45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45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7"/>
          <p:cNvSpPr txBox="1">
            <a:spLocks noGrp="1"/>
          </p:cNvSpPr>
          <p:nvPr>
            <p:ph type="body" idx="5"/>
          </p:nvPr>
        </p:nvSpPr>
        <p:spPr>
          <a:xfrm>
            <a:off x="6958789" y="1974542"/>
            <a:ext cx="2085482" cy="443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3pPr>
            <a:lvl4pPr marL="1828800" lvl="3" indent="-267906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19"/>
              <a:buChar char="•"/>
              <a:defRPr sz="619"/>
            </a:lvl4pPr>
            <a:lvl5pPr marL="2286000" lvl="4" indent="-26612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591"/>
              <a:buChar char="•"/>
              <a:defRPr sz="591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37"/>
          <p:cNvSpPr txBox="1">
            <a:spLocks noGrp="1"/>
          </p:cNvSpPr>
          <p:nvPr>
            <p:ph type="dt" idx="10"/>
          </p:nvPr>
        </p:nvSpPr>
        <p:spPr>
          <a:xfrm>
            <a:off x="107950" y="6535167"/>
            <a:ext cx="2637351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7"/>
          <p:cNvSpPr txBox="1">
            <a:spLocks noGrp="1"/>
          </p:cNvSpPr>
          <p:nvPr>
            <p:ph type="ftr" idx="11"/>
          </p:nvPr>
        </p:nvSpPr>
        <p:spPr>
          <a:xfrm>
            <a:off x="2978417" y="6535167"/>
            <a:ext cx="3189267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7"/>
          <p:cNvSpPr txBox="1">
            <a:spLocks noGrp="1"/>
          </p:cNvSpPr>
          <p:nvPr>
            <p:ph type="sldNum" idx="12"/>
          </p:nvPr>
        </p:nvSpPr>
        <p:spPr>
          <a:xfrm>
            <a:off x="6400800" y="6535167"/>
            <a:ext cx="2600325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6" name="Google Shape;206;p37"/>
          <p:cNvSpPr txBox="1">
            <a:spLocks noGrp="1"/>
          </p:cNvSpPr>
          <p:nvPr>
            <p:ph type="body" idx="6"/>
          </p:nvPr>
        </p:nvSpPr>
        <p:spPr>
          <a:xfrm>
            <a:off x="2301894" y="1016000"/>
            <a:ext cx="2075263" cy="80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1013"/>
              <a:buNone/>
              <a:defRPr sz="1013" b="1">
                <a:solidFill>
                  <a:srgbClr val="951F39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125"/>
              <a:buNone/>
              <a:defRPr sz="1125" b="1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13"/>
              <a:buNone/>
              <a:defRPr sz="1013" b="1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None/>
              <a:defRPr sz="900" b="1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207" name="Google Shape;207;p37"/>
          <p:cNvSpPr txBox="1">
            <a:spLocks noGrp="1"/>
          </p:cNvSpPr>
          <p:nvPr>
            <p:ph type="body" idx="7"/>
          </p:nvPr>
        </p:nvSpPr>
        <p:spPr>
          <a:xfrm>
            <a:off x="4767189" y="1016000"/>
            <a:ext cx="2075263" cy="80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1013"/>
              <a:buNone/>
              <a:defRPr sz="1013" b="1">
                <a:solidFill>
                  <a:srgbClr val="951F39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125"/>
              <a:buNone/>
              <a:defRPr sz="1125" b="1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13"/>
              <a:buNone/>
              <a:defRPr sz="1013" b="1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None/>
              <a:defRPr sz="900" b="1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208" name="Google Shape;208;p37"/>
          <p:cNvSpPr txBox="1">
            <a:spLocks noGrp="1"/>
          </p:cNvSpPr>
          <p:nvPr>
            <p:ph type="body" idx="8"/>
          </p:nvPr>
        </p:nvSpPr>
        <p:spPr>
          <a:xfrm>
            <a:off x="6954577" y="1016000"/>
            <a:ext cx="2075263" cy="80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1013"/>
              <a:buNone/>
              <a:defRPr sz="1013" b="1">
                <a:solidFill>
                  <a:srgbClr val="951F39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125"/>
              <a:buNone/>
              <a:defRPr sz="1125" b="1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13"/>
              <a:buNone/>
              <a:defRPr sz="1013" b="1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None/>
              <a:defRPr sz="900" b="1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209" name="Google Shape;209;p37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mparison">
  <p:cSld name="5_Comparison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8"/>
          <p:cNvSpPr txBox="1">
            <a:spLocks noGrp="1"/>
          </p:cNvSpPr>
          <p:nvPr>
            <p:ph type="body" idx="1"/>
          </p:nvPr>
        </p:nvSpPr>
        <p:spPr>
          <a:xfrm>
            <a:off x="107950" y="1015999"/>
            <a:ext cx="1682049" cy="79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900"/>
              <a:buNone/>
              <a:defRPr sz="900" b="1">
                <a:solidFill>
                  <a:srgbClr val="951F39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500"/>
              <a:buNone/>
              <a:defRPr sz="1500" b="1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350"/>
              <a:buNone/>
              <a:defRPr sz="1350" b="1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12" name="Google Shape;212;p38"/>
          <p:cNvSpPr txBox="1">
            <a:spLocks noGrp="1"/>
          </p:cNvSpPr>
          <p:nvPr>
            <p:ph type="body" idx="2"/>
          </p:nvPr>
        </p:nvSpPr>
        <p:spPr>
          <a:xfrm>
            <a:off x="107950" y="2038911"/>
            <a:ext cx="1682049" cy="4234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1pPr>
            <a:lvl2pPr marL="914400" lvl="1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2pPr>
            <a:lvl3pPr marL="1371600" lvl="2" indent="-27863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3pPr>
            <a:lvl4pPr marL="1828800" lvl="3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4pPr>
            <a:lvl5pPr marL="2286000" lvl="4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38"/>
          <p:cNvSpPr txBox="1">
            <a:spLocks noGrp="1"/>
          </p:cNvSpPr>
          <p:nvPr>
            <p:ph type="body" idx="3"/>
          </p:nvPr>
        </p:nvSpPr>
        <p:spPr>
          <a:xfrm>
            <a:off x="1919387" y="1023397"/>
            <a:ext cx="1710075" cy="78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900"/>
              <a:buNone/>
              <a:defRPr sz="900" b="1">
                <a:solidFill>
                  <a:srgbClr val="951F39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500"/>
              <a:buNone/>
              <a:defRPr sz="1500" b="1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350"/>
              <a:buNone/>
              <a:defRPr sz="1350" b="1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14" name="Google Shape;214;p38"/>
          <p:cNvSpPr txBox="1">
            <a:spLocks noGrp="1"/>
          </p:cNvSpPr>
          <p:nvPr>
            <p:ph type="body" idx="4"/>
          </p:nvPr>
        </p:nvSpPr>
        <p:spPr>
          <a:xfrm>
            <a:off x="1919387" y="2030033"/>
            <a:ext cx="1710075" cy="425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1pPr>
            <a:lvl2pPr marL="914400" lvl="1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2pPr>
            <a:lvl3pPr marL="1371600" lvl="2" indent="-27863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3pPr>
            <a:lvl4pPr marL="1828800" lvl="3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4pPr>
            <a:lvl5pPr marL="2286000" lvl="4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38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8"/>
          <p:cNvSpPr txBox="1">
            <a:spLocks noGrp="1"/>
          </p:cNvSpPr>
          <p:nvPr>
            <p:ph type="ftr" idx="11"/>
          </p:nvPr>
        </p:nvSpPr>
        <p:spPr>
          <a:xfrm>
            <a:off x="2742482" y="6538822"/>
            <a:ext cx="3189267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8"/>
          <p:cNvSpPr txBox="1">
            <a:spLocks noGrp="1"/>
          </p:cNvSpPr>
          <p:nvPr>
            <p:ph type="sldNum" idx="12"/>
          </p:nvPr>
        </p:nvSpPr>
        <p:spPr>
          <a:xfrm>
            <a:off x="6389129" y="6538821"/>
            <a:ext cx="1104373" cy="31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8" name="Google Shape;218;p38"/>
          <p:cNvSpPr txBox="1">
            <a:spLocks noGrp="1"/>
          </p:cNvSpPr>
          <p:nvPr>
            <p:ph type="body" idx="5"/>
          </p:nvPr>
        </p:nvSpPr>
        <p:spPr>
          <a:xfrm>
            <a:off x="3722041" y="1015999"/>
            <a:ext cx="1701695" cy="79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900"/>
              <a:buNone/>
              <a:defRPr sz="900" b="1">
                <a:solidFill>
                  <a:srgbClr val="951F39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500"/>
              <a:buNone/>
              <a:defRPr sz="1500" b="1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350"/>
              <a:buNone/>
              <a:defRPr sz="1350" b="1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19" name="Google Shape;219;p38"/>
          <p:cNvSpPr txBox="1">
            <a:spLocks noGrp="1"/>
          </p:cNvSpPr>
          <p:nvPr>
            <p:ph type="body" idx="6"/>
          </p:nvPr>
        </p:nvSpPr>
        <p:spPr>
          <a:xfrm>
            <a:off x="3722041" y="2022635"/>
            <a:ext cx="1701695" cy="425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1pPr>
            <a:lvl2pPr marL="914400" lvl="1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2pPr>
            <a:lvl3pPr marL="1371600" lvl="2" indent="-27863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3pPr>
            <a:lvl4pPr marL="1828800" lvl="3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4pPr>
            <a:lvl5pPr marL="2286000" lvl="4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38"/>
          <p:cNvSpPr txBox="1">
            <a:spLocks noGrp="1"/>
          </p:cNvSpPr>
          <p:nvPr>
            <p:ph type="body" idx="7"/>
          </p:nvPr>
        </p:nvSpPr>
        <p:spPr>
          <a:xfrm>
            <a:off x="5525854" y="1015999"/>
            <a:ext cx="1710075" cy="78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900"/>
              <a:buNone/>
              <a:defRPr sz="900" b="1">
                <a:solidFill>
                  <a:srgbClr val="951F39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500"/>
              <a:buNone/>
              <a:defRPr sz="1500" b="1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350"/>
              <a:buNone/>
              <a:defRPr sz="1350" b="1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21" name="Google Shape;221;p38"/>
          <p:cNvSpPr txBox="1">
            <a:spLocks noGrp="1"/>
          </p:cNvSpPr>
          <p:nvPr>
            <p:ph type="body" idx="8"/>
          </p:nvPr>
        </p:nvSpPr>
        <p:spPr>
          <a:xfrm>
            <a:off x="5525854" y="2022635"/>
            <a:ext cx="1710075" cy="425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1pPr>
            <a:lvl2pPr marL="914400" lvl="1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2pPr>
            <a:lvl3pPr marL="1371600" lvl="2" indent="-27863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3pPr>
            <a:lvl4pPr marL="1828800" lvl="3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4pPr>
            <a:lvl5pPr marL="2286000" lvl="4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38"/>
          <p:cNvSpPr txBox="1">
            <a:spLocks noGrp="1"/>
          </p:cNvSpPr>
          <p:nvPr>
            <p:ph type="body" idx="9"/>
          </p:nvPr>
        </p:nvSpPr>
        <p:spPr>
          <a:xfrm>
            <a:off x="7311110" y="1017475"/>
            <a:ext cx="1690016" cy="78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900"/>
              <a:buNone/>
              <a:defRPr sz="900" b="1">
                <a:solidFill>
                  <a:srgbClr val="951F39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500"/>
              <a:buNone/>
              <a:defRPr sz="1500" b="1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350"/>
              <a:buNone/>
              <a:defRPr sz="1350" b="1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23" name="Google Shape;223;p38"/>
          <p:cNvSpPr txBox="1">
            <a:spLocks noGrp="1"/>
          </p:cNvSpPr>
          <p:nvPr>
            <p:ph type="body" idx="13"/>
          </p:nvPr>
        </p:nvSpPr>
        <p:spPr>
          <a:xfrm>
            <a:off x="7311110" y="2024111"/>
            <a:ext cx="1690016" cy="425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1pPr>
            <a:lvl2pPr marL="914400" lvl="1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2pPr>
            <a:lvl3pPr marL="1371600" lvl="2" indent="-27863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3pPr>
            <a:lvl4pPr marL="1828800" lvl="3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4pPr>
            <a:lvl5pPr marL="2286000" lvl="4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38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omparison">
  <p:cSld name="8_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 txBox="1">
            <a:spLocks noGrp="1"/>
          </p:cNvSpPr>
          <p:nvPr>
            <p:ph type="body" idx="1"/>
          </p:nvPr>
        </p:nvSpPr>
        <p:spPr>
          <a:xfrm>
            <a:off x="107951" y="1016000"/>
            <a:ext cx="2472262" cy="94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1013"/>
              <a:buNone/>
              <a:defRPr sz="1013" b="1">
                <a:solidFill>
                  <a:srgbClr val="951F39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125"/>
              <a:buNone/>
              <a:defRPr sz="1125" b="1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13"/>
              <a:buNone/>
              <a:defRPr sz="1013" b="1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None/>
              <a:defRPr sz="900" b="1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227" name="Google Shape;227;p39"/>
          <p:cNvSpPr txBox="1">
            <a:spLocks noGrp="1"/>
          </p:cNvSpPr>
          <p:nvPr>
            <p:ph type="body" idx="2"/>
          </p:nvPr>
        </p:nvSpPr>
        <p:spPr>
          <a:xfrm>
            <a:off x="2927849" y="5329747"/>
            <a:ext cx="6064469" cy="94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3pPr>
            <a:lvl4pPr marL="1828800" lvl="3" indent="-267906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19"/>
              <a:buChar char="•"/>
              <a:defRPr sz="619"/>
            </a:lvl4pPr>
            <a:lvl5pPr marL="2286000" lvl="4" indent="-26612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591"/>
              <a:buChar char="•"/>
              <a:defRPr sz="591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39"/>
          <p:cNvSpPr txBox="1">
            <a:spLocks noGrp="1"/>
          </p:cNvSpPr>
          <p:nvPr>
            <p:ph type="body" idx="3"/>
          </p:nvPr>
        </p:nvSpPr>
        <p:spPr>
          <a:xfrm>
            <a:off x="107950" y="2451972"/>
            <a:ext cx="2455405" cy="94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1013"/>
              <a:buNone/>
              <a:defRPr sz="1013" b="1">
                <a:solidFill>
                  <a:srgbClr val="951F39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125"/>
              <a:buNone/>
              <a:defRPr sz="1125" b="1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13"/>
              <a:buNone/>
              <a:defRPr sz="1013" b="1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None/>
              <a:defRPr sz="900" b="1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229" name="Google Shape;229;p39"/>
          <p:cNvSpPr txBox="1">
            <a:spLocks noGrp="1"/>
          </p:cNvSpPr>
          <p:nvPr>
            <p:ph type="body" idx="4"/>
          </p:nvPr>
        </p:nvSpPr>
        <p:spPr>
          <a:xfrm>
            <a:off x="2904223" y="3887944"/>
            <a:ext cx="6094331" cy="94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3pPr>
            <a:lvl4pPr marL="1828800" lvl="3" indent="-267906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19"/>
              <a:buChar char="•"/>
              <a:defRPr sz="619"/>
            </a:lvl4pPr>
            <a:lvl5pPr marL="2286000" lvl="4" indent="-26612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591"/>
              <a:buChar char="•"/>
              <a:defRPr sz="591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39"/>
          <p:cNvSpPr txBox="1">
            <a:spLocks noGrp="1"/>
          </p:cNvSpPr>
          <p:nvPr>
            <p:ph type="body" idx="5"/>
          </p:nvPr>
        </p:nvSpPr>
        <p:spPr>
          <a:xfrm>
            <a:off x="107950" y="3887944"/>
            <a:ext cx="2455405" cy="94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1013"/>
              <a:buNone/>
              <a:defRPr sz="1013" b="1">
                <a:solidFill>
                  <a:srgbClr val="951F39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125"/>
              <a:buNone/>
              <a:defRPr sz="1125" b="1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13"/>
              <a:buNone/>
              <a:defRPr sz="1013" b="1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None/>
              <a:defRPr sz="900" b="1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231" name="Google Shape;231;p39"/>
          <p:cNvSpPr txBox="1">
            <a:spLocks noGrp="1"/>
          </p:cNvSpPr>
          <p:nvPr>
            <p:ph type="body" idx="6"/>
          </p:nvPr>
        </p:nvSpPr>
        <p:spPr>
          <a:xfrm>
            <a:off x="2906785" y="1016001"/>
            <a:ext cx="6094331" cy="94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3pPr>
            <a:lvl4pPr marL="1828800" lvl="3" indent="-267906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19"/>
              <a:buChar char="•"/>
              <a:defRPr sz="619"/>
            </a:lvl4pPr>
            <a:lvl5pPr marL="2286000" lvl="4" indent="-26612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591"/>
              <a:buChar char="•"/>
              <a:defRPr sz="591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39"/>
          <p:cNvSpPr txBox="1"/>
          <p:nvPr/>
        </p:nvSpPr>
        <p:spPr>
          <a:xfrm>
            <a:off x="9469535" y="6531511"/>
            <a:ext cx="103858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45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45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9"/>
          <p:cNvSpPr txBox="1">
            <a:spLocks noGrp="1"/>
          </p:cNvSpPr>
          <p:nvPr>
            <p:ph type="body" idx="7"/>
          </p:nvPr>
        </p:nvSpPr>
        <p:spPr>
          <a:xfrm>
            <a:off x="107950" y="5323916"/>
            <a:ext cx="2484329" cy="94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1013"/>
              <a:buNone/>
              <a:defRPr sz="1013" b="1">
                <a:solidFill>
                  <a:srgbClr val="951F39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125"/>
              <a:buNone/>
              <a:defRPr sz="1125" b="1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13"/>
              <a:buNone/>
              <a:defRPr sz="1013" b="1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None/>
              <a:defRPr sz="900" b="1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234" name="Google Shape;234;p39"/>
          <p:cNvSpPr txBox="1">
            <a:spLocks noGrp="1"/>
          </p:cNvSpPr>
          <p:nvPr>
            <p:ph type="body" idx="8"/>
          </p:nvPr>
        </p:nvSpPr>
        <p:spPr>
          <a:xfrm>
            <a:off x="2927848" y="2451972"/>
            <a:ext cx="6073277" cy="94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3pPr>
            <a:lvl4pPr marL="1828800" lvl="3" indent="-267906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19"/>
              <a:buChar char="•"/>
              <a:defRPr sz="619"/>
            </a:lvl4pPr>
            <a:lvl5pPr marL="2286000" lvl="4" indent="-26612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591"/>
              <a:buChar char="•"/>
              <a:defRPr sz="591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39"/>
          <p:cNvSpPr txBox="1">
            <a:spLocks noGrp="1"/>
          </p:cNvSpPr>
          <p:nvPr>
            <p:ph type="dt" idx="10"/>
          </p:nvPr>
        </p:nvSpPr>
        <p:spPr>
          <a:xfrm>
            <a:off x="107950" y="6535167"/>
            <a:ext cx="2637351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9"/>
          <p:cNvSpPr txBox="1">
            <a:spLocks noGrp="1"/>
          </p:cNvSpPr>
          <p:nvPr>
            <p:ph type="ftr" idx="11"/>
          </p:nvPr>
        </p:nvSpPr>
        <p:spPr>
          <a:xfrm>
            <a:off x="2978417" y="6535167"/>
            <a:ext cx="3189267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9"/>
          <p:cNvSpPr txBox="1">
            <a:spLocks noGrp="1"/>
          </p:cNvSpPr>
          <p:nvPr>
            <p:ph type="sldNum" idx="12"/>
          </p:nvPr>
        </p:nvSpPr>
        <p:spPr>
          <a:xfrm>
            <a:off x="6400800" y="6535167"/>
            <a:ext cx="2600325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8" name="Google Shape;238;p39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903038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0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9004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0"/>
          <p:cNvSpPr txBox="1">
            <a:spLocks noGrp="1"/>
          </p:cNvSpPr>
          <p:nvPr>
            <p:ph type="body" idx="1"/>
          </p:nvPr>
        </p:nvSpPr>
        <p:spPr>
          <a:xfrm>
            <a:off x="120650" y="1005235"/>
            <a:ext cx="8880475" cy="77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1350"/>
              <a:buChar char="•"/>
              <a:defRPr b="1">
                <a:solidFill>
                  <a:srgbClr val="951F39"/>
                </a:solidFill>
              </a:defRPr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40"/>
          <p:cNvSpPr>
            <a:spLocks noGrp="1"/>
          </p:cNvSpPr>
          <p:nvPr>
            <p:ph type="pic" idx="2"/>
          </p:nvPr>
        </p:nvSpPr>
        <p:spPr>
          <a:xfrm>
            <a:off x="107951" y="2017032"/>
            <a:ext cx="1517650" cy="933450"/>
          </a:xfrm>
          <a:prstGeom prst="rect">
            <a:avLst/>
          </a:prstGeom>
          <a:noFill/>
          <a:ln>
            <a:noFill/>
          </a:ln>
        </p:spPr>
      </p:sp>
      <p:sp>
        <p:nvSpPr>
          <p:cNvPr id="243" name="Google Shape;243;p40"/>
          <p:cNvSpPr>
            <a:spLocks noGrp="1"/>
          </p:cNvSpPr>
          <p:nvPr>
            <p:ph type="pic" idx="3"/>
          </p:nvPr>
        </p:nvSpPr>
        <p:spPr>
          <a:xfrm>
            <a:off x="1974057" y="2017032"/>
            <a:ext cx="1495425" cy="933450"/>
          </a:xfrm>
          <a:prstGeom prst="rect">
            <a:avLst/>
          </a:prstGeom>
          <a:noFill/>
          <a:ln>
            <a:noFill/>
          </a:ln>
        </p:spPr>
      </p:sp>
      <p:sp>
        <p:nvSpPr>
          <p:cNvPr id="244" name="Google Shape;244;p40"/>
          <p:cNvSpPr>
            <a:spLocks noGrp="1"/>
          </p:cNvSpPr>
          <p:nvPr>
            <p:ph type="pic" idx="4"/>
          </p:nvPr>
        </p:nvSpPr>
        <p:spPr>
          <a:xfrm>
            <a:off x="3817938" y="2017032"/>
            <a:ext cx="1495425" cy="933450"/>
          </a:xfrm>
          <a:prstGeom prst="rect">
            <a:avLst/>
          </a:prstGeom>
          <a:noFill/>
          <a:ln>
            <a:noFill/>
          </a:ln>
        </p:spPr>
      </p:sp>
      <p:sp>
        <p:nvSpPr>
          <p:cNvPr id="245" name="Google Shape;245;p40"/>
          <p:cNvSpPr>
            <a:spLocks noGrp="1"/>
          </p:cNvSpPr>
          <p:nvPr>
            <p:ph type="pic" idx="5"/>
          </p:nvPr>
        </p:nvSpPr>
        <p:spPr>
          <a:xfrm>
            <a:off x="5661819" y="2017032"/>
            <a:ext cx="1495425" cy="933450"/>
          </a:xfrm>
          <a:prstGeom prst="rect">
            <a:avLst/>
          </a:prstGeom>
          <a:noFill/>
          <a:ln>
            <a:noFill/>
          </a:ln>
        </p:spPr>
      </p:sp>
      <p:sp>
        <p:nvSpPr>
          <p:cNvPr id="246" name="Google Shape;246;p40"/>
          <p:cNvSpPr>
            <a:spLocks noGrp="1"/>
          </p:cNvSpPr>
          <p:nvPr>
            <p:ph type="pic" idx="6"/>
          </p:nvPr>
        </p:nvSpPr>
        <p:spPr>
          <a:xfrm>
            <a:off x="7505700" y="2017032"/>
            <a:ext cx="1495425" cy="933450"/>
          </a:xfrm>
          <a:prstGeom prst="rect">
            <a:avLst/>
          </a:prstGeom>
          <a:noFill/>
          <a:ln>
            <a:noFill/>
          </a:ln>
        </p:spPr>
      </p:sp>
      <p:sp>
        <p:nvSpPr>
          <p:cNvPr id="247" name="Google Shape;247;p40"/>
          <p:cNvSpPr>
            <a:spLocks noGrp="1"/>
          </p:cNvSpPr>
          <p:nvPr>
            <p:ph type="pic" idx="7"/>
          </p:nvPr>
        </p:nvSpPr>
        <p:spPr>
          <a:xfrm>
            <a:off x="107951" y="3124805"/>
            <a:ext cx="1517650" cy="933450"/>
          </a:xfrm>
          <a:prstGeom prst="rect">
            <a:avLst/>
          </a:prstGeom>
          <a:noFill/>
          <a:ln>
            <a:noFill/>
          </a:ln>
        </p:spPr>
      </p:sp>
      <p:sp>
        <p:nvSpPr>
          <p:cNvPr id="248" name="Google Shape;248;p40"/>
          <p:cNvSpPr>
            <a:spLocks noGrp="1"/>
          </p:cNvSpPr>
          <p:nvPr>
            <p:ph type="pic" idx="8"/>
          </p:nvPr>
        </p:nvSpPr>
        <p:spPr>
          <a:xfrm>
            <a:off x="1974057" y="3124805"/>
            <a:ext cx="1495425" cy="933450"/>
          </a:xfrm>
          <a:prstGeom prst="rect">
            <a:avLst/>
          </a:prstGeom>
          <a:noFill/>
          <a:ln>
            <a:noFill/>
          </a:ln>
        </p:spPr>
      </p:sp>
      <p:sp>
        <p:nvSpPr>
          <p:cNvPr id="249" name="Google Shape;249;p40"/>
          <p:cNvSpPr>
            <a:spLocks noGrp="1"/>
          </p:cNvSpPr>
          <p:nvPr>
            <p:ph type="pic" idx="9"/>
          </p:nvPr>
        </p:nvSpPr>
        <p:spPr>
          <a:xfrm>
            <a:off x="3817938" y="3124805"/>
            <a:ext cx="1495425" cy="933450"/>
          </a:xfrm>
          <a:prstGeom prst="rect">
            <a:avLst/>
          </a:prstGeom>
          <a:noFill/>
          <a:ln>
            <a:noFill/>
          </a:ln>
        </p:spPr>
      </p:sp>
      <p:sp>
        <p:nvSpPr>
          <p:cNvPr id="250" name="Google Shape;250;p40"/>
          <p:cNvSpPr>
            <a:spLocks noGrp="1"/>
          </p:cNvSpPr>
          <p:nvPr>
            <p:ph type="pic" idx="13"/>
          </p:nvPr>
        </p:nvSpPr>
        <p:spPr>
          <a:xfrm>
            <a:off x="5661819" y="3124805"/>
            <a:ext cx="1495425" cy="933450"/>
          </a:xfrm>
          <a:prstGeom prst="rect">
            <a:avLst/>
          </a:prstGeom>
          <a:noFill/>
          <a:ln>
            <a:noFill/>
          </a:ln>
        </p:spPr>
      </p:sp>
      <p:sp>
        <p:nvSpPr>
          <p:cNvPr id="251" name="Google Shape;251;p40"/>
          <p:cNvSpPr>
            <a:spLocks noGrp="1"/>
          </p:cNvSpPr>
          <p:nvPr>
            <p:ph type="pic" idx="14"/>
          </p:nvPr>
        </p:nvSpPr>
        <p:spPr>
          <a:xfrm>
            <a:off x="7505700" y="3124805"/>
            <a:ext cx="1495425" cy="933450"/>
          </a:xfrm>
          <a:prstGeom prst="rect">
            <a:avLst/>
          </a:prstGeom>
          <a:noFill/>
          <a:ln>
            <a:noFill/>
          </a:ln>
        </p:spPr>
      </p:sp>
      <p:sp>
        <p:nvSpPr>
          <p:cNvPr id="252" name="Google Shape;252;p40"/>
          <p:cNvSpPr>
            <a:spLocks noGrp="1"/>
          </p:cNvSpPr>
          <p:nvPr>
            <p:ph type="pic" idx="15"/>
          </p:nvPr>
        </p:nvSpPr>
        <p:spPr>
          <a:xfrm>
            <a:off x="107951" y="4232578"/>
            <a:ext cx="1517650" cy="933450"/>
          </a:xfrm>
          <a:prstGeom prst="rect">
            <a:avLst/>
          </a:prstGeom>
          <a:noFill/>
          <a:ln>
            <a:noFill/>
          </a:ln>
        </p:spPr>
      </p:sp>
      <p:sp>
        <p:nvSpPr>
          <p:cNvPr id="253" name="Google Shape;253;p40"/>
          <p:cNvSpPr>
            <a:spLocks noGrp="1"/>
          </p:cNvSpPr>
          <p:nvPr>
            <p:ph type="pic" idx="16"/>
          </p:nvPr>
        </p:nvSpPr>
        <p:spPr>
          <a:xfrm>
            <a:off x="1974057" y="4232578"/>
            <a:ext cx="1495425" cy="933450"/>
          </a:xfrm>
          <a:prstGeom prst="rect">
            <a:avLst/>
          </a:prstGeom>
          <a:noFill/>
          <a:ln>
            <a:noFill/>
          </a:ln>
        </p:spPr>
      </p:sp>
      <p:sp>
        <p:nvSpPr>
          <p:cNvPr id="254" name="Google Shape;254;p40"/>
          <p:cNvSpPr>
            <a:spLocks noGrp="1"/>
          </p:cNvSpPr>
          <p:nvPr>
            <p:ph type="pic" idx="17"/>
          </p:nvPr>
        </p:nvSpPr>
        <p:spPr>
          <a:xfrm>
            <a:off x="3817938" y="4232578"/>
            <a:ext cx="1495425" cy="933450"/>
          </a:xfrm>
          <a:prstGeom prst="rect">
            <a:avLst/>
          </a:prstGeom>
          <a:noFill/>
          <a:ln>
            <a:noFill/>
          </a:ln>
        </p:spPr>
      </p:sp>
      <p:sp>
        <p:nvSpPr>
          <p:cNvPr id="255" name="Google Shape;255;p40"/>
          <p:cNvSpPr>
            <a:spLocks noGrp="1"/>
          </p:cNvSpPr>
          <p:nvPr>
            <p:ph type="pic" idx="18"/>
          </p:nvPr>
        </p:nvSpPr>
        <p:spPr>
          <a:xfrm>
            <a:off x="5661819" y="4232578"/>
            <a:ext cx="1495425" cy="933450"/>
          </a:xfrm>
          <a:prstGeom prst="rect">
            <a:avLst/>
          </a:prstGeom>
          <a:noFill/>
          <a:ln>
            <a:noFill/>
          </a:ln>
        </p:spPr>
      </p:sp>
      <p:sp>
        <p:nvSpPr>
          <p:cNvPr id="256" name="Google Shape;256;p40"/>
          <p:cNvSpPr>
            <a:spLocks noGrp="1"/>
          </p:cNvSpPr>
          <p:nvPr>
            <p:ph type="pic" idx="19"/>
          </p:nvPr>
        </p:nvSpPr>
        <p:spPr>
          <a:xfrm>
            <a:off x="7505700" y="4232578"/>
            <a:ext cx="1495425" cy="933450"/>
          </a:xfrm>
          <a:prstGeom prst="rect">
            <a:avLst/>
          </a:prstGeom>
          <a:noFill/>
          <a:ln>
            <a:noFill/>
          </a:ln>
        </p:spPr>
      </p:sp>
      <p:sp>
        <p:nvSpPr>
          <p:cNvPr id="257" name="Google Shape;257;p40"/>
          <p:cNvSpPr>
            <a:spLocks noGrp="1"/>
          </p:cNvSpPr>
          <p:nvPr>
            <p:ph type="pic" idx="20"/>
          </p:nvPr>
        </p:nvSpPr>
        <p:spPr>
          <a:xfrm>
            <a:off x="107951" y="5340350"/>
            <a:ext cx="1517650" cy="933450"/>
          </a:xfrm>
          <a:prstGeom prst="rect">
            <a:avLst/>
          </a:prstGeom>
          <a:noFill/>
          <a:ln>
            <a:noFill/>
          </a:ln>
        </p:spPr>
      </p:sp>
      <p:sp>
        <p:nvSpPr>
          <p:cNvPr id="258" name="Google Shape;258;p40"/>
          <p:cNvSpPr>
            <a:spLocks noGrp="1"/>
          </p:cNvSpPr>
          <p:nvPr>
            <p:ph type="pic" idx="21"/>
          </p:nvPr>
        </p:nvSpPr>
        <p:spPr>
          <a:xfrm>
            <a:off x="1974057" y="5340350"/>
            <a:ext cx="1495425" cy="933450"/>
          </a:xfrm>
          <a:prstGeom prst="rect">
            <a:avLst/>
          </a:prstGeom>
          <a:noFill/>
          <a:ln>
            <a:noFill/>
          </a:ln>
        </p:spPr>
      </p:sp>
      <p:sp>
        <p:nvSpPr>
          <p:cNvPr id="259" name="Google Shape;259;p40"/>
          <p:cNvSpPr>
            <a:spLocks noGrp="1"/>
          </p:cNvSpPr>
          <p:nvPr>
            <p:ph type="pic" idx="22"/>
          </p:nvPr>
        </p:nvSpPr>
        <p:spPr>
          <a:xfrm>
            <a:off x="3817938" y="5340350"/>
            <a:ext cx="1495425" cy="933450"/>
          </a:xfrm>
          <a:prstGeom prst="rect">
            <a:avLst/>
          </a:prstGeom>
          <a:noFill/>
          <a:ln>
            <a:noFill/>
          </a:ln>
        </p:spPr>
      </p:sp>
      <p:sp>
        <p:nvSpPr>
          <p:cNvPr id="260" name="Google Shape;260;p40"/>
          <p:cNvSpPr>
            <a:spLocks noGrp="1"/>
          </p:cNvSpPr>
          <p:nvPr>
            <p:ph type="pic" idx="23"/>
          </p:nvPr>
        </p:nvSpPr>
        <p:spPr>
          <a:xfrm>
            <a:off x="5661819" y="5340350"/>
            <a:ext cx="1495425" cy="933450"/>
          </a:xfrm>
          <a:prstGeom prst="rect">
            <a:avLst/>
          </a:prstGeom>
          <a:noFill/>
          <a:ln>
            <a:noFill/>
          </a:ln>
        </p:spPr>
      </p:sp>
      <p:sp>
        <p:nvSpPr>
          <p:cNvPr id="261" name="Google Shape;261;p40"/>
          <p:cNvSpPr>
            <a:spLocks noGrp="1"/>
          </p:cNvSpPr>
          <p:nvPr>
            <p:ph type="pic" idx="24"/>
          </p:nvPr>
        </p:nvSpPr>
        <p:spPr>
          <a:xfrm>
            <a:off x="7505700" y="5340350"/>
            <a:ext cx="1495425" cy="933450"/>
          </a:xfrm>
          <a:prstGeom prst="rect">
            <a:avLst/>
          </a:prstGeom>
          <a:noFill/>
          <a:ln>
            <a:noFill/>
          </a:ln>
        </p:spPr>
      </p:sp>
      <p:sp>
        <p:nvSpPr>
          <p:cNvPr id="262" name="Google Shape;262;p40"/>
          <p:cNvSpPr txBox="1">
            <a:spLocks noGrp="1"/>
          </p:cNvSpPr>
          <p:nvPr>
            <p:ph type="dt" idx="10"/>
          </p:nvPr>
        </p:nvSpPr>
        <p:spPr>
          <a:xfrm>
            <a:off x="107950" y="6535167"/>
            <a:ext cx="2637351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0"/>
          <p:cNvSpPr txBox="1">
            <a:spLocks noGrp="1"/>
          </p:cNvSpPr>
          <p:nvPr>
            <p:ph type="ftr" idx="11"/>
          </p:nvPr>
        </p:nvSpPr>
        <p:spPr>
          <a:xfrm>
            <a:off x="2978417" y="6535167"/>
            <a:ext cx="3189267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40"/>
          <p:cNvSpPr txBox="1">
            <a:spLocks noGrp="1"/>
          </p:cNvSpPr>
          <p:nvPr>
            <p:ph type="sldNum" idx="12"/>
          </p:nvPr>
        </p:nvSpPr>
        <p:spPr>
          <a:xfrm>
            <a:off x="6400800" y="6535167"/>
            <a:ext cx="2600325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omparison">
  <p:cSld name="9_Comparison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1"/>
          <p:cNvSpPr txBox="1">
            <a:spLocks noGrp="1"/>
          </p:cNvSpPr>
          <p:nvPr>
            <p:ph type="body" idx="1"/>
          </p:nvPr>
        </p:nvSpPr>
        <p:spPr>
          <a:xfrm>
            <a:off x="107950" y="1029812"/>
            <a:ext cx="8901803" cy="96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1pPr>
            <a:lvl2pPr marL="914400" lvl="1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2pPr>
            <a:lvl3pPr marL="1371600" lvl="2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3pPr>
            <a:lvl4pPr marL="1828800" lvl="3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4pPr>
            <a:lvl5pPr marL="2286000" lvl="4" indent="-27863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41"/>
          <p:cNvSpPr txBox="1">
            <a:spLocks noGrp="1"/>
          </p:cNvSpPr>
          <p:nvPr>
            <p:ph type="body" idx="2"/>
          </p:nvPr>
        </p:nvSpPr>
        <p:spPr>
          <a:xfrm>
            <a:off x="107950" y="2224187"/>
            <a:ext cx="8880773" cy="2284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1pPr>
            <a:lvl2pPr marL="914400" lvl="1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2pPr>
            <a:lvl3pPr marL="1371600" lvl="2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3pPr>
            <a:lvl4pPr marL="1828800" lvl="3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4pPr>
            <a:lvl5pPr marL="2286000" lvl="4" indent="-27863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41"/>
          <p:cNvSpPr txBox="1">
            <a:spLocks noGrp="1"/>
          </p:cNvSpPr>
          <p:nvPr>
            <p:ph type="body" idx="3"/>
          </p:nvPr>
        </p:nvSpPr>
        <p:spPr>
          <a:xfrm>
            <a:off x="107950" y="4730999"/>
            <a:ext cx="8901804" cy="1585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1pPr>
            <a:lvl2pPr marL="914400" lvl="1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2pPr>
            <a:lvl3pPr marL="1371600" lvl="2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3pPr>
            <a:lvl4pPr marL="1828800" lvl="3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4pPr>
            <a:lvl5pPr marL="2286000" lvl="4" indent="-27863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41"/>
          <p:cNvSpPr txBox="1">
            <a:spLocks noGrp="1"/>
          </p:cNvSpPr>
          <p:nvPr>
            <p:ph type="dt" idx="10"/>
          </p:nvPr>
        </p:nvSpPr>
        <p:spPr>
          <a:xfrm>
            <a:off x="107950" y="6535167"/>
            <a:ext cx="2637351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1"/>
          <p:cNvSpPr txBox="1">
            <a:spLocks noGrp="1"/>
          </p:cNvSpPr>
          <p:nvPr>
            <p:ph type="ftr" idx="11"/>
          </p:nvPr>
        </p:nvSpPr>
        <p:spPr>
          <a:xfrm>
            <a:off x="2978417" y="6535167"/>
            <a:ext cx="3189267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41"/>
          <p:cNvSpPr txBox="1">
            <a:spLocks noGrp="1"/>
          </p:cNvSpPr>
          <p:nvPr>
            <p:ph type="sldNum" idx="12"/>
          </p:nvPr>
        </p:nvSpPr>
        <p:spPr>
          <a:xfrm>
            <a:off x="6400800" y="6535167"/>
            <a:ext cx="2600325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2" name="Google Shape;272;p41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9004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2"/>
          <p:cNvSpPr txBox="1">
            <a:spLocks noGrp="1"/>
          </p:cNvSpPr>
          <p:nvPr>
            <p:ph type="body" idx="1"/>
          </p:nvPr>
        </p:nvSpPr>
        <p:spPr>
          <a:xfrm>
            <a:off x="107949" y="1016000"/>
            <a:ext cx="8893175" cy="32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1350"/>
              <a:buNone/>
              <a:defRPr sz="1350" b="1">
                <a:solidFill>
                  <a:srgbClr val="951F39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500"/>
              <a:buNone/>
              <a:defRPr sz="1500" b="1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350"/>
              <a:buNone/>
              <a:defRPr sz="1350" b="1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75" name="Google Shape;275;p42"/>
          <p:cNvSpPr txBox="1">
            <a:spLocks noGrp="1"/>
          </p:cNvSpPr>
          <p:nvPr>
            <p:ph type="body" idx="2"/>
          </p:nvPr>
        </p:nvSpPr>
        <p:spPr>
          <a:xfrm>
            <a:off x="107951" y="1459810"/>
            <a:ext cx="8893174" cy="1969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1pPr>
            <a:lvl2pPr marL="914400" lvl="1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2pPr>
            <a:lvl3pPr marL="1371600" lvl="2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3pPr>
            <a:lvl4pPr marL="1828800" lvl="3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4pPr>
            <a:lvl5pPr marL="2286000" lvl="4" indent="-27863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42"/>
          <p:cNvSpPr txBox="1">
            <a:spLocks noGrp="1"/>
          </p:cNvSpPr>
          <p:nvPr>
            <p:ph type="body" idx="3"/>
          </p:nvPr>
        </p:nvSpPr>
        <p:spPr>
          <a:xfrm>
            <a:off x="107950" y="3924687"/>
            <a:ext cx="8880727" cy="32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1350"/>
              <a:buNone/>
              <a:defRPr sz="1350" b="1">
                <a:solidFill>
                  <a:srgbClr val="951F39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500"/>
              <a:buNone/>
              <a:defRPr sz="1500" b="1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350"/>
              <a:buNone/>
              <a:defRPr sz="1350" b="1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77" name="Google Shape;277;p42"/>
          <p:cNvSpPr txBox="1">
            <a:spLocks noGrp="1"/>
          </p:cNvSpPr>
          <p:nvPr>
            <p:ph type="body" idx="4"/>
          </p:nvPr>
        </p:nvSpPr>
        <p:spPr>
          <a:xfrm>
            <a:off x="107950" y="4339050"/>
            <a:ext cx="8893175" cy="193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1pPr>
            <a:lvl2pPr marL="914400" lvl="1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2pPr>
            <a:lvl3pPr marL="1371600" lvl="2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3pPr>
            <a:lvl4pPr marL="1828800" lvl="3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4pPr>
            <a:lvl5pPr marL="2286000" lvl="4" indent="-27863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42"/>
          <p:cNvSpPr txBox="1">
            <a:spLocks noGrp="1"/>
          </p:cNvSpPr>
          <p:nvPr>
            <p:ph type="dt" idx="10"/>
          </p:nvPr>
        </p:nvSpPr>
        <p:spPr>
          <a:xfrm>
            <a:off x="107950" y="6535167"/>
            <a:ext cx="2637351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42"/>
          <p:cNvSpPr txBox="1">
            <a:spLocks noGrp="1"/>
          </p:cNvSpPr>
          <p:nvPr>
            <p:ph type="ftr" idx="11"/>
          </p:nvPr>
        </p:nvSpPr>
        <p:spPr>
          <a:xfrm>
            <a:off x="2978417" y="6535167"/>
            <a:ext cx="3189267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42"/>
          <p:cNvSpPr txBox="1">
            <a:spLocks noGrp="1"/>
          </p:cNvSpPr>
          <p:nvPr>
            <p:ph type="sldNum" idx="12"/>
          </p:nvPr>
        </p:nvSpPr>
        <p:spPr>
          <a:xfrm>
            <a:off x="6400800" y="6535167"/>
            <a:ext cx="2600325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1" name="Google Shape;281;p42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9004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omparison">
  <p:cSld name="11_Comparison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3"/>
          <p:cNvSpPr txBox="1">
            <a:spLocks noGrp="1"/>
          </p:cNvSpPr>
          <p:nvPr>
            <p:ph type="body" idx="1"/>
          </p:nvPr>
        </p:nvSpPr>
        <p:spPr>
          <a:xfrm>
            <a:off x="107949" y="1026948"/>
            <a:ext cx="8893175" cy="32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1350"/>
              <a:buNone/>
              <a:defRPr sz="1350" b="1">
                <a:solidFill>
                  <a:srgbClr val="951F39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500"/>
              <a:buNone/>
              <a:defRPr sz="1500" b="1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350"/>
              <a:buNone/>
              <a:defRPr sz="1350" b="1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84" name="Google Shape;284;p43"/>
          <p:cNvSpPr txBox="1">
            <a:spLocks noGrp="1"/>
          </p:cNvSpPr>
          <p:nvPr>
            <p:ph type="body" idx="2"/>
          </p:nvPr>
        </p:nvSpPr>
        <p:spPr>
          <a:xfrm>
            <a:off x="107951" y="1497393"/>
            <a:ext cx="8893174" cy="193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1pPr>
            <a:lvl2pPr marL="914400" lvl="1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2pPr>
            <a:lvl3pPr marL="1371600" lvl="2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3pPr>
            <a:lvl4pPr marL="1828800" lvl="3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4pPr>
            <a:lvl5pPr marL="2286000" lvl="4" indent="-27863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43"/>
          <p:cNvSpPr txBox="1">
            <a:spLocks noGrp="1"/>
          </p:cNvSpPr>
          <p:nvPr>
            <p:ph type="dt" idx="10"/>
          </p:nvPr>
        </p:nvSpPr>
        <p:spPr>
          <a:xfrm>
            <a:off x="107950" y="6535167"/>
            <a:ext cx="2637351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43"/>
          <p:cNvSpPr txBox="1">
            <a:spLocks noGrp="1"/>
          </p:cNvSpPr>
          <p:nvPr>
            <p:ph type="ftr" idx="11"/>
          </p:nvPr>
        </p:nvSpPr>
        <p:spPr>
          <a:xfrm>
            <a:off x="2978417" y="6535167"/>
            <a:ext cx="3189267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43"/>
          <p:cNvSpPr txBox="1">
            <a:spLocks noGrp="1"/>
          </p:cNvSpPr>
          <p:nvPr>
            <p:ph type="sldNum" idx="12"/>
          </p:nvPr>
        </p:nvSpPr>
        <p:spPr>
          <a:xfrm>
            <a:off x="6400800" y="6535167"/>
            <a:ext cx="2600325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8" name="Google Shape;288;p43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9004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43"/>
          <p:cNvSpPr txBox="1">
            <a:spLocks noGrp="1"/>
          </p:cNvSpPr>
          <p:nvPr>
            <p:ph type="body" idx="3"/>
          </p:nvPr>
        </p:nvSpPr>
        <p:spPr>
          <a:xfrm>
            <a:off x="107949" y="3873182"/>
            <a:ext cx="8893175" cy="32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1350"/>
              <a:buNone/>
              <a:defRPr sz="1350" b="1">
                <a:solidFill>
                  <a:srgbClr val="951F39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500"/>
              <a:buNone/>
              <a:defRPr sz="1500" b="1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350"/>
              <a:buNone/>
              <a:defRPr sz="1350" b="1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90" name="Google Shape;290;p43"/>
          <p:cNvSpPr txBox="1">
            <a:spLocks noGrp="1"/>
          </p:cNvSpPr>
          <p:nvPr>
            <p:ph type="body" idx="4"/>
          </p:nvPr>
        </p:nvSpPr>
        <p:spPr>
          <a:xfrm>
            <a:off x="107951" y="4343627"/>
            <a:ext cx="8893174" cy="193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1pPr>
            <a:lvl2pPr marL="914400" lvl="1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2pPr>
            <a:lvl3pPr marL="1371600" lvl="2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3pPr>
            <a:lvl4pPr marL="1828800" lvl="3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4pPr>
            <a:lvl5pPr marL="2286000" lvl="4" indent="-27863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4"/>
          <p:cNvSpPr txBox="1">
            <a:spLocks noGrp="1"/>
          </p:cNvSpPr>
          <p:nvPr>
            <p:ph type="title"/>
          </p:nvPr>
        </p:nvSpPr>
        <p:spPr>
          <a:xfrm>
            <a:off x="107948" y="1026948"/>
            <a:ext cx="3594475" cy="103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2400"/>
              <a:buFont typeface="Arial"/>
              <a:buNone/>
              <a:defRPr sz="2400">
                <a:solidFill>
                  <a:srgbClr val="951F3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44"/>
          <p:cNvSpPr txBox="1">
            <a:spLocks noGrp="1"/>
          </p:cNvSpPr>
          <p:nvPr>
            <p:ph type="body" idx="1"/>
          </p:nvPr>
        </p:nvSpPr>
        <p:spPr>
          <a:xfrm>
            <a:off x="3887391" y="1026948"/>
            <a:ext cx="5113734" cy="5246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2400"/>
              <a:buChar char="•"/>
              <a:defRPr sz="2400"/>
            </a:lvl1pPr>
            <a:lvl2pPr marL="914400" lvl="1" indent="-3619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2100"/>
              <a:buChar char="•"/>
              <a:defRPr sz="2100"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 sz="1800"/>
            </a:lvl3pPr>
            <a:lvl4pPr marL="1828800" lvl="3" indent="-3238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500"/>
              <a:buChar char="•"/>
              <a:defRPr sz="1500"/>
            </a:lvl4pPr>
            <a:lvl5pPr marL="2286000" lvl="4" indent="-3238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94" name="Google Shape;294;p44"/>
          <p:cNvSpPr txBox="1">
            <a:spLocks noGrp="1"/>
          </p:cNvSpPr>
          <p:nvPr>
            <p:ph type="body" idx="2"/>
          </p:nvPr>
        </p:nvSpPr>
        <p:spPr>
          <a:xfrm>
            <a:off x="107950" y="2214282"/>
            <a:ext cx="3594474" cy="405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/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None/>
              <a:defRPr sz="1050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None/>
              <a:defRPr sz="900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None/>
              <a:defRPr sz="750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95" name="Google Shape;295;p44"/>
          <p:cNvSpPr txBox="1">
            <a:spLocks noGrp="1"/>
          </p:cNvSpPr>
          <p:nvPr>
            <p:ph type="dt" idx="10"/>
          </p:nvPr>
        </p:nvSpPr>
        <p:spPr>
          <a:xfrm>
            <a:off x="107950" y="6535167"/>
            <a:ext cx="2637351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44"/>
          <p:cNvSpPr txBox="1">
            <a:spLocks noGrp="1"/>
          </p:cNvSpPr>
          <p:nvPr>
            <p:ph type="ftr" idx="11"/>
          </p:nvPr>
        </p:nvSpPr>
        <p:spPr>
          <a:xfrm>
            <a:off x="2978417" y="6535167"/>
            <a:ext cx="3189267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44"/>
          <p:cNvSpPr txBox="1">
            <a:spLocks noGrp="1"/>
          </p:cNvSpPr>
          <p:nvPr>
            <p:ph type="sldNum" idx="12"/>
          </p:nvPr>
        </p:nvSpPr>
        <p:spPr>
          <a:xfrm>
            <a:off x="6400800" y="6535167"/>
            <a:ext cx="2600325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with Caption">
  <p:cSld name="2_Content with Caption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5"/>
          <p:cNvSpPr txBox="1">
            <a:spLocks noGrp="1"/>
          </p:cNvSpPr>
          <p:nvPr>
            <p:ph type="title"/>
          </p:nvPr>
        </p:nvSpPr>
        <p:spPr>
          <a:xfrm>
            <a:off x="107950" y="1016000"/>
            <a:ext cx="3393131" cy="1471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2400"/>
              <a:buFont typeface="Arial"/>
              <a:buNone/>
              <a:defRPr sz="2400">
                <a:solidFill>
                  <a:srgbClr val="951F3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45"/>
          <p:cNvSpPr txBox="1">
            <a:spLocks noGrp="1"/>
          </p:cNvSpPr>
          <p:nvPr>
            <p:ph type="body" idx="1"/>
          </p:nvPr>
        </p:nvSpPr>
        <p:spPr>
          <a:xfrm>
            <a:off x="3827929" y="1016000"/>
            <a:ext cx="5173196" cy="522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2400"/>
              <a:buFont typeface="Noto Sans Symbols"/>
              <a:buChar char="❑"/>
              <a:defRPr sz="2400"/>
            </a:lvl1pPr>
            <a:lvl2pPr marL="914400" lvl="1" indent="-3619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2100"/>
              <a:buChar char="•"/>
              <a:defRPr sz="2100"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 sz="1800"/>
            </a:lvl3pPr>
            <a:lvl4pPr marL="1828800" lvl="3" indent="-3238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500"/>
              <a:buChar char="•"/>
              <a:defRPr sz="1500"/>
            </a:lvl4pPr>
            <a:lvl5pPr marL="2286000" lvl="4" indent="-3238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01" name="Google Shape;301;p45"/>
          <p:cNvSpPr txBox="1">
            <a:spLocks noGrp="1"/>
          </p:cNvSpPr>
          <p:nvPr>
            <p:ph type="dt" idx="10"/>
          </p:nvPr>
        </p:nvSpPr>
        <p:spPr>
          <a:xfrm>
            <a:off x="107950" y="6535167"/>
            <a:ext cx="2637351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45"/>
          <p:cNvSpPr txBox="1">
            <a:spLocks noGrp="1"/>
          </p:cNvSpPr>
          <p:nvPr>
            <p:ph type="ftr" idx="11"/>
          </p:nvPr>
        </p:nvSpPr>
        <p:spPr>
          <a:xfrm>
            <a:off x="2978417" y="6535167"/>
            <a:ext cx="3189267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45"/>
          <p:cNvSpPr txBox="1">
            <a:spLocks noGrp="1"/>
          </p:cNvSpPr>
          <p:nvPr>
            <p:ph type="sldNum" idx="12"/>
          </p:nvPr>
        </p:nvSpPr>
        <p:spPr>
          <a:xfrm>
            <a:off x="6400800" y="6535167"/>
            <a:ext cx="2600325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6"/>
          <p:cNvSpPr txBox="1">
            <a:spLocks noGrp="1"/>
          </p:cNvSpPr>
          <p:nvPr>
            <p:ph type="title"/>
          </p:nvPr>
        </p:nvSpPr>
        <p:spPr>
          <a:xfrm>
            <a:off x="107950" y="1016000"/>
            <a:ext cx="3471069" cy="146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2400"/>
              <a:buFont typeface="Arial"/>
              <a:buNone/>
              <a:defRPr sz="2400">
                <a:solidFill>
                  <a:srgbClr val="951F3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46"/>
          <p:cNvSpPr>
            <a:spLocks noGrp="1"/>
          </p:cNvSpPr>
          <p:nvPr>
            <p:ph type="pic" idx="2"/>
          </p:nvPr>
        </p:nvSpPr>
        <p:spPr>
          <a:xfrm>
            <a:off x="3887391" y="1016000"/>
            <a:ext cx="4629150" cy="4845053"/>
          </a:xfrm>
          <a:prstGeom prst="rect">
            <a:avLst/>
          </a:prstGeom>
          <a:noFill/>
          <a:ln>
            <a:noFill/>
          </a:ln>
        </p:spPr>
      </p:sp>
      <p:sp>
        <p:nvSpPr>
          <p:cNvPr id="307" name="Google Shape;307;p46"/>
          <p:cNvSpPr txBox="1">
            <a:spLocks noGrp="1"/>
          </p:cNvSpPr>
          <p:nvPr>
            <p:ph type="body" idx="1"/>
          </p:nvPr>
        </p:nvSpPr>
        <p:spPr>
          <a:xfrm>
            <a:off x="107950" y="2707340"/>
            <a:ext cx="3471069" cy="358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/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None/>
              <a:defRPr sz="1050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None/>
              <a:defRPr sz="900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None/>
              <a:defRPr sz="750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308" name="Google Shape;308;p46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6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46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mparison">
  <p:cSld name="4_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 txBox="1">
            <a:spLocks noGrp="1"/>
          </p:cNvSpPr>
          <p:nvPr>
            <p:ph type="body" idx="1"/>
          </p:nvPr>
        </p:nvSpPr>
        <p:spPr>
          <a:xfrm>
            <a:off x="107951" y="1029810"/>
            <a:ext cx="8893174" cy="2219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1pPr>
            <a:lvl2pPr marL="914400" lvl="1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2pPr>
            <a:lvl3pPr marL="1371600" lvl="2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3pPr>
            <a:lvl4pPr marL="1828800" lvl="3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4pPr>
            <a:lvl5pPr marL="2286000" lvl="4" indent="-27863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body" idx="2"/>
          </p:nvPr>
        </p:nvSpPr>
        <p:spPr>
          <a:xfrm>
            <a:off x="107950" y="3608388"/>
            <a:ext cx="8893175" cy="2665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1pPr>
            <a:lvl2pPr marL="914400" lvl="1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2pPr>
            <a:lvl3pPr marL="1371600" lvl="2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3pPr>
            <a:lvl4pPr marL="1828800" lvl="3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4pPr>
            <a:lvl5pPr marL="2286000" lvl="4" indent="-27863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dt" idx="10"/>
          </p:nvPr>
        </p:nvSpPr>
        <p:spPr>
          <a:xfrm>
            <a:off x="107950" y="6535167"/>
            <a:ext cx="2637351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ftr" idx="11"/>
          </p:nvPr>
        </p:nvSpPr>
        <p:spPr>
          <a:xfrm>
            <a:off x="2978417" y="6535167"/>
            <a:ext cx="3189267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sldNum" idx="12"/>
          </p:nvPr>
        </p:nvSpPr>
        <p:spPr>
          <a:xfrm>
            <a:off x="6400800" y="6535167"/>
            <a:ext cx="2600325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9004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7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47"/>
          <p:cNvSpPr txBox="1">
            <a:spLocks noGrp="1"/>
          </p:cNvSpPr>
          <p:nvPr>
            <p:ph type="body" idx="1"/>
          </p:nvPr>
        </p:nvSpPr>
        <p:spPr>
          <a:xfrm rot="5400000">
            <a:off x="1919438" y="-795487"/>
            <a:ext cx="5257800" cy="888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47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47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47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8"/>
          <p:cNvSpPr txBox="1">
            <a:spLocks noGrp="1"/>
          </p:cNvSpPr>
          <p:nvPr>
            <p:ph type="title"/>
          </p:nvPr>
        </p:nvSpPr>
        <p:spPr>
          <a:xfrm rot="5400000">
            <a:off x="5143501" y="2416175"/>
            <a:ext cx="5257800" cy="245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2400"/>
              <a:buFont typeface="Arial"/>
              <a:buNone/>
              <a:defRPr>
                <a:solidFill>
                  <a:srgbClr val="951F3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48"/>
          <p:cNvSpPr txBox="1">
            <a:spLocks noGrp="1"/>
          </p:cNvSpPr>
          <p:nvPr>
            <p:ph type="body" idx="1"/>
          </p:nvPr>
        </p:nvSpPr>
        <p:spPr>
          <a:xfrm rot="5400000">
            <a:off x="639764" y="484187"/>
            <a:ext cx="5257800" cy="6321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0" name="Google Shape;320;p48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48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48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 type="objTx">
  <p:cSld name="OBJECT_WITH_CAPTION_TEXT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9"/>
          <p:cNvSpPr txBox="1">
            <a:spLocks noGrp="1"/>
          </p:cNvSpPr>
          <p:nvPr>
            <p:ph type="title"/>
          </p:nvPr>
        </p:nvSpPr>
        <p:spPr>
          <a:xfrm>
            <a:off x="107949" y="1016000"/>
            <a:ext cx="3379321" cy="144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2400"/>
              <a:buFont typeface="Arial"/>
              <a:buNone/>
              <a:defRPr sz="2400">
                <a:solidFill>
                  <a:srgbClr val="951F3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49"/>
          <p:cNvSpPr txBox="1">
            <a:spLocks noGrp="1"/>
          </p:cNvSpPr>
          <p:nvPr>
            <p:ph type="body" idx="1"/>
          </p:nvPr>
        </p:nvSpPr>
        <p:spPr>
          <a:xfrm>
            <a:off x="3887391" y="1016000"/>
            <a:ext cx="5113734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2400"/>
              <a:buChar char="•"/>
              <a:defRPr sz="2400"/>
            </a:lvl1pPr>
            <a:lvl2pPr marL="914400" lvl="1" indent="-3619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2100"/>
              <a:buChar char="•"/>
              <a:defRPr sz="2100"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 sz="1800"/>
            </a:lvl3pPr>
            <a:lvl4pPr marL="1828800" lvl="3" indent="-3238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500"/>
              <a:buChar char="•"/>
              <a:defRPr sz="1500"/>
            </a:lvl4pPr>
            <a:lvl5pPr marL="2286000" lvl="4" indent="-3238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26" name="Google Shape;326;p49"/>
          <p:cNvSpPr txBox="1">
            <a:spLocks noGrp="1"/>
          </p:cNvSpPr>
          <p:nvPr>
            <p:ph type="body" idx="2"/>
          </p:nvPr>
        </p:nvSpPr>
        <p:spPr>
          <a:xfrm>
            <a:off x="107949" y="2716306"/>
            <a:ext cx="3379321" cy="3557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/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None/>
              <a:defRPr sz="1050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None/>
              <a:defRPr sz="900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None/>
              <a:defRPr sz="750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327" name="Google Shape;327;p49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49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49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0"/>
          <p:cNvSpPr txBox="1">
            <a:spLocks noGrp="1"/>
          </p:cNvSpPr>
          <p:nvPr>
            <p:ph type="title"/>
          </p:nvPr>
        </p:nvSpPr>
        <p:spPr>
          <a:xfrm>
            <a:off x="107950" y="1016000"/>
            <a:ext cx="3471069" cy="1195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2400"/>
              <a:buFont typeface="Arial"/>
              <a:buNone/>
              <a:defRPr sz="2400">
                <a:solidFill>
                  <a:srgbClr val="951F3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50"/>
          <p:cNvSpPr>
            <a:spLocks noGrp="1"/>
          </p:cNvSpPr>
          <p:nvPr>
            <p:ph type="pic" idx="2"/>
          </p:nvPr>
        </p:nvSpPr>
        <p:spPr>
          <a:xfrm>
            <a:off x="3887391" y="1016000"/>
            <a:ext cx="4629150" cy="5257800"/>
          </a:xfrm>
          <a:prstGeom prst="rect">
            <a:avLst/>
          </a:prstGeom>
          <a:noFill/>
          <a:ln>
            <a:noFill/>
          </a:ln>
        </p:spPr>
      </p:sp>
      <p:sp>
        <p:nvSpPr>
          <p:cNvPr id="333" name="Google Shape;333;p50"/>
          <p:cNvSpPr txBox="1">
            <a:spLocks noGrp="1"/>
          </p:cNvSpPr>
          <p:nvPr>
            <p:ph type="body" idx="1"/>
          </p:nvPr>
        </p:nvSpPr>
        <p:spPr>
          <a:xfrm>
            <a:off x="107950" y="2462212"/>
            <a:ext cx="347106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/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None/>
              <a:defRPr sz="1050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None/>
              <a:defRPr sz="900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None/>
              <a:defRPr sz="750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334" name="Google Shape;334;p50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50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50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Vertical Text">
  <p:cSld name="1_Title and Vertical Text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1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51"/>
          <p:cNvSpPr txBox="1">
            <a:spLocks noGrp="1"/>
          </p:cNvSpPr>
          <p:nvPr>
            <p:ph type="body" idx="1"/>
          </p:nvPr>
        </p:nvSpPr>
        <p:spPr>
          <a:xfrm rot="5400000">
            <a:off x="1877503" y="-753553"/>
            <a:ext cx="5341670" cy="888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0" name="Google Shape;340;p51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51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51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tical Title and Text">
  <p:cSld name="1_Vertical Title and Text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2"/>
          <p:cNvSpPr txBox="1">
            <a:spLocks noGrp="1"/>
          </p:cNvSpPr>
          <p:nvPr>
            <p:ph type="title"/>
          </p:nvPr>
        </p:nvSpPr>
        <p:spPr>
          <a:xfrm rot="5400000">
            <a:off x="5386388" y="2659063"/>
            <a:ext cx="5257800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2400"/>
              <a:buFont typeface="Arial"/>
              <a:buNone/>
              <a:defRPr>
                <a:solidFill>
                  <a:srgbClr val="951F3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52"/>
          <p:cNvSpPr txBox="1">
            <a:spLocks noGrp="1"/>
          </p:cNvSpPr>
          <p:nvPr>
            <p:ph type="body" idx="1"/>
          </p:nvPr>
        </p:nvSpPr>
        <p:spPr>
          <a:xfrm rot="5400000">
            <a:off x="877329" y="246622"/>
            <a:ext cx="5257800" cy="679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6" name="Google Shape;346;p52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52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52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hart">
  <p:cSld name="Title and Chart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3"/>
          <p:cNvSpPr>
            <a:spLocks noGrp="1"/>
          </p:cNvSpPr>
          <p:nvPr>
            <p:ph type="chart" idx="2"/>
          </p:nvPr>
        </p:nvSpPr>
        <p:spPr>
          <a:xfrm>
            <a:off x="107951" y="1016000"/>
            <a:ext cx="8893174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1" name="Google Shape;351;p53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4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54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4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6" name="Google Shape;356;p54"/>
          <p:cNvSpPr>
            <a:spLocks noGrp="1"/>
          </p:cNvSpPr>
          <p:nvPr>
            <p:ph type="pic" idx="2"/>
          </p:nvPr>
        </p:nvSpPr>
        <p:spPr>
          <a:xfrm>
            <a:off x="120428" y="1016000"/>
            <a:ext cx="1713840" cy="1218481"/>
          </a:xfrm>
          <a:prstGeom prst="rect">
            <a:avLst/>
          </a:prstGeom>
          <a:noFill/>
          <a:ln>
            <a:noFill/>
          </a:ln>
        </p:spPr>
      </p:sp>
      <p:sp>
        <p:nvSpPr>
          <p:cNvPr id="357" name="Google Shape;357;p54"/>
          <p:cNvSpPr>
            <a:spLocks noGrp="1"/>
          </p:cNvSpPr>
          <p:nvPr>
            <p:ph type="pic" idx="3"/>
          </p:nvPr>
        </p:nvSpPr>
        <p:spPr>
          <a:xfrm>
            <a:off x="1913629" y="1016000"/>
            <a:ext cx="1713840" cy="1218481"/>
          </a:xfrm>
          <a:prstGeom prst="rect">
            <a:avLst/>
          </a:prstGeom>
          <a:noFill/>
          <a:ln>
            <a:noFill/>
          </a:ln>
        </p:spPr>
      </p:sp>
      <p:sp>
        <p:nvSpPr>
          <p:cNvPr id="358" name="Google Shape;358;p54"/>
          <p:cNvSpPr>
            <a:spLocks noGrp="1"/>
          </p:cNvSpPr>
          <p:nvPr>
            <p:ph type="pic" idx="4"/>
          </p:nvPr>
        </p:nvSpPr>
        <p:spPr>
          <a:xfrm>
            <a:off x="3706830" y="1016000"/>
            <a:ext cx="1713840" cy="1218481"/>
          </a:xfrm>
          <a:prstGeom prst="rect">
            <a:avLst/>
          </a:prstGeom>
          <a:noFill/>
          <a:ln>
            <a:noFill/>
          </a:ln>
        </p:spPr>
      </p:sp>
      <p:sp>
        <p:nvSpPr>
          <p:cNvPr id="359" name="Google Shape;359;p54"/>
          <p:cNvSpPr>
            <a:spLocks noGrp="1"/>
          </p:cNvSpPr>
          <p:nvPr>
            <p:ph type="pic" idx="5"/>
          </p:nvPr>
        </p:nvSpPr>
        <p:spPr>
          <a:xfrm>
            <a:off x="5500031" y="1016000"/>
            <a:ext cx="1713840" cy="1218481"/>
          </a:xfrm>
          <a:prstGeom prst="rect">
            <a:avLst/>
          </a:prstGeom>
          <a:noFill/>
          <a:ln>
            <a:noFill/>
          </a:ln>
        </p:spPr>
      </p:sp>
      <p:sp>
        <p:nvSpPr>
          <p:cNvPr id="360" name="Google Shape;360;p54"/>
          <p:cNvSpPr>
            <a:spLocks noGrp="1"/>
          </p:cNvSpPr>
          <p:nvPr>
            <p:ph type="pic" idx="6"/>
          </p:nvPr>
        </p:nvSpPr>
        <p:spPr>
          <a:xfrm>
            <a:off x="7293231" y="1016000"/>
            <a:ext cx="1713840" cy="1218481"/>
          </a:xfrm>
          <a:prstGeom prst="rect">
            <a:avLst/>
          </a:prstGeom>
          <a:noFill/>
          <a:ln>
            <a:noFill/>
          </a:ln>
        </p:spPr>
      </p:sp>
      <p:sp>
        <p:nvSpPr>
          <p:cNvPr id="361" name="Google Shape;361;p54"/>
          <p:cNvSpPr txBox="1">
            <a:spLocks noGrp="1"/>
          </p:cNvSpPr>
          <p:nvPr>
            <p:ph type="body" idx="1"/>
          </p:nvPr>
        </p:nvSpPr>
        <p:spPr>
          <a:xfrm>
            <a:off x="107950" y="2349905"/>
            <a:ext cx="1725757" cy="89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675"/>
              <a:buNone/>
              <a:defRPr sz="675"/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2" name="Google Shape;362;p54"/>
          <p:cNvSpPr txBox="1">
            <a:spLocks noGrp="1"/>
          </p:cNvSpPr>
          <p:nvPr>
            <p:ph type="body" idx="7"/>
          </p:nvPr>
        </p:nvSpPr>
        <p:spPr>
          <a:xfrm>
            <a:off x="1913629" y="2349905"/>
            <a:ext cx="1711988" cy="89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675"/>
              <a:buNone/>
              <a:defRPr sz="675"/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3" name="Google Shape;363;p54"/>
          <p:cNvSpPr txBox="1">
            <a:spLocks noGrp="1"/>
          </p:cNvSpPr>
          <p:nvPr>
            <p:ph type="body" idx="8"/>
          </p:nvPr>
        </p:nvSpPr>
        <p:spPr>
          <a:xfrm>
            <a:off x="3705539" y="2349905"/>
            <a:ext cx="1711988" cy="89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675"/>
              <a:buNone/>
              <a:defRPr sz="675"/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4" name="Google Shape;364;p54"/>
          <p:cNvSpPr txBox="1">
            <a:spLocks noGrp="1"/>
          </p:cNvSpPr>
          <p:nvPr>
            <p:ph type="body" idx="9"/>
          </p:nvPr>
        </p:nvSpPr>
        <p:spPr>
          <a:xfrm>
            <a:off x="5497449" y="2349905"/>
            <a:ext cx="1711988" cy="89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675"/>
              <a:buNone/>
              <a:defRPr sz="675"/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" name="Google Shape;365;p54"/>
          <p:cNvSpPr txBox="1">
            <a:spLocks noGrp="1"/>
          </p:cNvSpPr>
          <p:nvPr>
            <p:ph type="body" idx="13"/>
          </p:nvPr>
        </p:nvSpPr>
        <p:spPr>
          <a:xfrm>
            <a:off x="7289359" y="2349905"/>
            <a:ext cx="1711987" cy="89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675"/>
              <a:buNone/>
              <a:defRPr sz="675"/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6" name="Google Shape;366;p54"/>
          <p:cNvSpPr>
            <a:spLocks noGrp="1"/>
          </p:cNvSpPr>
          <p:nvPr>
            <p:ph type="pic" idx="14"/>
          </p:nvPr>
        </p:nvSpPr>
        <p:spPr>
          <a:xfrm>
            <a:off x="120428" y="3615765"/>
            <a:ext cx="1713840" cy="1218481"/>
          </a:xfrm>
          <a:prstGeom prst="rect">
            <a:avLst/>
          </a:prstGeom>
          <a:noFill/>
          <a:ln>
            <a:noFill/>
          </a:ln>
        </p:spPr>
      </p:sp>
      <p:sp>
        <p:nvSpPr>
          <p:cNvPr id="367" name="Google Shape;367;p54"/>
          <p:cNvSpPr>
            <a:spLocks noGrp="1"/>
          </p:cNvSpPr>
          <p:nvPr>
            <p:ph type="pic" idx="15"/>
          </p:nvPr>
        </p:nvSpPr>
        <p:spPr>
          <a:xfrm>
            <a:off x="1913629" y="3615765"/>
            <a:ext cx="1713840" cy="1218481"/>
          </a:xfrm>
          <a:prstGeom prst="rect">
            <a:avLst/>
          </a:prstGeom>
          <a:noFill/>
          <a:ln>
            <a:noFill/>
          </a:ln>
        </p:spPr>
      </p:sp>
      <p:sp>
        <p:nvSpPr>
          <p:cNvPr id="368" name="Google Shape;368;p54"/>
          <p:cNvSpPr>
            <a:spLocks noGrp="1"/>
          </p:cNvSpPr>
          <p:nvPr>
            <p:ph type="pic" idx="16"/>
          </p:nvPr>
        </p:nvSpPr>
        <p:spPr>
          <a:xfrm>
            <a:off x="3706830" y="3615765"/>
            <a:ext cx="1713840" cy="1218481"/>
          </a:xfrm>
          <a:prstGeom prst="rect">
            <a:avLst/>
          </a:prstGeom>
          <a:noFill/>
          <a:ln>
            <a:noFill/>
          </a:ln>
        </p:spPr>
      </p:sp>
      <p:sp>
        <p:nvSpPr>
          <p:cNvPr id="369" name="Google Shape;369;p54"/>
          <p:cNvSpPr>
            <a:spLocks noGrp="1"/>
          </p:cNvSpPr>
          <p:nvPr>
            <p:ph type="pic" idx="17"/>
          </p:nvPr>
        </p:nvSpPr>
        <p:spPr>
          <a:xfrm>
            <a:off x="5500031" y="3615765"/>
            <a:ext cx="1713840" cy="1218481"/>
          </a:xfrm>
          <a:prstGeom prst="rect">
            <a:avLst/>
          </a:prstGeom>
          <a:noFill/>
          <a:ln>
            <a:noFill/>
          </a:ln>
        </p:spPr>
      </p:sp>
      <p:sp>
        <p:nvSpPr>
          <p:cNvPr id="370" name="Google Shape;370;p54"/>
          <p:cNvSpPr>
            <a:spLocks noGrp="1"/>
          </p:cNvSpPr>
          <p:nvPr>
            <p:ph type="pic" idx="18"/>
          </p:nvPr>
        </p:nvSpPr>
        <p:spPr>
          <a:xfrm>
            <a:off x="7293231" y="3615765"/>
            <a:ext cx="1713840" cy="1218481"/>
          </a:xfrm>
          <a:prstGeom prst="rect">
            <a:avLst/>
          </a:prstGeom>
          <a:noFill/>
          <a:ln>
            <a:noFill/>
          </a:ln>
        </p:spPr>
      </p:sp>
      <p:sp>
        <p:nvSpPr>
          <p:cNvPr id="371" name="Google Shape;371;p54"/>
          <p:cNvSpPr txBox="1">
            <a:spLocks noGrp="1"/>
          </p:cNvSpPr>
          <p:nvPr>
            <p:ph type="body" idx="19"/>
          </p:nvPr>
        </p:nvSpPr>
        <p:spPr>
          <a:xfrm>
            <a:off x="107950" y="4949670"/>
            <a:ext cx="1725757" cy="89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675"/>
              <a:buNone/>
              <a:defRPr sz="675"/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2" name="Google Shape;372;p54"/>
          <p:cNvSpPr txBox="1">
            <a:spLocks noGrp="1"/>
          </p:cNvSpPr>
          <p:nvPr>
            <p:ph type="body" idx="20"/>
          </p:nvPr>
        </p:nvSpPr>
        <p:spPr>
          <a:xfrm>
            <a:off x="1913629" y="4949670"/>
            <a:ext cx="1711988" cy="89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675"/>
              <a:buNone/>
              <a:defRPr sz="675"/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3" name="Google Shape;373;p54"/>
          <p:cNvSpPr txBox="1">
            <a:spLocks noGrp="1"/>
          </p:cNvSpPr>
          <p:nvPr>
            <p:ph type="body" idx="21"/>
          </p:nvPr>
        </p:nvSpPr>
        <p:spPr>
          <a:xfrm>
            <a:off x="3705539" y="4949670"/>
            <a:ext cx="1711988" cy="89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675"/>
              <a:buNone/>
              <a:defRPr sz="675"/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4" name="Google Shape;374;p54"/>
          <p:cNvSpPr txBox="1">
            <a:spLocks noGrp="1"/>
          </p:cNvSpPr>
          <p:nvPr>
            <p:ph type="body" idx="22"/>
          </p:nvPr>
        </p:nvSpPr>
        <p:spPr>
          <a:xfrm>
            <a:off x="5497449" y="4949670"/>
            <a:ext cx="1711988" cy="89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675"/>
              <a:buNone/>
              <a:defRPr sz="675"/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5" name="Google Shape;375;p54"/>
          <p:cNvSpPr txBox="1">
            <a:spLocks noGrp="1"/>
          </p:cNvSpPr>
          <p:nvPr>
            <p:ph type="body" idx="23"/>
          </p:nvPr>
        </p:nvSpPr>
        <p:spPr>
          <a:xfrm>
            <a:off x="7289359" y="4949670"/>
            <a:ext cx="1711987" cy="89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675"/>
              <a:buNone/>
              <a:defRPr sz="675"/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6" name="Google Shape;376;p54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5"/>
          <p:cNvSpPr txBox="1">
            <a:spLocks noGrp="1"/>
          </p:cNvSpPr>
          <p:nvPr>
            <p:ph type="subTitle" idx="1"/>
          </p:nvPr>
        </p:nvSpPr>
        <p:spPr>
          <a:xfrm>
            <a:off x="107950" y="1023948"/>
            <a:ext cx="3388285" cy="524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3575A"/>
              </a:buClr>
              <a:buSzPts val="1350"/>
              <a:buFont typeface="Arial"/>
              <a:buChar char="•"/>
              <a:defRPr sz="1350">
                <a:solidFill>
                  <a:srgbClr val="53575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79" name="Google Shape;379;p55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55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55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1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 b="1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 b="1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 b="1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 b="1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 b="1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 b="1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 b="1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 b="1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#hashtag for campaign</a:t>
            </a:r>
            <a:endParaRPr/>
          </a:p>
        </p:txBody>
      </p:sp>
      <p:sp>
        <p:nvSpPr>
          <p:cNvPr id="382" name="Google Shape;382;p55"/>
          <p:cNvSpPr>
            <a:spLocks noGrp="1"/>
          </p:cNvSpPr>
          <p:nvPr>
            <p:ph type="pic" idx="2"/>
          </p:nvPr>
        </p:nvSpPr>
        <p:spPr>
          <a:xfrm>
            <a:off x="3801035" y="1016000"/>
            <a:ext cx="5187690" cy="5257800"/>
          </a:xfrm>
          <a:prstGeom prst="rect">
            <a:avLst/>
          </a:prstGeom>
          <a:noFill/>
          <a:ln>
            <a:noFill/>
          </a:ln>
        </p:spPr>
      </p:sp>
      <p:sp>
        <p:nvSpPr>
          <p:cNvPr id="383" name="Google Shape;383;p55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70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mparison">
  <p:cSld name="3_Comparis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 txBox="1">
            <a:spLocks noGrp="1"/>
          </p:cNvSpPr>
          <p:nvPr>
            <p:ph type="body" idx="1"/>
          </p:nvPr>
        </p:nvSpPr>
        <p:spPr>
          <a:xfrm>
            <a:off x="107950" y="1016000"/>
            <a:ext cx="283190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1350"/>
              <a:buNone/>
              <a:defRPr sz="1350" b="1">
                <a:solidFill>
                  <a:srgbClr val="951F39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500"/>
              <a:buNone/>
              <a:defRPr sz="1500" b="1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350"/>
              <a:buNone/>
              <a:defRPr sz="1350" b="1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2"/>
          </p:nvPr>
        </p:nvSpPr>
        <p:spPr>
          <a:xfrm>
            <a:off x="107950" y="2080292"/>
            <a:ext cx="2831904" cy="419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1pPr>
            <a:lvl2pPr marL="914400" lvl="1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2pPr>
            <a:lvl3pPr marL="1371600" lvl="2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3pPr>
            <a:lvl4pPr marL="1828800" lvl="3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4pPr>
            <a:lvl5pPr marL="2286000" lvl="4" indent="-27863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3"/>
          </p:nvPr>
        </p:nvSpPr>
        <p:spPr>
          <a:xfrm>
            <a:off x="3143466" y="1016000"/>
            <a:ext cx="279421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1350"/>
              <a:buNone/>
              <a:defRPr sz="1350" b="1">
                <a:solidFill>
                  <a:srgbClr val="951F39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500"/>
              <a:buNone/>
              <a:defRPr sz="1500" b="1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350"/>
              <a:buNone/>
              <a:defRPr sz="1350" b="1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4"/>
          </p:nvPr>
        </p:nvSpPr>
        <p:spPr>
          <a:xfrm>
            <a:off x="3143466" y="2080292"/>
            <a:ext cx="2794217" cy="419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1pPr>
            <a:lvl2pPr marL="914400" lvl="1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2pPr>
            <a:lvl3pPr marL="1371600" lvl="2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3pPr>
            <a:lvl4pPr marL="1828800" lvl="3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4pPr>
            <a:lvl5pPr marL="2286000" lvl="4" indent="-27863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107950" y="6535167"/>
            <a:ext cx="2637351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2978417" y="6535167"/>
            <a:ext cx="3189267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6400800" y="6535167"/>
            <a:ext cx="2600325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body" idx="5"/>
          </p:nvPr>
        </p:nvSpPr>
        <p:spPr>
          <a:xfrm>
            <a:off x="6118964" y="1008601"/>
            <a:ext cx="288216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1350"/>
              <a:buNone/>
              <a:defRPr sz="1350" b="1">
                <a:solidFill>
                  <a:srgbClr val="951F39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500"/>
              <a:buNone/>
              <a:defRPr sz="1500" b="1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350"/>
              <a:buNone/>
              <a:defRPr sz="1350" b="1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body" idx="6"/>
          </p:nvPr>
        </p:nvSpPr>
        <p:spPr>
          <a:xfrm>
            <a:off x="6118964" y="2072893"/>
            <a:ext cx="2882161" cy="419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1pPr>
            <a:lvl2pPr marL="914400" lvl="1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2pPr>
            <a:lvl3pPr marL="1371600" lvl="2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3pPr>
            <a:lvl4pPr marL="1828800" lvl="3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4pPr>
            <a:lvl5pPr marL="2286000" lvl="4" indent="-27863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1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2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3" name="Google Shape;393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A32B-DF2A-483A-8418-C0CAB6D9A308}" type="datetime1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Onboarding Orientation, TK, Feb.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C41C-F523-45DB-A38E-602CBD492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910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 Page breaker">
  <p:cSld name="Green Page breaker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7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57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57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www.au.africa</a:t>
            </a:r>
            <a:endParaRPr sz="900">
              <a:solidFill>
                <a:srgbClr val="951F39"/>
              </a:solidFill>
            </a:endParaRPr>
          </a:p>
        </p:txBody>
      </p:sp>
      <p:pic>
        <p:nvPicPr>
          <p:cNvPr id="404" name="Google Shape;404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8594" y="-152510"/>
            <a:ext cx="3620867" cy="17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57"/>
          <p:cNvSpPr txBox="1">
            <a:spLocks noGrp="1"/>
          </p:cNvSpPr>
          <p:nvPr>
            <p:ph type="body" idx="1"/>
          </p:nvPr>
        </p:nvSpPr>
        <p:spPr>
          <a:xfrm>
            <a:off x="1248937" y="2453268"/>
            <a:ext cx="6623825" cy="195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6000" tIns="45700" rIns="90000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06" name="Google Shape;406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0295" y="727549"/>
            <a:ext cx="2261237" cy="536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 Page breaker">
  <p:cSld name="Red Page breaker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8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58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58"/>
          <p:cNvSpPr txBox="1">
            <a:spLocks noGrp="1"/>
          </p:cNvSpPr>
          <p:nvPr>
            <p:ph type="body" idx="1"/>
          </p:nvPr>
        </p:nvSpPr>
        <p:spPr>
          <a:xfrm>
            <a:off x="1248937" y="2453268"/>
            <a:ext cx="6623825" cy="195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6000" tIns="45700" rIns="90000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1" name="Google Shape;411;p58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www.au.africa</a:t>
            </a:r>
            <a:endParaRPr sz="900">
              <a:solidFill>
                <a:srgbClr val="951F39"/>
              </a:solidFill>
            </a:endParaRPr>
          </a:p>
        </p:txBody>
      </p:sp>
      <p:pic>
        <p:nvPicPr>
          <p:cNvPr id="412" name="Google Shape;412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40295" y="727549"/>
            <a:ext cx="2261237" cy="536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8594" y="-152510"/>
            <a:ext cx="3620867" cy="1747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ld Page breaker">
  <p:cSld name="Gold Page breaker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9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59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59"/>
          <p:cNvSpPr txBox="1">
            <a:spLocks noGrp="1"/>
          </p:cNvSpPr>
          <p:nvPr>
            <p:ph type="body" idx="1"/>
          </p:nvPr>
        </p:nvSpPr>
        <p:spPr>
          <a:xfrm>
            <a:off x="1248937" y="2453268"/>
            <a:ext cx="6623825" cy="195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6000" tIns="45700" rIns="90000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8" name="Google Shape;418;p59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www.au.africa</a:t>
            </a:r>
            <a:endParaRPr sz="900">
              <a:solidFill>
                <a:srgbClr val="951F39"/>
              </a:solidFill>
            </a:endParaRPr>
          </a:p>
        </p:txBody>
      </p:sp>
      <p:pic>
        <p:nvPicPr>
          <p:cNvPr id="419" name="Google Shape;419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40295" y="727549"/>
            <a:ext cx="2261237" cy="536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8594" y="-152510"/>
            <a:ext cx="3620867" cy="1747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60"/>
          <p:cNvPicPr preferRelativeResize="0"/>
          <p:nvPr/>
        </p:nvPicPr>
        <p:blipFill rotWithShape="1">
          <a:blip r:embed="rId2">
            <a:alphaModFix/>
          </a:blip>
          <a:srcRect l="45980" t="753" r="1346" b="1137"/>
          <a:stretch/>
        </p:blipFill>
        <p:spPr>
          <a:xfrm>
            <a:off x="3613232" y="0"/>
            <a:ext cx="55307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60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60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60"/>
          <p:cNvSpPr txBox="1">
            <a:spLocks noGrp="1"/>
          </p:cNvSpPr>
          <p:nvPr>
            <p:ph type="body" idx="1"/>
          </p:nvPr>
        </p:nvSpPr>
        <p:spPr>
          <a:xfrm>
            <a:off x="107950" y="2453268"/>
            <a:ext cx="2992089" cy="195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6000" tIns="45700" rIns="90000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6" name="Google Shape;426;p60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www.au.africa</a:t>
            </a:r>
            <a:endParaRPr sz="900">
              <a:solidFill>
                <a:srgbClr val="951F39"/>
              </a:solidFill>
            </a:endParaRPr>
          </a:p>
        </p:txBody>
      </p:sp>
      <p:pic>
        <p:nvPicPr>
          <p:cNvPr id="427" name="Google Shape;427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0295" y="727549"/>
            <a:ext cx="2261237" cy="536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8594" y="-152510"/>
            <a:ext cx="3620867" cy="1747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61"/>
          <p:cNvPicPr preferRelativeResize="0"/>
          <p:nvPr/>
        </p:nvPicPr>
        <p:blipFill rotWithShape="1">
          <a:blip r:embed="rId2">
            <a:alphaModFix/>
          </a:blip>
          <a:srcRect l="16267" t="9963" r="7745" b="16584"/>
          <a:stretch/>
        </p:blipFill>
        <p:spPr>
          <a:xfrm>
            <a:off x="3791578" y="0"/>
            <a:ext cx="535242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61"/>
          <p:cNvSpPr/>
          <p:nvPr/>
        </p:nvSpPr>
        <p:spPr>
          <a:xfrm>
            <a:off x="3791578" y="0"/>
            <a:ext cx="5352421" cy="2051824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102A41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61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61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61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5" name="Google Shape;435;p61"/>
          <p:cNvSpPr txBox="1">
            <a:spLocks noGrp="1"/>
          </p:cNvSpPr>
          <p:nvPr>
            <p:ph type="body" idx="1"/>
          </p:nvPr>
        </p:nvSpPr>
        <p:spPr>
          <a:xfrm>
            <a:off x="107950" y="2453268"/>
            <a:ext cx="2992089" cy="195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6000" tIns="45700" rIns="90000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36" name="Google Shape;436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0295" y="727549"/>
            <a:ext cx="2261237" cy="536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8594" y="-152510"/>
            <a:ext cx="3620867" cy="1747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62"/>
          <p:cNvPicPr preferRelativeResize="0"/>
          <p:nvPr/>
        </p:nvPicPr>
        <p:blipFill rotWithShape="1">
          <a:blip r:embed="rId2">
            <a:alphaModFix/>
          </a:blip>
          <a:srcRect l="32228" t="2176" r="13564"/>
          <a:stretch/>
        </p:blipFill>
        <p:spPr>
          <a:xfrm>
            <a:off x="3791578" y="0"/>
            <a:ext cx="535242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62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62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62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3" name="Google Shape;443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8594" y="-152510"/>
            <a:ext cx="3620867" cy="1747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0295" y="727130"/>
            <a:ext cx="2261237" cy="537044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62"/>
          <p:cNvSpPr txBox="1">
            <a:spLocks noGrp="1"/>
          </p:cNvSpPr>
          <p:nvPr>
            <p:ph type="body" idx="1"/>
          </p:nvPr>
        </p:nvSpPr>
        <p:spPr>
          <a:xfrm>
            <a:off x="107950" y="2453268"/>
            <a:ext cx="2992089" cy="195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6000" tIns="45700" rIns="90000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63"/>
          <p:cNvPicPr preferRelativeResize="0"/>
          <p:nvPr/>
        </p:nvPicPr>
        <p:blipFill rotWithShape="1">
          <a:blip r:embed="rId2">
            <a:alphaModFix/>
          </a:blip>
          <a:srcRect l="889" t="890" r="753" b="1741"/>
          <a:stretch/>
        </p:blipFill>
        <p:spPr>
          <a:xfrm>
            <a:off x="-50180" y="0"/>
            <a:ext cx="923674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63"/>
          <p:cNvSpPr/>
          <p:nvPr/>
        </p:nvSpPr>
        <p:spPr>
          <a:xfrm>
            <a:off x="-50180" y="0"/>
            <a:ext cx="9236746" cy="2061030"/>
          </a:xfrm>
          <a:prstGeom prst="rect">
            <a:avLst/>
          </a:prstGeom>
          <a:gradFill>
            <a:gsLst>
              <a:gs pos="0">
                <a:srgbClr val="0C0C0C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63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63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63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2" name="Google Shape;452;p63"/>
          <p:cNvSpPr txBox="1">
            <a:spLocks noGrp="1"/>
          </p:cNvSpPr>
          <p:nvPr>
            <p:ph type="body" idx="1"/>
          </p:nvPr>
        </p:nvSpPr>
        <p:spPr>
          <a:xfrm>
            <a:off x="107950" y="2453268"/>
            <a:ext cx="2992089" cy="1951463"/>
          </a:xfrm>
          <a:prstGeom prst="rect">
            <a:avLst/>
          </a:prstGeom>
          <a:solidFill>
            <a:srgbClr val="CFDC34">
              <a:alpha val="80000"/>
            </a:srgbClr>
          </a:solidFill>
          <a:ln>
            <a:noFill/>
          </a:ln>
        </p:spPr>
        <p:txBody>
          <a:bodyPr spcFirstLastPara="1" wrap="square" lIns="396000" tIns="45700" rIns="90000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53" name="Google Shape;453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0295" y="727549"/>
            <a:ext cx="2261237" cy="536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8594" y="-152510"/>
            <a:ext cx="3620867" cy="1747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64"/>
          <p:cNvPicPr preferRelativeResize="0"/>
          <p:nvPr/>
        </p:nvPicPr>
        <p:blipFill rotWithShape="1">
          <a:blip r:embed="rId2">
            <a:alphaModFix/>
          </a:blip>
          <a:srcRect l="46512" t="866" r="1069" b="1635"/>
          <a:stretch/>
        </p:blipFill>
        <p:spPr>
          <a:xfrm>
            <a:off x="3613232" y="0"/>
            <a:ext cx="55307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64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64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64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0" name="Google Shape;460;p64"/>
          <p:cNvSpPr txBox="1">
            <a:spLocks noGrp="1"/>
          </p:cNvSpPr>
          <p:nvPr>
            <p:ph type="body" idx="1"/>
          </p:nvPr>
        </p:nvSpPr>
        <p:spPr>
          <a:xfrm>
            <a:off x="107950" y="2453268"/>
            <a:ext cx="2992089" cy="195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6000" tIns="45700" rIns="90000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61" name="Google Shape;461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2062" y="727130"/>
            <a:ext cx="2261237" cy="537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8594" y="-152510"/>
            <a:ext cx="3620867" cy="1747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2"/>
          <p:cNvSpPr>
            <a:spLocks noGrp="1"/>
          </p:cNvSpPr>
          <p:nvPr>
            <p:ph type="pic" idx="2"/>
          </p:nvPr>
        </p:nvSpPr>
        <p:spPr>
          <a:xfrm>
            <a:off x="4751389" y="1016000"/>
            <a:ext cx="4249738" cy="52578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22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65"/>
          <p:cNvPicPr preferRelativeResize="0"/>
          <p:nvPr/>
        </p:nvPicPr>
        <p:blipFill rotWithShape="1">
          <a:blip r:embed="rId2">
            <a:alphaModFix/>
          </a:blip>
          <a:srcRect l="19305" r="28633"/>
          <a:stretch/>
        </p:blipFill>
        <p:spPr>
          <a:xfrm>
            <a:off x="-7634" y="0"/>
            <a:ext cx="535242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65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65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65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8" name="Google Shape;468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8594" y="-152510"/>
            <a:ext cx="3620867" cy="1747131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65"/>
          <p:cNvSpPr txBox="1">
            <a:spLocks noGrp="1"/>
          </p:cNvSpPr>
          <p:nvPr>
            <p:ph type="body" idx="1"/>
          </p:nvPr>
        </p:nvSpPr>
        <p:spPr>
          <a:xfrm>
            <a:off x="6009036" y="2453268"/>
            <a:ext cx="2992089" cy="195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396000" bIns="4570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70" name="Google Shape;470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0295" y="727549"/>
            <a:ext cx="2261237" cy="536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79863" y="-22683"/>
            <a:ext cx="10370634" cy="6908437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66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66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66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6" name="Google Shape;476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8593" y="-152510"/>
            <a:ext cx="3620865" cy="1747130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66"/>
          <p:cNvSpPr txBox="1">
            <a:spLocks noGrp="1"/>
          </p:cNvSpPr>
          <p:nvPr>
            <p:ph type="body" idx="1"/>
          </p:nvPr>
        </p:nvSpPr>
        <p:spPr>
          <a:xfrm>
            <a:off x="107950" y="2453268"/>
            <a:ext cx="2992089" cy="1951463"/>
          </a:xfrm>
          <a:prstGeom prst="rect">
            <a:avLst/>
          </a:prstGeom>
          <a:solidFill>
            <a:srgbClr val="FBC018">
              <a:alpha val="80000"/>
            </a:srgbClr>
          </a:solidFill>
          <a:ln>
            <a:noFill/>
          </a:ln>
        </p:spPr>
        <p:txBody>
          <a:bodyPr spcFirstLastPara="1" wrap="square" lIns="396000" tIns="45700" rIns="90000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78" name="Google Shape;478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0295" y="727130"/>
            <a:ext cx="2261237" cy="537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67"/>
          <p:cNvPicPr preferRelativeResize="0"/>
          <p:nvPr/>
        </p:nvPicPr>
        <p:blipFill rotWithShape="1">
          <a:blip r:embed="rId2">
            <a:alphaModFix/>
          </a:blip>
          <a:srcRect l="2596" t="732" r="23774" b="506"/>
          <a:stretch/>
        </p:blipFill>
        <p:spPr>
          <a:xfrm>
            <a:off x="-68593" y="0"/>
            <a:ext cx="92125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67"/>
          <p:cNvSpPr/>
          <p:nvPr/>
        </p:nvSpPr>
        <p:spPr>
          <a:xfrm flipH="1">
            <a:off x="-1" y="0"/>
            <a:ext cx="9144000" cy="2083078"/>
          </a:xfrm>
          <a:prstGeom prst="rect">
            <a:avLst/>
          </a:prstGeom>
          <a:gradFill>
            <a:gsLst>
              <a:gs pos="0">
                <a:srgbClr val="000000">
                  <a:alpha val="35686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67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67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67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5" name="Google Shape;485;p67"/>
          <p:cNvSpPr txBox="1">
            <a:spLocks noGrp="1"/>
          </p:cNvSpPr>
          <p:nvPr>
            <p:ph type="body" idx="1"/>
          </p:nvPr>
        </p:nvSpPr>
        <p:spPr>
          <a:xfrm>
            <a:off x="107950" y="2453268"/>
            <a:ext cx="2992089" cy="1951463"/>
          </a:xfrm>
          <a:prstGeom prst="rect">
            <a:avLst/>
          </a:prstGeom>
          <a:solidFill>
            <a:srgbClr val="349545">
              <a:alpha val="80000"/>
            </a:srgbClr>
          </a:solidFill>
          <a:ln>
            <a:noFill/>
          </a:ln>
        </p:spPr>
        <p:txBody>
          <a:bodyPr spcFirstLastPara="1" wrap="square" lIns="396000" tIns="45700" rIns="90000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86" name="Google Shape;486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8594" y="-152510"/>
            <a:ext cx="3620867" cy="1747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0295" y="727549"/>
            <a:ext cx="2261237" cy="536205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67"/>
          <p:cNvSpPr>
            <a:spLocks noGrp="1"/>
          </p:cNvSpPr>
          <p:nvPr>
            <p:ph type="pic" idx="2"/>
          </p:nvPr>
        </p:nvSpPr>
        <p:spPr>
          <a:xfrm>
            <a:off x="431800" y="5373687"/>
            <a:ext cx="1997075" cy="9001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68"/>
          <p:cNvPicPr preferRelativeResize="0"/>
          <p:nvPr/>
        </p:nvPicPr>
        <p:blipFill rotWithShape="1">
          <a:blip r:embed="rId2">
            <a:alphaModFix/>
          </a:blip>
          <a:srcRect l="21496" t="561" r="27410" b="1243"/>
          <a:stretch/>
        </p:blipFill>
        <p:spPr>
          <a:xfrm>
            <a:off x="-7634" y="0"/>
            <a:ext cx="535242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68"/>
          <p:cNvSpPr/>
          <p:nvPr/>
        </p:nvSpPr>
        <p:spPr>
          <a:xfrm rot="10800000" flipH="1">
            <a:off x="0" y="4797831"/>
            <a:ext cx="5344787" cy="2051824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68"/>
          <p:cNvSpPr/>
          <p:nvPr/>
        </p:nvSpPr>
        <p:spPr>
          <a:xfrm>
            <a:off x="0" y="0"/>
            <a:ext cx="5344787" cy="2051824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68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68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5" name="Google Shape;495;p68"/>
          <p:cNvSpPr txBox="1">
            <a:spLocks noGrp="1"/>
          </p:cNvSpPr>
          <p:nvPr>
            <p:ph type="body" idx="1"/>
          </p:nvPr>
        </p:nvSpPr>
        <p:spPr>
          <a:xfrm>
            <a:off x="6009036" y="2453268"/>
            <a:ext cx="2992089" cy="195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396000" bIns="4570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96" name="Google Shape;496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2061" y="727549"/>
            <a:ext cx="2257705" cy="536205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68"/>
          <p:cNvSpPr>
            <a:spLocks noGrp="1"/>
          </p:cNvSpPr>
          <p:nvPr>
            <p:ph type="pic" idx="2"/>
          </p:nvPr>
        </p:nvSpPr>
        <p:spPr>
          <a:xfrm>
            <a:off x="431800" y="5373687"/>
            <a:ext cx="1997075" cy="900113"/>
          </a:xfrm>
          <a:prstGeom prst="rect">
            <a:avLst/>
          </a:prstGeom>
          <a:noFill/>
          <a:ln>
            <a:noFill/>
          </a:ln>
        </p:spPr>
      </p:sp>
      <p:pic>
        <p:nvPicPr>
          <p:cNvPr id="498" name="Google Shape;498;p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8594" y="-152510"/>
            <a:ext cx="3620867" cy="1747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9"/>
          <p:cNvSpPr/>
          <p:nvPr/>
        </p:nvSpPr>
        <p:spPr>
          <a:xfrm>
            <a:off x="3613232" y="0"/>
            <a:ext cx="5530768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01" name="Google Shape;501;p69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69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69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4" name="Google Shape;504;p69"/>
          <p:cNvSpPr txBox="1">
            <a:spLocks noGrp="1"/>
          </p:cNvSpPr>
          <p:nvPr>
            <p:ph type="body" idx="1"/>
          </p:nvPr>
        </p:nvSpPr>
        <p:spPr>
          <a:xfrm>
            <a:off x="107950" y="2453268"/>
            <a:ext cx="2992089" cy="195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6000" tIns="45700" rIns="90000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05" name="Google Shape;505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42062" y="727130"/>
            <a:ext cx="2261237" cy="537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8594" y="-152510"/>
            <a:ext cx="3620867" cy="1747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0"/>
          <p:cNvSpPr/>
          <p:nvPr/>
        </p:nvSpPr>
        <p:spPr>
          <a:xfrm>
            <a:off x="0" y="28082"/>
            <a:ext cx="9143999" cy="6806907"/>
          </a:xfrm>
          <a:prstGeom prst="rect">
            <a:avLst/>
          </a:prstGeom>
          <a:noFill/>
          <a:ln>
            <a:noFill/>
          </a:ln>
        </p:spPr>
      </p:sp>
      <p:sp>
        <p:nvSpPr>
          <p:cNvPr id="509" name="Google Shape;509;p70"/>
          <p:cNvSpPr/>
          <p:nvPr/>
        </p:nvSpPr>
        <p:spPr>
          <a:xfrm flipH="1">
            <a:off x="-1" y="0"/>
            <a:ext cx="9144000" cy="2083078"/>
          </a:xfrm>
          <a:prstGeom prst="rect">
            <a:avLst/>
          </a:prstGeom>
          <a:gradFill>
            <a:gsLst>
              <a:gs pos="0">
                <a:srgbClr val="000000">
                  <a:alpha val="35686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70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70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70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3" name="Google Shape;513;p70"/>
          <p:cNvSpPr txBox="1">
            <a:spLocks noGrp="1"/>
          </p:cNvSpPr>
          <p:nvPr>
            <p:ph type="body" idx="1"/>
          </p:nvPr>
        </p:nvSpPr>
        <p:spPr>
          <a:xfrm>
            <a:off x="5810410" y="2453268"/>
            <a:ext cx="2992089" cy="1951463"/>
          </a:xfrm>
          <a:prstGeom prst="rect">
            <a:avLst/>
          </a:prstGeom>
          <a:solidFill>
            <a:srgbClr val="349545">
              <a:alpha val="80000"/>
            </a:srgbClr>
          </a:solidFill>
          <a:ln>
            <a:noFill/>
          </a:ln>
        </p:spPr>
        <p:txBody>
          <a:bodyPr spcFirstLastPara="1" wrap="square" lIns="396000" tIns="45700" rIns="90000" bIns="4570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14" name="Google Shape;514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40295" y="727549"/>
            <a:ext cx="2261237" cy="536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8594" y="-152510"/>
            <a:ext cx="3620867" cy="1747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1"/>
          <p:cNvSpPr/>
          <p:nvPr/>
        </p:nvSpPr>
        <p:spPr>
          <a:xfrm>
            <a:off x="-50180" y="0"/>
            <a:ext cx="9236746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71"/>
          <p:cNvSpPr/>
          <p:nvPr/>
        </p:nvSpPr>
        <p:spPr>
          <a:xfrm>
            <a:off x="-50180" y="0"/>
            <a:ext cx="9236746" cy="2051824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71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71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71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2" name="Google Shape;522;p71"/>
          <p:cNvSpPr>
            <a:spLocks noGrp="1"/>
          </p:cNvSpPr>
          <p:nvPr>
            <p:ph type="pic" idx="2"/>
          </p:nvPr>
        </p:nvSpPr>
        <p:spPr>
          <a:xfrm>
            <a:off x="6678613" y="225425"/>
            <a:ext cx="1997075" cy="900113"/>
          </a:xfrm>
          <a:prstGeom prst="rect">
            <a:avLst/>
          </a:prstGeom>
          <a:noFill/>
          <a:ln>
            <a:noFill/>
          </a:ln>
        </p:spPr>
      </p:sp>
      <p:sp>
        <p:nvSpPr>
          <p:cNvPr id="523" name="Google Shape;523;p71"/>
          <p:cNvSpPr txBox="1">
            <a:spLocks noGrp="1"/>
          </p:cNvSpPr>
          <p:nvPr>
            <p:ph type="body" idx="1"/>
          </p:nvPr>
        </p:nvSpPr>
        <p:spPr>
          <a:xfrm>
            <a:off x="6090209" y="2453268"/>
            <a:ext cx="2992089" cy="1951463"/>
          </a:xfrm>
          <a:prstGeom prst="rect">
            <a:avLst/>
          </a:prstGeom>
          <a:solidFill>
            <a:srgbClr val="C2A365">
              <a:alpha val="80000"/>
            </a:srgbClr>
          </a:solidFill>
          <a:ln>
            <a:noFill/>
          </a:ln>
        </p:spPr>
        <p:txBody>
          <a:bodyPr spcFirstLastPara="1" wrap="square" lIns="90000" tIns="46800" rIns="396000" bIns="4570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24" name="Google Shape;524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8594" y="-152510"/>
            <a:ext cx="3620867" cy="1747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72"/>
          <p:cNvSpPr/>
          <p:nvPr/>
        </p:nvSpPr>
        <p:spPr>
          <a:xfrm>
            <a:off x="-7634" y="0"/>
            <a:ext cx="535242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27" name="Google Shape;527;p72"/>
          <p:cNvSpPr/>
          <p:nvPr/>
        </p:nvSpPr>
        <p:spPr>
          <a:xfrm rot="10800000" flipH="1">
            <a:off x="0" y="4797831"/>
            <a:ext cx="5344787" cy="2051824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72"/>
          <p:cNvSpPr/>
          <p:nvPr/>
        </p:nvSpPr>
        <p:spPr>
          <a:xfrm>
            <a:off x="0" y="0"/>
            <a:ext cx="5344787" cy="2051824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72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72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1" name="Google Shape;531;p72"/>
          <p:cNvSpPr txBox="1">
            <a:spLocks noGrp="1"/>
          </p:cNvSpPr>
          <p:nvPr>
            <p:ph type="body" idx="1"/>
          </p:nvPr>
        </p:nvSpPr>
        <p:spPr>
          <a:xfrm>
            <a:off x="6009036" y="2453268"/>
            <a:ext cx="2992089" cy="195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396000" bIns="4570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32" name="Google Shape;532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42061" y="727549"/>
            <a:ext cx="2257705" cy="536205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72"/>
          <p:cNvSpPr>
            <a:spLocks noGrp="1"/>
          </p:cNvSpPr>
          <p:nvPr>
            <p:ph type="pic" idx="2"/>
          </p:nvPr>
        </p:nvSpPr>
        <p:spPr>
          <a:xfrm>
            <a:off x="431800" y="5373687"/>
            <a:ext cx="1997075" cy="900113"/>
          </a:xfrm>
          <a:prstGeom prst="rect">
            <a:avLst/>
          </a:prstGeom>
          <a:noFill/>
          <a:ln>
            <a:noFill/>
          </a:ln>
        </p:spPr>
      </p:sp>
      <p:pic>
        <p:nvPicPr>
          <p:cNvPr id="534" name="Google Shape;534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8594" y="-152510"/>
            <a:ext cx="3620867" cy="1747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73"/>
          <p:cNvSpPr/>
          <p:nvPr/>
        </p:nvSpPr>
        <p:spPr>
          <a:xfrm rot="5400000">
            <a:off x="3032918" y="746922"/>
            <a:ext cx="6857999" cy="5364163"/>
          </a:xfrm>
          <a:prstGeom prst="rect">
            <a:avLst/>
          </a:prstGeom>
          <a:noFill/>
          <a:ln>
            <a:noFill/>
          </a:ln>
        </p:spPr>
      </p:sp>
      <p:sp>
        <p:nvSpPr>
          <p:cNvPr id="537" name="Google Shape;537;p73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73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73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40" name="Google Shape;540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8594" y="-152510"/>
            <a:ext cx="3620867" cy="1747131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73"/>
          <p:cNvSpPr txBox="1">
            <a:spLocks noGrp="1"/>
          </p:cNvSpPr>
          <p:nvPr>
            <p:ph type="body" idx="1"/>
          </p:nvPr>
        </p:nvSpPr>
        <p:spPr>
          <a:xfrm>
            <a:off x="107950" y="2453268"/>
            <a:ext cx="2992089" cy="195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6000" tIns="45700" rIns="90000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42" name="Google Shape;542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0295" y="727549"/>
            <a:ext cx="2261237" cy="536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74"/>
          <p:cNvSpPr/>
          <p:nvPr/>
        </p:nvSpPr>
        <p:spPr>
          <a:xfrm>
            <a:off x="3791578" y="0"/>
            <a:ext cx="5352421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545" name="Google Shape;545;p74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74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74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48" name="Google Shape;548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8594" y="-152510"/>
            <a:ext cx="3620867" cy="1747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0295" y="727130"/>
            <a:ext cx="2261237" cy="537044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74"/>
          <p:cNvSpPr txBox="1">
            <a:spLocks noGrp="1"/>
          </p:cNvSpPr>
          <p:nvPr>
            <p:ph type="body" idx="1"/>
          </p:nvPr>
        </p:nvSpPr>
        <p:spPr>
          <a:xfrm>
            <a:off x="107950" y="2453268"/>
            <a:ext cx="2992089" cy="195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6000" tIns="45700" rIns="90000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ctrTitle"/>
          </p:nvPr>
        </p:nvSpPr>
        <p:spPr>
          <a:xfrm>
            <a:off x="685800" y="1788186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4500"/>
              <a:buFont typeface="Arial"/>
              <a:buNone/>
              <a:defRPr sz="4500" i="0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ubTitle" idx="1"/>
          </p:nvPr>
        </p:nvSpPr>
        <p:spPr>
          <a:xfrm>
            <a:off x="1143000" y="4267861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>
                <a:solidFill>
                  <a:srgbClr val="595959"/>
                </a:solidFill>
              </a:defRPr>
            </a:lvl1pPr>
            <a:lvl2pPr lvl="1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ustom Layout">
  <p:cSld name="23_Custom Layout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5"/>
          <p:cNvSpPr/>
          <p:nvPr/>
        </p:nvSpPr>
        <p:spPr>
          <a:xfrm>
            <a:off x="0" y="0"/>
            <a:ext cx="5344787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53" name="Google Shape;553;p75"/>
          <p:cNvSpPr/>
          <p:nvPr/>
        </p:nvSpPr>
        <p:spPr>
          <a:xfrm rot="10800000" flipH="1">
            <a:off x="0" y="4797831"/>
            <a:ext cx="5344787" cy="2051824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75"/>
          <p:cNvSpPr/>
          <p:nvPr/>
        </p:nvSpPr>
        <p:spPr>
          <a:xfrm>
            <a:off x="0" y="0"/>
            <a:ext cx="5344787" cy="2051824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75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75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7" name="Google Shape;557;p75"/>
          <p:cNvSpPr txBox="1">
            <a:spLocks noGrp="1"/>
          </p:cNvSpPr>
          <p:nvPr>
            <p:ph type="body" idx="1"/>
          </p:nvPr>
        </p:nvSpPr>
        <p:spPr>
          <a:xfrm>
            <a:off x="6009036" y="2453268"/>
            <a:ext cx="2992089" cy="195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396000" bIns="4570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8" name="Google Shape;558;p75"/>
          <p:cNvSpPr>
            <a:spLocks noGrp="1"/>
          </p:cNvSpPr>
          <p:nvPr>
            <p:ph type="pic" idx="2"/>
          </p:nvPr>
        </p:nvSpPr>
        <p:spPr>
          <a:xfrm>
            <a:off x="431800" y="5373687"/>
            <a:ext cx="1997075" cy="900113"/>
          </a:xfrm>
          <a:prstGeom prst="rect">
            <a:avLst/>
          </a:prstGeom>
          <a:noFill/>
          <a:ln>
            <a:noFill/>
          </a:ln>
        </p:spPr>
      </p:sp>
      <p:pic>
        <p:nvPicPr>
          <p:cNvPr id="559" name="Google Shape;559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8594" y="-152510"/>
            <a:ext cx="3620867" cy="1747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0295" y="727549"/>
            <a:ext cx="2261237" cy="536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76"/>
          <p:cNvSpPr/>
          <p:nvPr/>
        </p:nvSpPr>
        <p:spPr>
          <a:xfrm>
            <a:off x="-50180" y="0"/>
            <a:ext cx="9236746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63" name="Google Shape;563;p76"/>
          <p:cNvSpPr/>
          <p:nvPr/>
        </p:nvSpPr>
        <p:spPr>
          <a:xfrm>
            <a:off x="-50180" y="0"/>
            <a:ext cx="9236746" cy="2051824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76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76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76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7" name="Google Shape;567;p76"/>
          <p:cNvSpPr>
            <a:spLocks noGrp="1"/>
          </p:cNvSpPr>
          <p:nvPr>
            <p:ph type="pic" idx="2"/>
          </p:nvPr>
        </p:nvSpPr>
        <p:spPr>
          <a:xfrm>
            <a:off x="6678613" y="225425"/>
            <a:ext cx="1997075" cy="900113"/>
          </a:xfrm>
          <a:prstGeom prst="rect">
            <a:avLst/>
          </a:prstGeom>
          <a:noFill/>
          <a:ln>
            <a:noFill/>
          </a:ln>
        </p:spPr>
      </p:sp>
      <p:sp>
        <p:nvSpPr>
          <p:cNvPr id="568" name="Google Shape;568;p76"/>
          <p:cNvSpPr txBox="1">
            <a:spLocks noGrp="1"/>
          </p:cNvSpPr>
          <p:nvPr>
            <p:ph type="body" idx="1"/>
          </p:nvPr>
        </p:nvSpPr>
        <p:spPr>
          <a:xfrm>
            <a:off x="6090209" y="2453268"/>
            <a:ext cx="2992089" cy="1951463"/>
          </a:xfrm>
          <a:prstGeom prst="rect">
            <a:avLst/>
          </a:prstGeom>
          <a:solidFill>
            <a:srgbClr val="951F39">
              <a:alpha val="80000"/>
            </a:srgbClr>
          </a:solidFill>
          <a:ln>
            <a:noFill/>
          </a:ln>
        </p:spPr>
        <p:txBody>
          <a:bodyPr spcFirstLastPara="1" wrap="square" lIns="90000" tIns="46800" rIns="396000" bIns="4570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69" name="Google Shape;569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8594" y="-152510"/>
            <a:ext cx="3620867" cy="1747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77"/>
          <p:cNvSpPr/>
          <p:nvPr/>
        </p:nvSpPr>
        <p:spPr>
          <a:xfrm>
            <a:off x="3791578" y="0"/>
            <a:ext cx="535242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72" name="Google Shape;572;p77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77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77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75" name="Google Shape;575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8594" y="-152510"/>
            <a:ext cx="3620867" cy="1747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0295" y="727130"/>
            <a:ext cx="2261237" cy="537044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77"/>
          <p:cNvSpPr txBox="1">
            <a:spLocks noGrp="1"/>
          </p:cNvSpPr>
          <p:nvPr>
            <p:ph type="body" idx="1"/>
          </p:nvPr>
        </p:nvSpPr>
        <p:spPr>
          <a:xfrm>
            <a:off x="107950" y="2453268"/>
            <a:ext cx="2992089" cy="195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6000" tIns="45700" rIns="90000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78"/>
          <p:cNvSpPr/>
          <p:nvPr/>
        </p:nvSpPr>
        <p:spPr>
          <a:xfrm>
            <a:off x="-50180" y="0"/>
            <a:ext cx="9236746" cy="5914663"/>
          </a:xfrm>
          <a:prstGeom prst="rect">
            <a:avLst/>
          </a:prstGeom>
          <a:noFill/>
          <a:ln>
            <a:noFill/>
          </a:ln>
        </p:spPr>
      </p:sp>
      <p:sp>
        <p:nvSpPr>
          <p:cNvPr id="580" name="Google Shape;580;p78"/>
          <p:cNvSpPr/>
          <p:nvPr/>
        </p:nvSpPr>
        <p:spPr>
          <a:xfrm>
            <a:off x="-50180" y="0"/>
            <a:ext cx="9236746" cy="2051824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102A41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78"/>
          <p:cNvSpPr txBox="1">
            <a:spLocks noGrp="1"/>
          </p:cNvSpPr>
          <p:nvPr>
            <p:ph type="body" idx="1"/>
          </p:nvPr>
        </p:nvSpPr>
        <p:spPr>
          <a:xfrm>
            <a:off x="107950" y="2453268"/>
            <a:ext cx="2992089" cy="1951463"/>
          </a:xfrm>
          <a:prstGeom prst="rect">
            <a:avLst/>
          </a:prstGeom>
          <a:solidFill>
            <a:srgbClr val="349545">
              <a:alpha val="80000"/>
            </a:srgbClr>
          </a:solidFill>
          <a:ln>
            <a:noFill/>
          </a:ln>
        </p:spPr>
        <p:txBody>
          <a:bodyPr spcFirstLastPara="1" wrap="square" lIns="396000" tIns="45700" rIns="90000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2" name="Google Shape;582;p78"/>
          <p:cNvSpPr>
            <a:spLocks noGrp="1"/>
          </p:cNvSpPr>
          <p:nvPr>
            <p:ph type="pic" idx="2"/>
          </p:nvPr>
        </p:nvSpPr>
        <p:spPr>
          <a:xfrm>
            <a:off x="403105" y="6046755"/>
            <a:ext cx="1199989" cy="715381"/>
          </a:xfrm>
          <a:prstGeom prst="rect">
            <a:avLst/>
          </a:prstGeom>
          <a:noFill/>
          <a:ln>
            <a:noFill/>
          </a:ln>
        </p:spPr>
      </p:sp>
      <p:sp>
        <p:nvSpPr>
          <p:cNvPr id="583" name="Google Shape;583;p78"/>
          <p:cNvSpPr>
            <a:spLocks noGrp="1"/>
          </p:cNvSpPr>
          <p:nvPr>
            <p:ph type="pic" idx="3"/>
          </p:nvPr>
        </p:nvSpPr>
        <p:spPr>
          <a:xfrm>
            <a:off x="1817624" y="6046754"/>
            <a:ext cx="1199989" cy="715381"/>
          </a:xfrm>
          <a:prstGeom prst="rect">
            <a:avLst/>
          </a:prstGeom>
          <a:noFill/>
          <a:ln>
            <a:noFill/>
          </a:ln>
        </p:spPr>
      </p:sp>
      <p:sp>
        <p:nvSpPr>
          <p:cNvPr id="584" name="Google Shape;584;p78"/>
          <p:cNvSpPr>
            <a:spLocks noGrp="1"/>
          </p:cNvSpPr>
          <p:nvPr>
            <p:ph type="pic" idx="4"/>
          </p:nvPr>
        </p:nvSpPr>
        <p:spPr>
          <a:xfrm>
            <a:off x="3232143" y="6046754"/>
            <a:ext cx="1199989" cy="715381"/>
          </a:xfrm>
          <a:prstGeom prst="rect">
            <a:avLst/>
          </a:prstGeom>
          <a:noFill/>
          <a:ln>
            <a:noFill/>
          </a:ln>
        </p:spPr>
      </p:sp>
      <p:sp>
        <p:nvSpPr>
          <p:cNvPr id="585" name="Google Shape;585;p78"/>
          <p:cNvSpPr>
            <a:spLocks noGrp="1"/>
          </p:cNvSpPr>
          <p:nvPr>
            <p:ph type="pic" idx="5"/>
          </p:nvPr>
        </p:nvSpPr>
        <p:spPr>
          <a:xfrm>
            <a:off x="4646662" y="6046754"/>
            <a:ext cx="1199989" cy="715381"/>
          </a:xfrm>
          <a:prstGeom prst="rect">
            <a:avLst/>
          </a:prstGeom>
          <a:noFill/>
          <a:ln>
            <a:noFill/>
          </a:ln>
        </p:spPr>
      </p:sp>
      <p:sp>
        <p:nvSpPr>
          <p:cNvPr id="586" name="Google Shape;586;p78"/>
          <p:cNvSpPr>
            <a:spLocks noGrp="1"/>
          </p:cNvSpPr>
          <p:nvPr>
            <p:ph type="pic" idx="6"/>
          </p:nvPr>
        </p:nvSpPr>
        <p:spPr>
          <a:xfrm>
            <a:off x="6061181" y="6046754"/>
            <a:ext cx="1199989" cy="715381"/>
          </a:xfrm>
          <a:prstGeom prst="rect">
            <a:avLst/>
          </a:prstGeom>
          <a:noFill/>
          <a:ln>
            <a:noFill/>
          </a:ln>
        </p:spPr>
      </p:sp>
      <p:sp>
        <p:nvSpPr>
          <p:cNvPr id="587" name="Google Shape;587;p78"/>
          <p:cNvSpPr>
            <a:spLocks noGrp="1"/>
          </p:cNvSpPr>
          <p:nvPr>
            <p:ph type="pic" idx="7"/>
          </p:nvPr>
        </p:nvSpPr>
        <p:spPr>
          <a:xfrm>
            <a:off x="7475699" y="6046754"/>
            <a:ext cx="1199989" cy="715381"/>
          </a:xfrm>
          <a:prstGeom prst="rect">
            <a:avLst/>
          </a:prstGeom>
          <a:noFill/>
          <a:ln>
            <a:noFill/>
          </a:ln>
        </p:spPr>
      </p:sp>
      <p:pic>
        <p:nvPicPr>
          <p:cNvPr id="588" name="Google Shape;588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40295" y="727549"/>
            <a:ext cx="2261237" cy="536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8594" y="-152510"/>
            <a:ext cx="3620867" cy="1747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9"/>
          <p:cNvSpPr/>
          <p:nvPr/>
        </p:nvSpPr>
        <p:spPr>
          <a:xfrm>
            <a:off x="-50180" y="0"/>
            <a:ext cx="9236746" cy="5914663"/>
          </a:xfrm>
          <a:prstGeom prst="rect">
            <a:avLst/>
          </a:prstGeom>
          <a:noFill/>
          <a:ln>
            <a:noFill/>
          </a:ln>
        </p:spPr>
      </p:sp>
      <p:sp>
        <p:nvSpPr>
          <p:cNvPr id="592" name="Google Shape;592;p79"/>
          <p:cNvSpPr/>
          <p:nvPr/>
        </p:nvSpPr>
        <p:spPr>
          <a:xfrm>
            <a:off x="-50180" y="0"/>
            <a:ext cx="9236746" cy="1747131"/>
          </a:xfrm>
          <a:prstGeom prst="rect">
            <a:avLst/>
          </a:prstGeom>
          <a:gradFill>
            <a:gsLst>
              <a:gs pos="0">
                <a:srgbClr val="000000">
                  <a:alpha val="72941"/>
                </a:srgbClr>
              </a:gs>
              <a:gs pos="100000">
                <a:srgbClr val="102A41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79"/>
          <p:cNvSpPr>
            <a:spLocks noGrp="1"/>
          </p:cNvSpPr>
          <p:nvPr>
            <p:ph type="pic" idx="2"/>
          </p:nvPr>
        </p:nvSpPr>
        <p:spPr>
          <a:xfrm>
            <a:off x="403105" y="6046755"/>
            <a:ext cx="1199989" cy="715381"/>
          </a:xfrm>
          <a:prstGeom prst="rect">
            <a:avLst/>
          </a:prstGeom>
          <a:noFill/>
          <a:ln>
            <a:noFill/>
          </a:ln>
        </p:spPr>
      </p:sp>
      <p:sp>
        <p:nvSpPr>
          <p:cNvPr id="594" name="Google Shape;594;p79"/>
          <p:cNvSpPr>
            <a:spLocks noGrp="1"/>
          </p:cNvSpPr>
          <p:nvPr>
            <p:ph type="pic" idx="3"/>
          </p:nvPr>
        </p:nvSpPr>
        <p:spPr>
          <a:xfrm>
            <a:off x="1817624" y="6046754"/>
            <a:ext cx="1199989" cy="715381"/>
          </a:xfrm>
          <a:prstGeom prst="rect">
            <a:avLst/>
          </a:prstGeom>
          <a:noFill/>
          <a:ln>
            <a:noFill/>
          </a:ln>
        </p:spPr>
      </p:sp>
      <p:sp>
        <p:nvSpPr>
          <p:cNvPr id="595" name="Google Shape;595;p79"/>
          <p:cNvSpPr>
            <a:spLocks noGrp="1"/>
          </p:cNvSpPr>
          <p:nvPr>
            <p:ph type="pic" idx="4"/>
          </p:nvPr>
        </p:nvSpPr>
        <p:spPr>
          <a:xfrm>
            <a:off x="3232143" y="6046754"/>
            <a:ext cx="1199989" cy="715381"/>
          </a:xfrm>
          <a:prstGeom prst="rect">
            <a:avLst/>
          </a:prstGeom>
          <a:noFill/>
          <a:ln>
            <a:noFill/>
          </a:ln>
        </p:spPr>
      </p:sp>
      <p:sp>
        <p:nvSpPr>
          <p:cNvPr id="596" name="Google Shape;596;p79"/>
          <p:cNvSpPr>
            <a:spLocks noGrp="1"/>
          </p:cNvSpPr>
          <p:nvPr>
            <p:ph type="pic" idx="5"/>
          </p:nvPr>
        </p:nvSpPr>
        <p:spPr>
          <a:xfrm>
            <a:off x="4646662" y="6046754"/>
            <a:ext cx="1199989" cy="715381"/>
          </a:xfrm>
          <a:prstGeom prst="rect">
            <a:avLst/>
          </a:prstGeom>
          <a:noFill/>
          <a:ln>
            <a:noFill/>
          </a:ln>
        </p:spPr>
      </p:sp>
      <p:sp>
        <p:nvSpPr>
          <p:cNvPr id="597" name="Google Shape;597;p79"/>
          <p:cNvSpPr>
            <a:spLocks noGrp="1"/>
          </p:cNvSpPr>
          <p:nvPr>
            <p:ph type="pic" idx="6"/>
          </p:nvPr>
        </p:nvSpPr>
        <p:spPr>
          <a:xfrm>
            <a:off x="6061181" y="6046754"/>
            <a:ext cx="1199989" cy="715381"/>
          </a:xfrm>
          <a:prstGeom prst="rect">
            <a:avLst/>
          </a:prstGeom>
          <a:noFill/>
          <a:ln>
            <a:noFill/>
          </a:ln>
        </p:spPr>
      </p:sp>
      <p:sp>
        <p:nvSpPr>
          <p:cNvPr id="598" name="Google Shape;598;p79"/>
          <p:cNvSpPr>
            <a:spLocks noGrp="1"/>
          </p:cNvSpPr>
          <p:nvPr>
            <p:ph type="pic" idx="7"/>
          </p:nvPr>
        </p:nvSpPr>
        <p:spPr>
          <a:xfrm>
            <a:off x="7475699" y="6046754"/>
            <a:ext cx="1199989" cy="715381"/>
          </a:xfrm>
          <a:prstGeom prst="rect">
            <a:avLst/>
          </a:prstGeom>
          <a:noFill/>
          <a:ln>
            <a:noFill/>
          </a:ln>
        </p:spPr>
      </p:sp>
      <p:pic>
        <p:nvPicPr>
          <p:cNvPr id="599" name="Google Shape;599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40295" y="727549"/>
            <a:ext cx="2261237" cy="536205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79"/>
          <p:cNvSpPr txBox="1">
            <a:spLocks noGrp="1"/>
          </p:cNvSpPr>
          <p:nvPr>
            <p:ph type="body" idx="1"/>
          </p:nvPr>
        </p:nvSpPr>
        <p:spPr>
          <a:xfrm>
            <a:off x="6090209" y="2453268"/>
            <a:ext cx="2992089" cy="1951463"/>
          </a:xfrm>
          <a:prstGeom prst="rect">
            <a:avLst/>
          </a:prstGeom>
          <a:solidFill>
            <a:srgbClr val="951F39">
              <a:alpha val="80000"/>
            </a:srgbClr>
          </a:solidFill>
          <a:ln>
            <a:noFill/>
          </a:ln>
        </p:spPr>
        <p:txBody>
          <a:bodyPr spcFirstLastPara="1" wrap="square" lIns="90000" tIns="46800" rIns="396000" bIns="4570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01" name="Google Shape;601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8594" y="-152510"/>
            <a:ext cx="3620867" cy="1747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80"/>
          <p:cNvSpPr/>
          <p:nvPr/>
        </p:nvSpPr>
        <p:spPr>
          <a:xfrm>
            <a:off x="-50180" y="0"/>
            <a:ext cx="9236746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04" name="Google Shape;604;p80"/>
          <p:cNvSpPr/>
          <p:nvPr/>
        </p:nvSpPr>
        <p:spPr>
          <a:xfrm>
            <a:off x="-50180" y="0"/>
            <a:ext cx="9236746" cy="2051824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80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80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80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8" name="Google Shape;608;p80"/>
          <p:cNvSpPr>
            <a:spLocks noGrp="1"/>
          </p:cNvSpPr>
          <p:nvPr>
            <p:ph type="pic" idx="2"/>
          </p:nvPr>
        </p:nvSpPr>
        <p:spPr>
          <a:xfrm>
            <a:off x="6678613" y="225425"/>
            <a:ext cx="1997075" cy="900113"/>
          </a:xfrm>
          <a:prstGeom prst="rect">
            <a:avLst/>
          </a:prstGeom>
          <a:noFill/>
          <a:ln>
            <a:noFill/>
          </a:ln>
        </p:spPr>
      </p:sp>
      <p:sp>
        <p:nvSpPr>
          <p:cNvPr id="609" name="Google Shape;609;p80"/>
          <p:cNvSpPr txBox="1">
            <a:spLocks noGrp="1"/>
          </p:cNvSpPr>
          <p:nvPr>
            <p:ph type="body" idx="1"/>
          </p:nvPr>
        </p:nvSpPr>
        <p:spPr>
          <a:xfrm>
            <a:off x="6090209" y="2453268"/>
            <a:ext cx="2992089" cy="1951463"/>
          </a:xfrm>
          <a:prstGeom prst="rect">
            <a:avLst/>
          </a:prstGeom>
          <a:solidFill>
            <a:srgbClr val="951F39">
              <a:alpha val="80000"/>
            </a:srgbClr>
          </a:solidFill>
          <a:ln>
            <a:noFill/>
          </a:ln>
        </p:spPr>
        <p:txBody>
          <a:bodyPr spcFirstLastPara="1" wrap="square" lIns="90000" tIns="46800" rIns="396000" bIns="4570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10" name="Google Shape;610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8594" y="-152510"/>
            <a:ext cx="3620867" cy="1747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4"/>
          <p:cNvSpPr txBox="1">
            <a:spLocks noGrp="1"/>
          </p:cNvSpPr>
          <p:nvPr>
            <p:ph type="ctrTitle"/>
          </p:nvPr>
        </p:nvSpPr>
        <p:spPr>
          <a:xfrm>
            <a:off x="685800" y="1788186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4500"/>
              <a:buFont typeface="Arial"/>
              <a:buNone/>
              <a:defRPr sz="4500" i="0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subTitle" idx="1"/>
          </p:nvPr>
        </p:nvSpPr>
        <p:spPr>
          <a:xfrm>
            <a:off x="1143000" y="4267861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3600"/>
              <a:buFont typeface="Arial"/>
              <a:buNone/>
              <a:defRPr sz="3600">
                <a:solidFill>
                  <a:srgbClr val="951F3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>
                <a:solidFill>
                  <a:srgbClr val="595959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 txBox="1"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3600"/>
              <a:buFont typeface="Arial"/>
              <a:buNone/>
              <a:defRPr sz="3600">
                <a:solidFill>
                  <a:srgbClr val="951F3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41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8.xml"/><Relationship Id="rId40" Type="http://schemas.openxmlformats.org/officeDocument/2006/relationships/image" Target="../media/image5.jpg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#hashtag for campaign</a:t>
            </a:r>
            <a:endParaRPr sz="1400"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68">
          <p15:clr>
            <a:srgbClr val="F26B43"/>
          </p15:clr>
        </p15:guide>
        <p15:guide id="3" orient="horz" pos="51">
          <p15:clr>
            <a:srgbClr val="F26B43"/>
          </p15:clr>
        </p15:guide>
        <p15:guide id="4" orient="horz" pos="142">
          <p15:clr>
            <a:srgbClr val="F26B43"/>
          </p15:clr>
        </p15:guide>
        <p15:guide id="5" pos="5670">
          <p15:clr>
            <a:srgbClr val="F26B43"/>
          </p15:clr>
        </p15:guide>
        <p15:guide id="6" orient="horz" pos="709">
          <p15:clr>
            <a:srgbClr val="F26B43"/>
          </p15:clr>
        </p15:guide>
        <p15:guide id="7" pos="2767">
          <p15:clr>
            <a:srgbClr val="F26B43"/>
          </p15:clr>
        </p15:guide>
        <p15:guide id="8" pos="2993">
          <p15:clr>
            <a:srgbClr val="F26B43"/>
          </p15:clr>
        </p15:guide>
        <p15:guide id="9" orient="horz" pos="4110">
          <p15:clr>
            <a:srgbClr val="F26B43"/>
          </p15:clr>
        </p15:guide>
        <p15:guide id="10" orient="horz" pos="4292">
          <p15:clr>
            <a:srgbClr val="F26B43"/>
          </p15:clr>
        </p15:guide>
        <p15:guide id="11" orient="horz" pos="3952">
          <p15:clr>
            <a:srgbClr val="F26B43"/>
          </p15:clr>
        </p15:guide>
        <p15:guide id="12" pos="5465">
          <p15:clr>
            <a:srgbClr val="F26B43"/>
          </p15:clr>
        </p15:guide>
        <p15:guide id="13" pos="272">
          <p15:clr>
            <a:srgbClr val="F26B43"/>
          </p15:clr>
        </p15:guide>
        <p15:guide id="14" pos="238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/>
          <p:nvPr/>
        </p:nvSpPr>
        <p:spPr>
          <a:xfrm>
            <a:off x="0" y="0"/>
            <a:ext cx="9144000" cy="849600"/>
          </a:xfrm>
          <a:prstGeom prst="rect">
            <a:avLst/>
          </a:prstGeom>
          <a:blipFill rotWithShape="1">
            <a:blip r:embed="rId4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6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1"/>
          </p:nvPr>
        </p:nvSpPr>
        <p:spPr>
          <a:xfrm>
            <a:off x="107950" y="1016000"/>
            <a:ext cx="8880775" cy="5341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43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#hashtag for campaign</a:t>
            </a:r>
            <a:endParaRPr sz="1400" b="0">
              <a:solidFill>
                <a:srgbClr val="000000"/>
              </a:solidFill>
            </a:endParaRPr>
          </a:p>
        </p:txBody>
      </p:sp>
      <p:pic>
        <p:nvPicPr>
          <p:cNvPr id="28" name="Google Shape;28;p16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-230660" y="-189470"/>
            <a:ext cx="2453956" cy="118407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716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68">
          <p15:clr>
            <a:srgbClr val="F26B43"/>
          </p15:clr>
        </p15:guide>
        <p15:guide id="4" orient="horz" pos="51">
          <p15:clr>
            <a:srgbClr val="F26B43"/>
          </p15:clr>
        </p15:guide>
        <p15:guide id="5" orient="horz" pos="436">
          <p15:clr>
            <a:srgbClr val="F26B43"/>
          </p15:clr>
        </p15:guide>
        <p15:guide id="6" pos="5670">
          <p15:clr>
            <a:srgbClr val="F26B43"/>
          </p15:clr>
        </p15:guide>
        <p15:guide id="7" orient="horz" pos="640">
          <p15:clr>
            <a:srgbClr val="F26B43"/>
          </p15:clr>
        </p15:guide>
        <p15:guide id="8" pos="2767">
          <p15:clr>
            <a:srgbClr val="F26B43"/>
          </p15:clr>
        </p15:guide>
        <p15:guide id="9" pos="2993">
          <p15:clr>
            <a:srgbClr val="F26B43"/>
          </p15:clr>
        </p15:guide>
        <p15:guide id="10" orient="horz" pos="2047">
          <p15:clr>
            <a:srgbClr val="F26B43"/>
          </p15:clr>
        </p15:guide>
        <p15:guide id="11" orient="horz" pos="2273">
          <p15:clr>
            <a:srgbClr val="F26B43"/>
          </p15:clr>
        </p15:guide>
        <p15:guide id="12" orient="horz" pos="3952">
          <p15:clr>
            <a:srgbClr val="F26B43"/>
          </p15:clr>
        </p15:guide>
        <p15:guide id="13" orient="horz" pos="4110">
          <p15:clr>
            <a:srgbClr val="F26B43"/>
          </p15:clr>
        </p15:guide>
        <p15:guide id="14" orient="horz" pos="429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6" name="Google Shape;386;p2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7" name="Google Shape;387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8" name="Google Shape;388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9" name="Google Shape;389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71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6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8" name="Google Shape;398;p56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9" name="Google Shape;399;p56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#hashtag for campaign</a:t>
            </a:r>
            <a:endParaRPr sz="1400"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68">
          <p15:clr>
            <a:srgbClr val="F26B43"/>
          </p15:clr>
        </p15:guide>
        <p15:guide id="3" orient="horz" pos="51">
          <p15:clr>
            <a:srgbClr val="F26B43"/>
          </p15:clr>
        </p15:guide>
        <p15:guide id="4" orient="horz" pos="142">
          <p15:clr>
            <a:srgbClr val="F26B43"/>
          </p15:clr>
        </p15:guide>
        <p15:guide id="5" pos="5670">
          <p15:clr>
            <a:srgbClr val="F26B43"/>
          </p15:clr>
        </p15:guide>
        <p15:guide id="6" orient="horz" pos="709">
          <p15:clr>
            <a:srgbClr val="F26B43"/>
          </p15:clr>
        </p15:guide>
        <p15:guide id="7" pos="2767">
          <p15:clr>
            <a:srgbClr val="F26B43"/>
          </p15:clr>
        </p15:guide>
        <p15:guide id="8" pos="2993">
          <p15:clr>
            <a:srgbClr val="F26B43"/>
          </p15:clr>
        </p15:guide>
        <p15:guide id="9" orient="horz" pos="4110">
          <p15:clr>
            <a:srgbClr val="F26B43"/>
          </p15:clr>
        </p15:guide>
        <p15:guide id="10" orient="horz" pos="4292">
          <p15:clr>
            <a:srgbClr val="F26B43"/>
          </p15:clr>
        </p15:guide>
        <p15:guide id="11" orient="horz" pos="3952">
          <p15:clr>
            <a:srgbClr val="F26B43"/>
          </p15:clr>
        </p15:guide>
        <p15:guide id="12" pos="5465">
          <p15:clr>
            <a:srgbClr val="F26B43"/>
          </p15:clr>
        </p15:guide>
        <p15:guide id="13" pos="272">
          <p15:clr>
            <a:srgbClr val="F26B43"/>
          </p15:clr>
        </p15:guide>
        <p15:guide id="14" pos="23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1.svg"/><Relationship Id="rId11" Type="http://schemas.openxmlformats.org/officeDocument/2006/relationships/image" Target="../media/image17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"/>
          <p:cNvSpPr txBox="1">
            <a:spLocks noGrp="1"/>
          </p:cNvSpPr>
          <p:nvPr>
            <p:ph type="body" idx="1"/>
          </p:nvPr>
        </p:nvSpPr>
        <p:spPr>
          <a:xfrm>
            <a:off x="107949" y="2653992"/>
            <a:ext cx="3538653" cy="195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6000" tIns="45700" rIns="90000" bIns="45700" anchor="ctr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 b="1" dirty="0"/>
              <a:t>AFRICA OCEAN GOVERNANCE STRATEGY (AOGS) : presentation</a:t>
            </a:r>
            <a:endParaRPr dirty="0"/>
          </a:p>
        </p:txBody>
      </p:sp>
      <p:sp>
        <p:nvSpPr>
          <p:cNvPr id="616" name="Google Shape;616;p1"/>
          <p:cNvSpPr/>
          <p:nvPr/>
        </p:nvSpPr>
        <p:spPr>
          <a:xfrm>
            <a:off x="6229817" y="1189463"/>
            <a:ext cx="1164366" cy="1112410"/>
          </a:xfrm>
          <a:custGeom>
            <a:avLst/>
            <a:gdLst/>
            <a:ahLst/>
            <a:cxnLst/>
            <a:rect l="l" t="t" r="r" b="b"/>
            <a:pathLst>
              <a:path w="2212581" h="2098190" extrusionOk="0">
                <a:moveTo>
                  <a:pt x="0" y="0"/>
                </a:moveTo>
                <a:lnTo>
                  <a:pt x="2212581" y="0"/>
                </a:lnTo>
                <a:lnTo>
                  <a:pt x="2212581" y="2098190"/>
                </a:lnTo>
                <a:lnTo>
                  <a:pt x="0" y="20981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22" b="-2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"/>
          <p:cNvSpPr txBox="1"/>
          <p:nvPr/>
        </p:nvSpPr>
        <p:spPr>
          <a:xfrm>
            <a:off x="50258" y="5689139"/>
            <a:ext cx="3538653" cy="96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A066"/>
              </a:buClr>
              <a:buSzPts val="1900"/>
              <a:buFont typeface="Arial"/>
              <a:buNone/>
            </a:pPr>
            <a:r>
              <a:rPr lang="en-US" sz="1900" b="1" i="0" u="none" strike="noStrike" cap="none" dirty="0">
                <a:solidFill>
                  <a:srgbClr val="B2A066"/>
                </a:solidFill>
                <a:latin typeface="Arial"/>
                <a:ea typeface="Arial"/>
                <a:cs typeface="Arial"/>
                <a:sym typeface="Arial"/>
              </a:rPr>
              <a:t>By Georges MBA ASSEKO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en-US" sz="19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1900" b="1" dirty="0">
                <a:solidFill>
                  <a:schemeClr val="lt1"/>
                </a:solidFill>
              </a:rPr>
              <a:t>ead</a:t>
            </a:r>
            <a:r>
              <a:rPr lang="en-US" sz="19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BLUE ECONOMY Division</a:t>
            </a:r>
            <a:endParaRPr sz="19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" name="Google Shape;744;p9" descr="A cargo ship in a por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l="25012" r="25012"/>
          <a:stretch/>
        </p:blipFill>
        <p:spPr>
          <a:xfrm>
            <a:off x="5716132" y="0"/>
            <a:ext cx="34278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9"/>
          <p:cNvSpPr txBox="1"/>
          <p:nvPr/>
        </p:nvSpPr>
        <p:spPr>
          <a:xfrm>
            <a:off x="522308" y="1309265"/>
            <a:ext cx="4941790" cy="483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900"/>
              <a:buFont typeface="Noto Sans Symbols"/>
              <a:buChar char="▪"/>
            </a:pPr>
            <a:r>
              <a:rPr lang="en-US" sz="1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 an overarching ocean governance framework</a:t>
            </a:r>
            <a:endParaRPr sz="1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2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900"/>
              <a:buFont typeface="Noto Sans Symbols"/>
              <a:buNone/>
            </a:pPr>
            <a:endParaRPr sz="1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900"/>
              <a:buFont typeface="Noto Sans Symbols"/>
              <a:buChar char="▪"/>
            </a:pPr>
            <a:r>
              <a:rPr lang="en-US" sz="1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Mobilize resources for strategy implementation</a:t>
            </a:r>
            <a:endParaRPr lang="en-US" sz="2000" b="1" dirty="0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900"/>
              <a:buFont typeface="Noto Sans Symbols"/>
              <a:buChar char="▪"/>
            </a:pPr>
            <a:endParaRPr sz="1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900"/>
              <a:buFont typeface="Noto Sans Symbols"/>
              <a:buChar char="▪"/>
            </a:pPr>
            <a:r>
              <a:rPr lang="en-US" sz="1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Catalyze sustainable investments in aquatic/marine spaces</a:t>
            </a:r>
            <a:endParaRPr sz="1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2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900"/>
              <a:buFont typeface="Noto Sans Symbols"/>
              <a:buNone/>
            </a:pPr>
            <a:endParaRPr sz="1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900"/>
              <a:buFont typeface="Noto Sans Symbols"/>
              <a:buChar char="▪"/>
            </a:pPr>
            <a:r>
              <a:rPr lang="en-US" sz="1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Strengthen collaboration &amp; partnerships</a:t>
            </a:r>
            <a:endParaRPr sz="1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2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900"/>
              <a:buFont typeface="Noto Sans Symbols"/>
              <a:buNone/>
            </a:pPr>
            <a:endParaRPr sz="1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900"/>
              <a:buFont typeface="Noto Sans Symbols"/>
              <a:buChar char="▪"/>
            </a:pPr>
            <a:r>
              <a:rPr lang="en-US" sz="1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Enhance knowledge management for sustainable governance</a:t>
            </a:r>
            <a:endParaRPr sz="1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9"/>
          <p:cNvSpPr txBox="1">
            <a:spLocks noGrp="1"/>
          </p:cNvSpPr>
          <p:nvPr>
            <p:ph type="title"/>
          </p:nvPr>
        </p:nvSpPr>
        <p:spPr>
          <a:xfrm>
            <a:off x="1970037" y="80962"/>
            <a:ext cx="3744959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8691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dirty="0"/>
              <a:t>SPECIFIC OBJECTIVES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Google Shape;752;p10"/>
          <p:cNvPicPr preferRelativeResize="0"/>
          <p:nvPr/>
        </p:nvPicPr>
        <p:blipFill rotWithShape="1">
          <a:blip r:embed="rId3">
            <a:alphaModFix/>
          </a:blip>
          <a:srcRect t="31279" b="31279"/>
          <a:stretch/>
        </p:blipFill>
        <p:spPr>
          <a:xfrm>
            <a:off x="0" y="4543242"/>
            <a:ext cx="9144000" cy="2282411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p10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9004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8691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dirty="0"/>
              <a:t>FRAMING : Functions and Actions</a:t>
            </a:r>
            <a:endParaRPr dirty="0"/>
          </a:p>
        </p:txBody>
      </p:sp>
      <p:sp>
        <p:nvSpPr>
          <p:cNvPr id="754" name="Google Shape;754;p10"/>
          <p:cNvSpPr txBox="1"/>
          <p:nvPr/>
        </p:nvSpPr>
        <p:spPr>
          <a:xfrm>
            <a:off x="280335" y="1278339"/>
            <a:ext cx="428466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600"/>
              <a:buFont typeface="Arial"/>
              <a:buNone/>
            </a:pPr>
            <a:r>
              <a:rPr lang="en-US" sz="1600" b="1">
                <a:solidFill>
                  <a:srgbClr val="9F2241"/>
                </a:solidFill>
                <a:latin typeface="Arial"/>
                <a:ea typeface="Arial"/>
                <a:cs typeface="Arial"/>
                <a:sym typeface="Arial"/>
              </a:rPr>
              <a:t>Core functions</a:t>
            </a:r>
            <a:endParaRPr/>
          </a:p>
        </p:txBody>
      </p:sp>
      <p:sp>
        <p:nvSpPr>
          <p:cNvPr id="755" name="Google Shape;755;p10"/>
          <p:cNvSpPr txBox="1">
            <a:spLocks noGrp="1"/>
          </p:cNvSpPr>
          <p:nvPr>
            <p:ph type="body" idx="1"/>
          </p:nvPr>
        </p:nvSpPr>
        <p:spPr>
          <a:xfrm>
            <a:off x="280335" y="1617472"/>
            <a:ext cx="4284663" cy="2810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400"/>
              <a:buFont typeface="Noto Sans Symbols"/>
              <a:buChar char="▪"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exchange</a:t>
            </a:r>
            <a:endParaRPr dirty="0"/>
          </a:p>
          <a:p>
            <a:pPr marL="346472" lvl="1" indent="-17383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B4A269"/>
              </a:buClr>
              <a:buSzPts val="1300"/>
              <a:buChar char="•"/>
            </a:pPr>
            <a:r>
              <a:rPr lang="en-US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Promote networking of national/regional data systems</a:t>
            </a:r>
            <a:endParaRPr dirty="0"/>
          </a:p>
          <a:p>
            <a:pPr marL="17145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400"/>
              <a:buFont typeface="Noto Sans Symbols"/>
              <a:buChar char="▪"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Cooperation &amp; coordination</a:t>
            </a:r>
            <a:endParaRPr dirty="0"/>
          </a:p>
          <a:p>
            <a:pPr marL="346472" lvl="1" indent="-17383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B4A269"/>
              </a:buClr>
              <a:buSzPts val="1300"/>
              <a:buChar char="•"/>
            </a:pPr>
            <a:r>
              <a:rPr lang="en-US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Enhance collaboration across ocean-related sectors</a:t>
            </a:r>
            <a:endParaRPr dirty="0"/>
          </a:p>
          <a:p>
            <a:pPr marL="346472" lvl="1" indent="-17383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B4A269"/>
              </a:buClr>
              <a:buSzPts val="1300"/>
              <a:buChar char="•"/>
            </a:pPr>
            <a:r>
              <a:rPr lang="en-US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Strengthen stakeholder &amp; business engagement</a:t>
            </a:r>
            <a:endParaRPr dirty="0"/>
          </a:p>
          <a:p>
            <a:pPr marL="17145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400"/>
              <a:buFont typeface="Noto Sans Symbols"/>
              <a:buChar char="▪"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Policy implementation review</a:t>
            </a:r>
            <a:endParaRPr dirty="0"/>
          </a:p>
          <a:p>
            <a:pPr marL="346472" lvl="1" indent="-17383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B4A269"/>
              </a:buClr>
              <a:buSzPts val="1300"/>
              <a:buChar char="•"/>
            </a:pPr>
            <a:r>
              <a:rPr lang="en-US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 effectiveness of existing instruments &amp; strategies</a:t>
            </a: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</a:pPr>
            <a:endParaRPr dirty="0"/>
          </a:p>
        </p:txBody>
      </p:sp>
      <p:sp>
        <p:nvSpPr>
          <p:cNvPr id="756" name="Google Shape;756;p10"/>
          <p:cNvSpPr txBox="1"/>
          <p:nvPr/>
        </p:nvSpPr>
        <p:spPr>
          <a:xfrm>
            <a:off x="4685682" y="1278339"/>
            <a:ext cx="428466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600"/>
              <a:buFont typeface="Arial"/>
              <a:buNone/>
            </a:pPr>
            <a:r>
              <a:rPr lang="en-US" sz="1600" b="1" dirty="0">
                <a:solidFill>
                  <a:srgbClr val="9F2241"/>
                </a:solidFill>
                <a:latin typeface="Arial"/>
                <a:ea typeface="Arial"/>
                <a:cs typeface="Arial"/>
                <a:sym typeface="Arial"/>
              </a:rPr>
              <a:t>Key actions</a:t>
            </a:r>
            <a:endParaRPr dirty="0"/>
          </a:p>
        </p:txBody>
      </p:sp>
      <p:sp>
        <p:nvSpPr>
          <p:cNvPr id="757" name="Google Shape;757;p10"/>
          <p:cNvSpPr txBox="1"/>
          <p:nvPr/>
        </p:nvSpPr>
        <p:spPr>
          <a:xfrm>
            <a:off x="4685682" y="1617472"/>
            <a:ext cx="4284663" cy="2810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400"/>
              <a:buFont typeface="Noto Sans Symbols"/>
              <a:buChar char="▪"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 capacities for ocean governance in Africa</a:t>
            </a:r>
            <a:endParaRPr b="1" dirty="0"/>
          </a:p>
          <a:p>
            <a:pPr marL="171450" marR="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400"/>
              <a:buFont typeface="Noto Sans Symbols"/>
              <a:buChar char="▪"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Mobilize national and regional political will</a:t>
            </a:r>
            <a:endParaRPr b="1" dirty="0"/>
          </a:p>
          <a:p>
            <a:pPr marL="171450" marR="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400"/>
              <a:buFont typeface="Noto Sans Symbols"/>
              <a:buChar char="▪"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Promote networking of national and regional data systems</a:t>
            </a:r>
            <a:endParaRPr b="1" dirty="0"/>
          </a:p>
          <a:p>
            <a:pPr marL="171450" marR="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400"/>
              <a:buFont typeface="Noto Sans Symbols"/>
              <a:buChar char="▪"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Foster cooperation across ocean-related industries and sectors</a:t>
            </a:r>
            <a:endParaRPr b="1" dirty="0"/>
          </a:p>
          <a:p>
            <a:pPr marL="171450" marR="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400"/>
              <a:buFont typeface="Noto Sans Symbols"/>
              <a:buChar char="▪"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Engage stakeholders and businesses in ocean governance</a:t>
            </a:r>
            <a:endParaRPr b="1" dirty="0"/>
          </a:p>
          <a:p>
            <a:pPr marL="171450" marR="0" lvl="0" indent="-85725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350"/>
              <a:buFont typeface="Noto Sans Symbols"/>
              <a:buNone/>
            </a:pPr>
            <a:endParaRPr sz="1350" b="1" dirty="0">
              <a:solidFill>
                <a:srgbClr val="5357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1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9004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8691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/>
              <a:t>STRATEGIC INTERVENTION PATHWAYS </a:t>
            </a:r>
            <a:endParaRPr/>
          </a:p>
        </p:txBody>
      </p:sp>
      <p:sp>
        <p:nvSpPr>
          <p:cNvPr id="764" name="Google Shape;764;p11"/>
          <p:cNvSpPr txBox="1"/>
          <p:nvPr/>
        </p:nvSpPr>
        <p:spPr>
          <a:xfrm>
            <a:off x="280335" y="1278339"/>
            <a:ext cx="428466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9F2241"/>
                </a:solidFill>
              </a:rPr>
              <a:t>1. </a:t>
            </a:r>
            <a:r>
              <a:rPr lang="en-US" sz="1600" b="1">
                <a:solidFill>
                  <a:srgbClr val="9F2241"/>
                </a:solidFill>
                <a:latin typeface="Arial"/>
                <a:ea typeface="Arial"/>
                <a:cs typeface="Arial"/>
                <a:sym typeface="Arial"/>
              </a:rPr>
              <a:t>Enhancing means of implementation</a:t>
            </a:r>
            <a:endParaRPr/>
          </a:p>
        </p:txBody>
      </p:sp>
      <p:sp>
        <p:nvSpPr>
          <p:cNvPr id="765" name="Google Shape;765;p11"/>
          <p:cNvSpPr txBox="1">
            <a:spLocks noGrp="1"/>
          </p:cNvSpPr>
          <p:nvPr>
            <p:ph type="body" idx="1"/>
          </p:nvPr>
        </p:nvSpPr>
        <p:spPr>
          <a:xfrm>
            <a:off x="280335" y="1887292"/>
            <a:ext cx="4284663" cy="430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400"/>
              <a:buFont typeface="Noto Sans Symbols"/>
              <a:buChar char="▪"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</a:t>
            </a:r>
            <a:endParaRPr dirty="0"/>
          </a:p>
          <a:p>
            <a:pPr marL="346472" lvl="1" indent="-17383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B4A269"/>
              </a:buClr>
              <a:buSzPts val="1300"/>
              <a:buChar char="•"/>
            </a:pPr>
            <a:r>
              <a:rPr lang="en-US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Strengthen mechanisms for putting the Strategy and Implementation Plan into action.</a:t>
            </a:r>
            <a:endParaRPr dirty="0"/>
          </a:p>
          <a:p>
            <a:pPr marL="17145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400"/>
              <a:buFont typeface="Noto Sans Symbols"/>
              <a:buChar char="▪"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actions</a:t>
            </a:r>
            <a:endParaRPr dirty="0"/>
          </a:p>
          <a:p>
            <a:pPr marL="346472" lvl="1" indent="-17383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B4A269"/>
              </a:buClr>
              <a:buSzPts val="1300"/>
              <a:buChar char="•"/>
            </a:pPr>
            <a:r>
              <a:rPr lang="en-US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 a financing framework;</a:t>
            </a:r>
            <a:endParaRPr dirty="0"/>
          </a:p>
          <a:p>
            <a:pPr marL="346472" lvl="1" indent="-17383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B4A269"/>
              </a:buClr>
              <a:buSzPts val="1300"/>
              <a:buChar char="•"/>
            </a:pPr>
            <a:r>
              <a:rPr lang="en-US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Leverage existing knowledge from key institutions (e.g., WIOMSA, CBD centers);</a:t>
            </a:r>
            <a:endParaRPr dirty="0"/>
          </a:p>
          <a:p>
            <a:pPr marL="346472" lvl="1" indent="-17383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B4A269"/>
              </a:buClr>
              <a:buSzPts val="1300"/>
              <a:buChar char="•"/>
            </a:pPr>
            <a:r>
              <a:rPr lang="en-US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Synthesize and verify critical cross-sectoral information;</a:t>
            </a:r>
            <a:endParaRPr dirty="0"/>
          </a:p>
          <a:p>
            <a:pPr marL="346472" lvl="1" indent="-17383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B4A269"/>
              </a:buClr>
              <a:buSzPts val="1300"/>
              <a:buChar char="•"/>
            </a:pPr>
            <a:r>
              <a:rPr lang="en-US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 platforms (dashboards, hubs, repositories, etc</a:t>
            </a:r>
            <a:r>
              <a:rPr lang="en-US" sz="1300" dirty="0">
                <a:solidFill>
                  <a:schemeClr val="dk1"/>
                </a:solidFill>
              </a:rPr>
              <a:t>.</a:t>
            </a:r>
            <a:r>
              <a:rPr lang="en-US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to link fragmented data;</a:t>
            </a:r>
            <a:endParaRPr dirty="0"/>
          </a:p>
          <a:p>
            <a:pPr marL="346472" lvl="1" indent="-17383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B4A269"/>
              </a:buClr>
              <a:buSzPts val="1300"/>
              <a:buChar char="•"/>
            </a:pPr>
            <a:r>
              <a:rPr lang="en-US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Raise public awareness to increase political will and promote behavioral change.</a:t>
            </a: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</a:pPr>
            <a:endParaRPr dirty="0"/>
          </a:p>
        </p:txBody>
      </p:sp>
      <p:sp>
        <p:nvSpPr>
          <p:cNvPr id="766" name="Google Shape;766;p11"/>
          <p:cNvSpPr txBox="1"/>
          <p:nvPr/>
        </p:nvSpPr>
        <p:spPr>
          <a:xfrm>
            <a:off x="4685682" y="1278339"/>
            <a:ext cx="428466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600"/>
              <a:buFont typeface="Arial"/>
              <a:buNone/>
            </a:pPr>
            <a:r>
              <a:rPr lang="en-US" sz="1600" b="1">
                <a:solidFill>
                  <a:srgbClr val="9F2241"/>
                </a:solidFill>
              </a:rPr>
              <a:t>2. </a:t>
            </a:r>
            <a:r>
              <a:rPr lang="en-US" sz="1600" b="1">
                <a:solidFill>
                  <a:srgbClr val="9F2241"/>
                </a:solidFill>
                <a:latin typeface="Arial"/>
                <a:ea typeface="Arial"/>
                <a:cs typeface="Arial"/>
                <a:sym typeface="Arial"/>
              </a:rPr>
              <a:t>Coordination, cooperation, and stakeholder engagement</a:t>
            </a:r>
            <a:endParaRPr/>
          </a:p>
        </p:txBody>
      </p:sp>
      <p:sp>
        <p:nvSpPr>
          <p:cNvPr id="767" name="Google Shape;767;p11"/>
          <p:cNvSpPr txBox="1"/>
          <p:nvPr/>
        </p:nvSpPr>
        <p:spPr>
          <a:xfrm>
            <a:off x="4685682" y="1887292"/>
            <a:ext cx="4284663" cy="430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400"/>
              <a:buFont typeface="Noto Sans Symbols"/>
              <a:buChar char="▪"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</a:t>
            </a:r>
            <a:endParaRPr dirty="0"/>
          </a:p>
          <a:p>
            <a:pPr marL="346472" marR="0" lvl="1" indent="-17383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B4A269"/>
              </a:buClr>
              <a:buSzPts val="1300"/>
              <a:buFont typeface="Arial"/>
              <a:buChar char="•"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Foster effective coordination within the African Union, enhance collaboration with all relevant maritime actors, and increase stakeholder participation.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400"/>
              <a:buFont typeface="Noto Sans Symbols"/>
              <a:buChar char="▪"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Benefits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6472" marR="0" lvl="1" indent="-17383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B4A269"/>
              </a:buClr>
              <a:buSzPts val="1300"/>
              <a:buFont typeface="Arial"/>
              <a:buChar char="•"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Improved teamwork for effective delivery;</a:t>
            </a:r>
            <a:endParaRPr dirty="0"/>
          </a:p>
          <a:p>
            <a:pPr marL="346472" marR="0" lvl="1" indent="-17383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B4A269"/>
              </a:buClr>
              <a:buSzPts val="1300"/>
              <a:buFont typeface="Arial"/>
              <a:buChar char="•"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Stronger support for the implementation process;</a:t>
            </a:r>
            <a:endParaRPr dirty="0"/>
          </a:p>
          <a:p>
            <a:pPr marL="346472" marR="0" lvl="1" indent="-17383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B4A269"/>
              </a:buClr>
              <a:buSzPts val="1300"/>
              <a:buFont typeface="Arial"/>
              <a:buChar char="•"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ownership and commitment from all actors;</a:t>
            </a:r>
            <a:endParaRPr dirty="0"/>
          </a:p>
          <a:p>
            <a:pPr marL="346472" marR="0" lvl="1" indent="-17383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B4A269"/>
              </a:buClr>
              <a:buSzPts val="1300"/>
              <a:buFont typeface="Arial"/>
              <a:buChar char="•"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Greater buy-in across all levels (macro, </a:t>
            </a:r>
            <a:r>
              <a:rPr lang="en-US" sz="13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meso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micro).</a:t>
            </a:r>
            <a:endParaRPr dirty="0"/>
          </a:p>
          <a:p>
            <a:pPr marL="171450" marR="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400"/>
              <a:buFont typeface="Noto Sans Symbols"/>
              <a:buChar char="▪"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Importance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Crucial for the successful implementation of the Strategy and Action Plan. </a:t>
            </a:r>
            <a:endParaRPr dirty="0"/>
          </a:p>
          <a:p>
            <a:pPr marL="171450" marR="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400"/>
              <a:buFont typeface="Noto Sans Symbols"/>
              <a:buChar char="▪"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Enabling Factor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Requires harmonious collaboration towards a shared vision.</a:t>
            </a:r>
            <a:endParaRPr dirty="0"/>
          </a:p>
          <a:p>
            <a:pPr marL="171450" marR="0" lvl="0" indent="-85725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350"/>
              <a:buFont typeface="Noto Sans Symbols"/>
              <a:buNone/>
            </a:pPr>
            <a:endParaRPr sz="1350" dirty="0">
              <a:solidFill>
                <a:srgbClr val="5357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46;p2" descr="Africa with solid fill">
            <a:extLst>
              <a:ext uri="{FF2B5EF4-FFF2-40B4-BE49-F238E27FC236}">
                <a16:creationId xmlns:a16="http://schemas.microsoft.com/office/drawing/2014/main" id="{024B9C43-4C69-481F-DF4D-B8AC12CD458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8600" y="973667"/>
            <a:ext cx="6265333" cy="57065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72" name="Google Shape;772;p12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8691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/>
              <a:t>WAY FORWARD</a:t>
            </a:r>
            <a:endParaRPr/>
          </a:p>
        </p:txBody>
      </p:sp>
      <p:sp>
        <p:nvSpPr>
          <p:cNvPr id="774" name="Google Shape;774;p12"/>
          <p:cNvSpPr txBox="1"/>
          <p:nvPr/>
        </p:nvSpPr>
        <p:spPr>
          <a:xfrm>
            <a:off x="1447801" y="3569006"/>
            <a:ext cx="3598332" cy="2817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9F22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200" b="1" dirty="0">
                <a:solidFill>
                  <a:srgbClr val="9F2241"/>
                </a:solidFill>
                <a:latin typeface="Arial"/>
                <a:ea typeface="Arial"/>
                <a:cs typeface="Arial"/>
                <a:sym typeface="Arial"/>
              </a:rPr>
              <a:t>Coordination mechanism and Plan for implementation</a:t>
            </a:r>
          </a:p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200" b="1" dirty="0">
              <a:solidFill>
                <a:srgbClr val="9F22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200" b="1" dirty="0">
                <a:solidFill>
                  <a:srgbClr val="9F2241"/>
                </a:solidFill>
              </a:rPr>
              <a:t>Monitoring and Reporting mechanism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13"/>
          <p:cNvSpPr/>
          <p:nvPr/>
        </p:nvSpPr>
        <p:spPr>
          <a:xfrm rot="10800000">
            <a:off x="936000" y="0"/>
            <a:ext cx="7272000" cy="5189150"/>
          </a:xfrm>
          <a:prstGeom prst="round2SameRect">
            <a:avLst>
              <a:gd name="adj1" fmla="val 581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0" name="Google Shape;780;p13" descr="A logo with text on i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64487" y="696333"/>
            <a:ext cx="4015026" cy="1386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13"/>
          <p:cNvPicPr preferRelativeResize="0"/>
          <p:nvPr/>
        </p:nvPicPr>
        <p:blipFill rotWithShape="1">
          <a:blip r:embed="rId5">
            <a:alphaModFix/>
          </a:blip>
          <a:srcRect r="45625"/>
          <a:stretch/>
        </p:blipFill>
        <p:spPr>
          <a:xfrm rot="-24" flipH="1">
            <a:off x="945424" y="1032793"/>
            <a:ext cx="1438100" cy="462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13" descr="A close up of words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4291" y="2375412"/>
            <a:ext cx="5315415" cy="2671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88083" y="1371600"/>
            <a:ext cx="3255917" cy="5486400"/>
          </a:xfrm>
          <a:custGeom>
            <a:avLst/>
            <a:gdLst/>
            <a:ahLst/>
            <a:cxnLst/>
            <a:rect l="l" t="t" r="r" b="b"/>
            <a:pathLst>
              <a:path w="6511835" h="10264102">
                <a:moveTo>
                  <a:pt x="0" y="0"/>
                </a:moveTo>
                <a:lnTo>
                  <a:pt x="6511835" y="0"/>
                </a:lnTo>
                <a:lnTo>
                  <a:pt x="6511835" y="10264102"/>
                </a:lnTo>
                <a:lnTo>
                  <a:pt x="0" y="102641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1539" t="-16475" r="-14403" b="-39884"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3" name="Freeform 3"/>
          <p:cNvSpPr/>
          <p:nvPr/>
        </p:nvSpPr>
        <p:spPr>
          <a:xfrm>
            <a:off x="1" y="893788"/>
            <a:ext cx="2196758" cy="1059974"/>
          </a:xfrm>
          <a:custGeom>
            <a:avLst/>
            <a:gdLst/>
            <a:ahLst/>
            <a:cxnLst/>
            <a:rect l="l" t="t" r="r" b="b"/>
            <a:pathLst>
              <a:path w="4393516" h="2119948">
                <a:moveTo>
                  <a:pt x="0" y="0"/>
                </a:moveTo>
                <a:lnTo>
                  <a:pt x="4393516" y="0"/>
                </a:lnTo>
                <a:lnTo>
                  <a:pt x="4393516" y="2119948"/>
                </a:lnTo>
                <a:lnTo>
                  <a:pt x="0" y="21199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4" name="Freeform 4"/>
          <p:cNvSpPr/>
          <p:nvPr/>
        </p:nvSpPr>
        <p:spPr>
          <a:xfrm>
            <a:off x="7928859" y="893787"/>
            <a:ext cx="1215141" cy="586327"/>
          </a:xfrm>
          <a:custGeom>
            <a:avLst/>
            <a:gdLst/>
            <a:ahLst/>
            <a:cxnLst/>
            <a:rect l="l" t="t" r="r" b="b"/>
            <a:pathLst>
              <a:path w="2430282" h="1172654">
                <a:moveTo>
                  <a:pt x="0" y="0"/>
                </a:moveTo>
                <a:lnTo>
                  <a:pt x="2430282" y="0"/>
                </a:lnTo>
                <a:lnTo>
                  <a:pt x="2430282" y="1172654"/>
                </a:lnTo>
                <a:lnTo>
                  <a:pt x="0" y="11726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4"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5" name="Freeform 5"/>
          <p:cNvSpPr/>
          <p:nvPr/>
        </p:nvSpPr>
        <p:spPr>
          <a:xfrm>
            <a:off x="6718644" y="2387688"/>
            <a:ext cx="1106291" cy="1049095"/>
          </a:xfrm>
          <a:custGeom>
            <a:avLst/>
            <a:gdLst/>
            <a:ahLst/>
            <a:cxnLst/>
            <a:rect l="l" t="t" r="r" b="b"/>
            <a:pathLst>
              <a:path w="2212581" h="2098190">
                <a:moveTo>
                  <a:pt x="0" y="0"/>
                </a:moveTo>
                <a:lnTo>
                  <a:pt x="2212581" y="0"/>
                </a:lnTo>
                <a:lnTo>
                  <a:pt x="2212581" y="2098189"/>
                </a:lnTo>
                <a:lnTo>
                  <a:pt x="0" y="20981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4" b="-24"/>
            </a:stretch>
          </a:blipFill>
        </p:spPr>
        <p:txBody>
          <a:bodyPr/>
          <a:lstStyle/>
          <a:p>
            <a:endParaRPr lang="en-US" sz="900"/>
          </a:p>
        </p:txBody>
      </p:sp>
      <p:grpSp>
        <p:nvGrpSpPr>
          <p:cNvPr id="6" name="Group 6"/>
          <p:cNvGrpSpPr/>
          <p:nvPr/>
        </p:nvGrpSpPr>
        <p:grpSpPr>
          <a:xfrm>
            <a:off x="0" y="857251"/>
            <a:ext cx="9144000" cy="358169"/>
            <a:chOff x="0" y="0"/>
            <a:chExt cx="24384000" cy="9551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384000" cy="955117"/>
            </a:xfrm>
            <a:custGeom>
              <a:avLst/>
              <a:gdLst/>
              <a:ahLst/>
              <a:cxnLst/>
              <a:rect l="l" t="t" r="r" b="b"/>
              <a:pathLst>
                <a:path w="24384000" h="955117">
                  <a:moveTo>
                    <a:pt x="0" y="0"/>
                  </a:moveTo>
                  <a:lnTo>
                    <a:pt x="24384000" y="0"/>
                  </a:lnTo>
                  <a:lnTo>
                    <a:pt x="24384000" y="955117"/>
                  </a:lnTo>
                  <a:lnTo>
                    <a:pt x="0" y="955117"/>
                  </a:lnTo>
                  <a:close/>
                </a:path>
              </a:pathLst>
            </a:custGeom>
            <a:solidFill>
              <a:srgbClr val="F8F9FA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24384000" cy="974167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>
                <a:lnSpc>
                  <a:spcPts val="1889"/>
                </a:lnSpc>
              </a:pPr>
              <a:r>
                <a:rPr lang="en-US" sz="1575">
                  <a:solidFill>
                    <a:srgbClr val="1F1F1F"/>
                  </a:solidFill>
                  <a:latin typeface="Arimo"/>
                  <a:ea typeface="Arimo"/>
                  <a:cs typeface="Arimo"/>
                  <a:sym typeface="Arimo"/>
                </a:rPr>
                <a:t>kea leboha</a:t>
              </a:r>
              <a:r>
                <a:rPr lang="en-US" sz="1575">
                  <a:latin typeface="Arimo"/>
                  <a:ea typeface="Arimo"/>
                  <a:cs typeface="Arimo"/>
                  <a:sym typeface="Arimo"/>
                </a:rPr>
                <a:t> 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0" y="1371600"/>
            <a:ext cx="5888083" cy="4114800"/>
          </a:xfrm>
          <a:custGeom>
            <a:avLst/>
            <a:gdLst/>
            <a:ahLst/>
            <a:cxnLst/>
            <a:rect l="l" t="t" r="r" b="b"/>
            <a:pathLst>
              <a:path w="11776165" h="8229600">
                <a:moveTo>
                  <a:pt x="0" y="0"/>
                </a:moveTo>
                <a:lnTo>
                  <a:pt x="11776165" y="0"/>
                </a:lnTo>
                <a:lnTo>
                  <a:pt x="1177616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2013" r="-30093" b="-12013"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10" name="Freeform 10"/>
          <p:cNvSpPr/>
          <p:nvPr/>
        </p:nvSpPr>
        <p:spPr>
          <a:xfrm>
            <a:off x="0" y="0"/>
            <a:ext cx="5888083" cy="6858000"/>
          </a:xfrm>
          <a:custGeom>
            <a:avLst/>
            <a:gdLst/>
            <a:ahLst/>
            <a:cxnLst/>
            <a:rect l="l" t="t" r="r" b="b"/>
            <a:pathLst>
              <a:path w="11776165" h="10356226">
                <a:moveTo>
                  <a:pt x="0" y="0"/>
                </a:moveTo>
                <a:lnTo>
                  <a:pt x="11776165" y="0"/>
                </a:lnTo>
                <a:lnTo>
                  <a:pt x="11776165" y="10356226"/>
                </a:lnTo>
                <a:lnTo>
                  <a:pt x="0" y="103562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74" r="-31074"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11" name="TextBox 11"/>
          <p:cNvSpPr txBox="1"/>
          <p:nvPr/>
        </p:nvSpPr>
        <p:spPr>
          <a:xfrm>
            <a:off x="264836" y="2401975"/>
            <a:ext cx="5172765" cy="1859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700" dirty="0" err="1">
                <a:solidFill>
                  <a:srgbClr val="951F39"/>
                </a:solidFill>
                <a:latin typeface="Arimo Bold"/>
                <a:ea typeface="Arimo Bold"/>
                <a:cs typeface="Arimo Bold"/>
                <a:sym typeface="Arimo Bold"/>
              </a:rPr>
              <a:t>Shoukran</a:t>
            </a:r>
            <a:r>
              <a:rPr lang="en-US" sz="2700" dirty="0">
                <a:solidFill>
                  <a:srgbClr val="951F39"/>
                </a:solidFill>
                <a:latin typeface="Arimo Bold"/>
                <a:ea typeface="Arimo Bold"/>
                <a:cs typeface="Arimo Bold"/>
                <a:sym typeface="Arimo Bold"/>
              </a:rPr>
              <a:t> !</a:t>
            </a:r>
          </a:p>
          <a:p>
            <a:pPr algn="ctr">
              <a:lnSpc>
                <a:spcPts val="2916"/>
              </a:lnSpc>
            </a:pPr>
            <a:r>
              <a:rPr lang="en-US" sz="2700" dirty="0" err="1">
                <a:solidFill>
                  <a:srgbClr val="951F39"/>
                </a:solidFill>
                <a:latin typeface="Arimo Bold"/>
                <a:ea typeface="Arimo Bold"/>
                <a:cs typeface="Arimo Bold"/>
                <a:sym typeface="Arimo Bold"/>
              </a:rPr>
              <a:t>Obrigado</a:t>
            </a:r>
            <a:r>
              <a:rPr lang="en-US" sz="2700" dirty="0">
                <a:solidFill>
                  <a:srgbClr val="951F39"/>
                </a:solidFill>
                <a:latin typeface="Arimo Bold"/>
                <a:ea typeface="Arimo Bold"/>
                <a:cs typeface="Arimo Bold"/>
                <a:sym typeface="Arimo Bold"/>
              </a:rPr>
              <a:t> !</a:t>
            </a:r>
          </a:p>
          <a:p>
            <a:pPr algn="ctr">
              <a:lnSpc>
                <a:spcPts val="2916"/>
              </a:lnSpc>
            </a:pPr>
            <a:r>
              <a:rPr lang="en-US" sz="2700" dirty="0">
                <a:solidFill>
                  <a:srgbClr val="951F39"/>
                </a:solidFill>
                <a:latin typeface="Arimo Bold"/>
                <a:ea typeface="Arimo Bold"/>
                <a:cs typeface="Arimo Bold"/>
                <a:sym typeface="Arimo Bold"/>
              </a:rPr>
              <a:t>Asante Sana !</a:t>
            </a:r>
          </a:p>
          <a:p>
            <a:pPr algn="ctr">
              <a:lnSpc>
                <a:spcPts val="2916"/>
              </a:lnSpc>
            </a:pPr>
            <a:r>
              <a:rPr lang="en-US" sz="2700" dirty="0">
                <a:solidFill>
                  <a:srgbClr val="951F39"/>
                </a:solidFill>
                <a:latin typeface="Arimo Bold"/>
                <a:ea typeface="Arimo Bold"/>
                <a:cs typeface="Arimo Bold"/>
                <a:sym typeface="Arimo Bold"/>
              </a:rPr>
              <a:t>Merci !</a:t>
            </a:r>
          </a:p>
          <a:p>
            <a:pPr algn="ctr">
              <a:lnSpc>
                <a:spcPts val="2916"/>
              </a:lnSpc>
            </a:pPr>
            <a:endParaRPr lang="en-US" sz="2700" dirty="0">
              <a:solidFill>
                <a:srgbClr val="951F39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C82C7D78-8025-436D-8BB1-AB6970AEC180}"/>
              </a:ext>
            </a:extLst>
          </p:cNvPr>
          <p:cNvSpPr/>
          <p:nvPr/>
        </p:nvSpPr>
        <p:spPr>
          <a:xfrm>
            <a:off x="5888083" y="137583"/>
            <a:ext cx="3255917" cy="1234016"/>
          </a:xfrm>
          <a:custGeom>
            <a:avLst/>
            <a:gdLst/>
            <a:ahLst/>
            <a:cxnLst/>
            <a:rect l="l" t="t" r="r" b="b"/>
            <a:pathLst>
              <a:path w="4907916" h="1776116">
                <a:moveTo>
                  <a:pt x="0" y="0"/>
                </a:moveTo>
                <a:lnTo>
                  <a:pt x="4907916" y="0"/>
                </a:lnTo>
                <a:lnTo>
                  <a:pt x="4907916" y="1776115"/>
                </a:lnTo>
                <a:lnTo>
                  <a:pt x="0" y="17761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6765" b="-16765"/>
            </a:stretch>
          </a:blipFill>
        </p:spPr>
        <p:txBody>
          <a:bodyPr/>
          <a:lstStyle/>
          <a:p>
            <a:endParaRPr lang="en-US" sz="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8691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dirty="0"/>
              <a:t>OUTLINE</a:t>
            </a:r>
            <a:endParaRPr dirty="0"/>
          </a:p>
        </p:txBody>
      </p:sp>
      <p:grpSp>
        <p:nvGrpSpPr>
          <p:cNvPr id="623" name="Google Shape;623;p2"/>
          <p:cNvGrpSpPr/>
          <p:nvPr/>
        </p:nvGrpSpPr>
        <p:grpSpPr>
          <a:xfrm>
            <a:off x="1390020" y="2706676"/>
            <a:ext cx="2271163" cy="2269998"/>
            <a:chOff x="4574848" y="1897856"/>
            <a:chExt cx="3028217" cy="3026664"/>
          </a:xfrm>
        </p:grpSpPr>
        <p:sp>
          <p:nvSpPr>
            <p:cNvPr id="624" name="Google Shape;624;p2"/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/>
              <a:ahLst/>
              <a:cxnLst/>
              <a:rect l="l" t="t" r="r" b="b"/>
              <a:pathLst>
                <a:path w="3057525" h="3057525" extrusionOk="0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/>
              <a:ahLst/>
              <a:cxnLst/>
              <a:rect l="l" t="t" r="r" b="b"/>
              <a:pathLst>
                <a:path w="3028217" h="2962327" extrusionOk="0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6" name="Google Shape;626;p2"/>
          <p:cNvGrpSpPr/>
          <p:nvPr/>
        </p:nvGrpSpPr>
        <p:grpSpPr>
          <a:xfrm>
            <a:off x="1073342" y="2107991"/>
            <a:ext cx="3550664" cy="3467369"/>
            <a:chOff x="924229" y="1606109"/>
            <a:chExt cx="4734219" cy="4623159"/>
          </a:xfrm>
        </p:grpSpPr>
        <p:sp>
          <p:nvSpPr>
            <p:cNvPr id="627" name="Google Shape;627;p2"/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7994494"/>
                <a:gd name="adj2" fmla="val 3631056"/>
                <a:gd name="adj3" fmla="val 1264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4238091" y="1766259"/>
              <a:ext cx="288032" cy="288032"/>
            </a:xfrm>
            <a:prstGeom prst="ellipse">
              <a:avLst/>
            </a:prstGeom>
            <a:solidFill>
              <a:srgbClr val="1A56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rgbClr val="9F224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4238091" y="5754540"/>
              <a:ext cx="288032" cy="288032"/>
            </a:xfrm>
            <a:prstGeom prst="ellipse">
              <a:avLst/>
            </a:prstGeom>
            <a:solidFill>
              <a:srgbClr val="348F4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2"/>
          <p:cNvGrpSpPr/>
          <p:nvPr/>
        </p:nvGrpSpPr>
        <p:grpSpPr>
          <a:xfrm>
            <a:off x="931666" y="2247739"/>
            <a:ext cx="3187873" cy="3187873"/>
            <a:chOff x="735328" y="1762623"/>
            <a:chExt cx="4250497" cy="4250497"/>
          </a:xfrm>
        </p:grpSpPr>
        <p:sp>
          <p:nvSpPr>
            <p:cNvPr id="632" name="Google Shape;632;p2"/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4228396"/>
                <a:gd name="adj2" fmla="val 7060926"/>
                <a:gd name="adj3" fmla="val 5247"/>
              </a:avLst>
            </a:prstGeom>
            <a:solidFill>
              <a:srgbClr val="348F4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492588"/>
                <a:gd name="adj2" fmla="val 4237585"/>
                <a:gd name="adj3" fmla="val 5220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20334074"/>
                <a:gd name="adj2" fmla="val 1503961"/>
                <a:gd name="adj3" fmla="val 5284"/>
              </a:avLst>
            </a:prstGeom>
            <a:solidFill>
              <a:srgbClr val="9F224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7549958"/>
                <a:gd name="adj2" fmla="val 20340767"/>
                <a:gd name="adj3" fmla="val 5288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4520241"/>
                <a:gd name="adj2" fmla="val 17553267"/>
                <a:gd name="adj3" fmla="val 5243"/>
              </a:avLst>
            </a:prstGeom>
            <a:solidFill>
              <a:srgbClr val="1A56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7" name="Google Shape;637;p2"/>
          <p:cNvGrpSpPr/>
          <p:nvPr/>
        </p:nvGrpSpPr>
        <p:grpSpPr>
          <a:xfrm>
            <a:off x="4374534" y="1952140"/>
            <a:ext cx="3837800" cy="646290"/>
            <a:chOff x="5832711" y="1459856"/>
            <a:chExt cx="4623159" cy="861721"/>
          </a:xfrm>
        </p:grpSpPr>
        <p:sp>
          <p:nvSpPr>
            <p:cNvPr id="638" name="Google Shape;638;p2"/>
            <p:cNvSpPr txBox="1"/>
            <p:nvPr/>
          </p:nvSpPr>
          <p:spPr>
            <a:xfrm>
              <a:off x="5832711" y="1459856"/>
              <a:ext cx="4623159" cy="861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>
                  <a:solidFill>
                    <a:srgbClr val="1A5632"/>
                  </a:solidFill>
                  <a:latin typeface="Arial"/>
                  <a:ea typeface="Arial"/>
                  <a:cs typeface="Arial"/>
                  <a:sym typeface="Arial"/>
                </a:rPr>
                <a:t>Africa Ocean &amp; Blue Economy</a:t>
              </a:r>
              <a:endParaRPr dirty="0"/>
            </a:p>
          </p:txBody>
        </p:sp>
        <p:cxnSp>
          <p:nvCxnSpPr>
            <p:cNvPr id="639" name="Google Shape;639;p2"/>
            <p:cNvCxnSpPr/>
            <p:nvPr/>
          </p:nvCxnSpPr>
          <p:spPr>
            <a:xfrm>
              <a:off x="5832711" y="1932038"/>
              <a:ext cx="4623159" cy="7090"/>
            </a:xfrm>
            <a:prstGeom prst="straightConnector1">
              <a:avLst/>
            </a:prstGeom>
            <a:noFill/>
            <a:ln w="19050" cap="flat" cmpd="sng">
              <a:solidFill>
                <a:srgbClr val="1A5632"/>
              </a:solidFill>
              <a:prstDash val="dash"/>
              <a:miter lim="800000"/>
              <a:headEnd type="oval" w="med" len="med"/>
              <a:tailEnd type="oval" w="med" len="med"/>
            </a:ln>
          </p:spPr>
        </p:cxnSp>
      </p:grpSp>
      <p:grpSp>
        <p:nvGrpSpPr>
          <p:cNvPr id="640" name="Google Shape;640;p2"/>
          <p:cNvGrpSpPr/>
          <p:nvPr/>
        </p:nvGrpSpPr>
        <p:grpSpPr>
          <a:xfrm>
            <a:off x="5163178" y="3471986"/>
            <a:ext cx="3467370" cy="369332"/>
            <a:chOff x="6884236" y="3486330"/>
            <a:chExt cx="4623160" cy="492445"/>
          </a:xfrm>
        </p:grpSpPr>
        <p:sp>
          <p:nvSpPr>
            <p:cNvPr id="641" name="Google Shape;641;p2"/>
            <p:cNvSpPr txBox="1"/>
            <p:nvPr/>
          </p:nvSpPr>
          <p:spPr>
            <a:xfrm>
              <a:off x="6884236" y="3486330"/>
              <a:ext cx="4623159" cy="4924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9F2241"/>
                  </a:solidFill>
                  <a:latin typeface="Arial"/>
                  <a:ea typeface="Arial"/>
                  <a:cs typeface="Arial"/>
                  <a:sym typeface="Arial"/>
                </a:rPr>
                <a:t>Justification and Scope</a:t>
              </a:r>
              <a:endParaRPr dirty="0"/>
            </a:p>
          </p:txBody>
        </p:sp>
        <p:cxnSp>
          <p:nvCxnSpPr>
            <p:cNvPr id="642" name="Google Shape;642;p2"/>
            <p:cNvCxnSpPr/>
            <p:nvPr/>
          </p:nvCxnSpPr>
          <p:spPr>
            <a:xfrm>
              <a:off x="6884237" y="3932230"/>
              <a:ext cx="4623159" cy="7090"/>
            </a:xfrm>
            <a:prstGeom prst="straightConnector1">
              <a:avLst/>
            </a:prstGeom>
            <a:noFill/>
            <a:ln w="19050" cap="flat" cmpd="sng">
              <a:solidFill>
                <a:srgbClr val="9F2241"/>
              </a:solidFill>
              <a:prstDash val="dash"/>
              <a:miter lim="800000"/>
              <a:headEnd type="oval" w="med" len="med"/>
              <a:tailEnd type="oval" w="med" len="med"/>
            </a:ln>
          </p:spPr>
        </p:cxnSp>
      </p:grpSp>
      <p:grpSp>
        <p:nvGrpSpPr>
          <p:cNvPr id="643" name="Google Shape;643;p2"/>
          <p:cNvGrpSpPr/>
          <p:nvPr/>
        </p:nvGrpSpPr>
        <p:grpSpPr>
          <a:xfrm>
            <a:off x="4374534" y="4927587"/>
            <a:ext cx="4256013" cy="403962"/>
            <a:chOff x="5832711" y="5427166"/>
            <a:chExt cx="5674684" cy="538621"/>
          </a:xfrm>
        </p:grpSpPr>
        <p:sp>
          <p:nvSpPr>
            <p:cNvPr id="644" name="Google Shape;644;p2"/>
            <p:cNvSpPr txBox="1"/>
            <p:nvPr/>
          </p:nvSpPr>
          <p:spPr>
            <a:xfrm>
              <a:off x="5832711" y="5427166"/>
              <a:ext cx="5674684" cy="4923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348F41"/>
                  </a:solidFill>
                  <a:latin typeface="Arial"/>
                  <a:ea typeface="Arial"/>
                  <a:cs typeface="Arial"/>
                  <a:sym typeface="Arial"/>
                </a:rPr>
                <a:t>Interventions and pathways</a:t>
              </a:r>
              <a:endParaRPr sz="1800" b="1" dirty="0">
                <a:solidFill>
                  <a:srgbClr val="348F4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45" name="Google Shape;645;p2"/>
            <p:cNvCxnSpPr/>
            <p:nvPr/>
          </p:nvCxnSpPr>
          <p:spPr>
            <a:xfrm>
              <a:off x="5832711" y="5958697"/>
              <a:ext cx="4623159" cy="7090"/>
            </a:xfrm>
            <a:prstGeom prst="straightConnector1">
              <a:avLst/>
            </a:prstGeom>
            <a:noFill/>
            <a:ln w="19050" cap="flat" cmpd="sng">
              <a:solidFill>
                <a:srgbClr val="348F41"/>
              </a:solidFill>
              <a:prstDash val="dash"/>
              <a:miter lim="800000"/>
              <a:headEnd type="oval" w="med" len="med"/>
              <a:tailEnd type="oval" w="med" len="med"/>
            </a:ln>
          </p:spPr>
        </p:cxnSp>
      </p:grpSp>
      <p:pic>
        <p:nvPicPr>
          <p:cNvPr id="646" name="Google Shape;646;p2" descr="Africa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6947" y="3052218"/>
            <a:ext cx="1508403" cy="1508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5985">
            <a:extLst>
              <a:ext uri="{FF2B5EF4-FFF2-40B4-BE49-F238E27FC236}">
                <a16:creationId xmlns:a16="http://schemas.microsoft.com/office/drawing/2014/main" id="{51A19F9C-2A7B-47CB-45BE-80E443731C04}"/>
              </a:ext>
            </a:extLst>
          </p:cNvPr>
          <p:cNvSpPr/>
          <p:nvPr/>
        </p:nvSpPr>
        <p:spPr>
          <a:xfrm>
            <a:off x="4478157" y="2359963"/>
            <a:ext cx="170861" cy="38327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29"/>
                </a:moveTo>
                <a:cubicBezTo>
                  <a:pt x="0" y="21529"/>
                  <a:pt x="4891" y="21600"/>
                  <a:pt x="11411" y="21600"/>
                </a:cubicBezTo>
                <a:cubicBezTo>
                  <a:pt x="17525" y="21600"/>
                  <a:pt x="21600" y="21529"/>
                  <a:pt x="21600" y="21529"/>
                </a:cubicBezTo>
                <a:cubicBezTo>
                  <a:pt x="21600" y="143"/>
                  <a:pt x="21600" y="143"/>
                  <a:pt x="21600" y="143"/>
                </a:cubicBezTo>
                <a:cubicBezTo>
                  <a:pt x="21600" y="143"/>
                  <a:pt x="17117" y="0"/>
                  <a:pt x="10189" y="0"/>
                </a:cubicBezTo>
                <a:cubicBezTo>
                  <a:pt x="3668" y="0"/>
                  <a:pt x="0" y="143"/>
                  <a:pt x="0" y="143"/>
                </a:cubicBezTo>
                <a:lnTo>
                  <a:pt x="0" y="2152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miter lim="400000"/>
          </a:ln>
        </p:spPr>
        <p:txBody>
          <a:bodyPr lIns="34289" rIns="34289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Roboto Light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Roboto Light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Roboto Light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Roboto Light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Roboto Light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Roboto Light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Roboto Light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Roboto Light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Roboto Light"/>
              </a:defRPr>
            </a:lvl9pPr>
          </a:lstStyle>
          <a:p>
            <a:endParaRPr sz="135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2D39C6E-440F-875B-8927-2444C45CB185}"/>
              </a:ext>
            </a:extLst>
          </p:cNvPr>
          <p:cNvGrpSpPr/>
          <p:nvPr/>
        </p:nvGrpSpPr>
        <p:grpSpPr>
          <a:xfrm>
            <a:off x="4449680" y="3676782"/>
            <a:ext cx="1699547" cy="551417"/>
            <a:chOff x="5932906" y="3073193"/>
            <a:chExt cx="2266063" cy="735223"/>
          </a:xfrm>
          <a:solidFill>
            <a:srgbClr val="B2A066"/>
          </a:solidFill>
        </p:grpSpPr>
        <p:sp>
          <p:nvSpPr>
            <p:cNvPr id="39" name="Shape 5994">
              <a:extLst>
                <a:ext uri="{FF2B5EF4-FFF2-40B4-BE49-F238E27FC236}">
                  <a16:creationId xmlns:a16="http://schemas.microsoft.com/office/drawing/2014/main" id="{E98D036B-1006-7C2A-CDA7-46AAC100E34C}"/>
                </a:ext>
              </a:extLst>
            </p:cNvPr>
            <p:cNvSpPr/>
            <p:nvPr/>
          </p:nvSpPr>
          <p:spPr>
            <a:xfrm>
              <a:off x="5932906" y="3087000"/>
              <a:ext cx="317560" cy="605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268"/>
                  </a:moveTo>
                  <a:cubicBezTo>
                    <a:pt x="0" y="21268"/>
                    <a:pt x="5082" y="21600"/>
                    <a:pt x="11435" y="21600"/>
                  </a:cubicBezTo>
                  <a:cubicBezTo>
                    <a:pt x="17471" y="21600"/>
                    <a:pt x="21600" y="21268"/>
                    <a:pt x="21600" y="21268"/>
                  </a:cubicBezTo>
                  <a:cubicBezTo>
                    <a:pt x="21600" y="665"/>
                    <a:pt x="21600" y="665"/>
                    <a:pt x="21600" y="665"/>
                  </a:cubicBezTo>
                  <a:cubicBezTo>
                    <a:pt x="21600" y="665"/>
                    <a:pt x="17153" y="0"/>
                    <a:pt x="10482" y="0"/>
                  </a:cubicBezTo>
                  <a:cubicBezTo>
                    <a:pt x="3812" y="0"/>
                    <a:pt x="0" y="665"/>
                    <a:pt x="0" y="665"/>
                  </a:cubicBezTo>
                  <a:lnTo>
                    <a:pt x="0" y="21268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9pPr>
            </a:lstStyle>
            <a:p>
              <a:endParaRPr sz="1350"/>
            </a:p>
          </p:txBody>
        </p:sp>
        <p:sp>
          <p:nvSpPr>
            <p:cNvPr id="40" name="Shape 5995">
              <a:extLst>
                <a:ext uri="{FF2B5EF4-FFF2-40B4-BE49-F238E27FC236}">
                  <a16:creationId xmlns:a16="http://schemas.microsoft.com/office/drawing/2014/main" id="{80304A12-968C-121C-E7F2-F97BB27D8B63}"/>
                </a:ext>
              </a:extLst>
            </p:cNvPr>
            <p:cNvSpPr/>
            <p:nvPr/>
          </p:nvSpPr>
          <p:spPr>
            <a:xfrm>
              <a:off x="6198689" y="3105985"/>
              <a:ext cx="2000280" cy="702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15" y="0"/>
                  </a:moveTo>
                  <a:lnTo>
                    <a:pt x="0" y="3715"/>
                  </a:lnTo>
                  <a:lnTo>
                    <a:pt x="0" y="17195"/>
                  </a:lnTo>
                  <a:lnTo>
                    <a:pt x="17015" y="21600"/>
                  </a:lnTo>
                  <a:lnTo>
                    <a:pt x="21600" y="11463"/>
                  </a:lnTo>
                  <a:lnTo>
                    <a:pt x="21600" y="10296"/>
                  </a:lnTo>
                  <a:lnTo>
                    <a:pt x="17015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9pPr>
            </a:lstStyle>
            <a:p>
              <a:endParaRPr sz="1350"/>
            </a:p>
          </p:txBody>
        </p:sp>
        <p:sp>
          <p:nvSpPr>
            <p:cNvPr id="41" name="Shape 5996">
              <a:extLst>
                <a:ext uri="{FF2B5EF4-FFF2-40B4-BE49-F238E27FC236}">
                  <a16:creationId xmlns:a16="http://schemas.microsoft.com/office/drawing/2014/main" id="{7542CF0D-828A-16F4-9252-D9515A1AC59E}"/>
                </a:ext>
              </a:extLst>
            </p:cNvPr>
            <p:cNvSpPr/>
            <p:nvPr/>
          </p:nvSpPr>
          <p:spPr>
            <a:xfrm>
              <a:off x="6198689" y="3073193"/>
              <a:ext cx="2000280" cy="702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66" y="0"/>
                  </a:moveTo>
                  <a:lnTo>
                    <a:pt x="0" y="3556"/>
                  </a:lnTo>
                  <a:lnTo>
                    <a:pt x="0" y="17195"/>
                  </a:lnTo>
                  <a:lnTo>
                    <a:pt x="16866" y="21600"/>
                  </a:lnTo>
                  <a:lnTo>
                    <a:pt x="21600" y="11304"/>
                  </a:lnTo>
                  <a:lnTo>
                    <a:pt x="16866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9pPr>
            </a:lstStyle>
            <a:p>
              <a:endParaRPr sz="135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BF61E27-0072-0CE7-37E8-85FB0E2C533C}"/>
              </a:ext>
            </a:extLst>
          </p:cNvPr>
          <p:cNvGrpSpPr/>
          <p:nvPr/>
        </p:nvGrpSpPr>
        <p:grpSpPr>
          <a:xfrm>
            <a:off x="2994774" y="4327450"/>
            <a:ext cx="1693076" cy="552710"/>
            <a:chOff x="-1" y="0"/>
            <a:chExt cx="2257434" cy="736945"/>
          </a:xfrm>
          <a:solidFill>
            <a:srgbClr val="308E42"/>
          </a:solidFill>
        </p:grpSpPr>
        <p:sp>
          <p:nvSpPr>
            <p:cNvPr id="44" name="Shape 5999">
              <a:extLst>
                <a:ext uri="{FF2B5EF4-FFF2-40B4-BE49-F238E27FC236}">
                  <a16:creationId xmlns:a16="http://schemas.microsoft.com/office/drawing/2014/main" id="{D83F5BB1-E23B-E9E6-49DC-11322BF010B5}"/>
                </a:ext>
              </a:extLst>
            </p:cNvPr>
            <p:cNvSpPr/>
            <p:nvPr/>
          </p:nvSpPr>
          <p:spPr>
            <a:xfrm>
              <a:off x="1939873" y="51775"/>
              <a:ext cx="317560" cy="605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268"/>
                  </a:moveTo>
                  <a:cubicBezTo>
                    <a:pt x="0" y="21268"/>
                    <a:pt x="5082" y="21600"/>
                    <a:pt x="11435" y="21600"/>
                  </a:cubicBezTo>
                  <a:cubicBezTo>
                    <a:pt x="17471" y="21600"/>
                    <a:pt x="21600" y="21268"/>
                    <a:pt x="21600" y="21268"/>
                  </a:cubicBezTo>
                  <a:cubicBezTo>
                    <a:pt x="21600" y="831"/>
                    <a:pt x="21600" y="831"/>
                    <a:pt x="21600" y="831"/>
                  </a:cubicBezTo>
                  <a:cubicBezTo>
                    <a:pt x="21600" y="831"/>
                    <a:pt x="17153" y="0"/>
                    <a:pt x="10482" y="0"/>
                  </a:cubicBezTo>
                  <a:cubicBezTo>
                    <a:pt x="3812" y="0"/>
                    <a:pt x="0" y="831"/>
                    <a:pt x="0" y="831"/>
                  </a:cubicBezTo>
                  <a:lnTo>
                    <a:pt x="0" y="21268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9pPr>
            </a:lstStyle>
            <a:p>
              <a:endParaRPr sz="135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D844A67-6E6B-FEC2-BB13-E93851539AA6}"/>
                </a:ext>
              </a:extLst>
            </p:cNvPr>
            <p:cNvGrpSpPr/>
            <p:nvPr/>
          </p:nvGrpSpPr>
          <p:grpSpPr>
            <a:xfrm>
              <a:off x="-1" y="0"/>
              <a:ext cx="2000282" cy="736945"/>
              <a:chOff x="0" y="0"/>
              <a:chExt cx="2000280" cy="736944"/>
            </a:xfrm>
            <a:grpFill/>
          </p:grpSpPr>
          <p:sp>
            <p:nvSpPr>
              <p:cNvPr id="47" name="Shape 6000">
                <a:extLst>
                  <a:ext uri="{FF2B5EF4-FFF2-40B4-BE49-F238E27FC236}">
                    <a16:creationId xmlns:a16="http://schemas.microsoft.com/office/drawing/2014/main" id="{42D001C0-9939-A540-9559-68BA56C8DEE3}"/>
                  </a:ext>
                </a:extLst>
              </p:cNvPr>
              <p:cNvSpPr/>
              <p:nvPr/>
            </p:nvSpPr>
            <p:spPr>
              <a:xfrm>
                <a:off x="0" y="32790"/>
                <a:ext cx="2000280" cy="704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85" y="0"/>
                    </a:moveTo>
                    <a:lnTo>
                      <a:pt x="21600" y="3706"/>
                    </a:lnTo>
                    <a:lnTo>
                      <a:pt x="21600" y="17153"/>
                    </a:lnTo>
                    <a:lnTo>
                      <a:pt x="4585" y="21600"/>
                    </a:lnTo>
                    <a:lnTo>
                      <a:pt x="0" y="11435"/>
                    </a:lnTo>
                    <a:lnTo>
                      <a:pt x="0" y="10429"/>
                    </a:lnTo>
                    <a:lnTo>
                      <a:pt x="4585" y="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9pPr>
              </a:lstStyle>
              <a:p>
                <a:endParaRPr sz="1350"/>
              </a:p>
            </p:txBody>
          </p:sp>
          <p:sp>
            <p:nvSpPr>
              <p:cNvPr id="48" name="Shape 6001">
                <a:extLst>
                  <a:ext uri="{FF2B5EF4-FFF2-40B4-BE49-F238E27FC236}">
                    <a16:creationId xmlns:a16="http://schemas.microsoft.com/office/drawing/2014/main" id="{953F443F-4438-8A15-DE81-FB9F72484855}"/>
                  </a:ext>
                </a:extLst>
              </p:cNvPr>
              <p:cNvSpPr/>
              <p:nvPr/>
            </p:nvSpPr>
            <p:spPr>
              <a:xfrm>
                <a:off x="0" y="0"/>
                <a:ext cx="2000280" cy="704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78" y="0"/>
                    </a:moveTo>
                    <a:lnTo>
                      <a:pt x="21600" y="3706"/>
                    </a:lnTo>
                    <a:lnTo>
                      <a:pt x="21600" y="17153"/>
                    </a:lnTo>
                    <a:lnTo>
                      <a:pt x="4678" y="21600"/>
                    </a:lnTo>
                    <a:lnTo>
                      <a:pt x="0" y="11435"/>
                    </a:lnTo>
                    <a:lnTo>
                      <a:pt x="4678" y="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9pPr>
              </a:lstStyle>
              <a:p>
                <a:endParaRPr sz="1350"/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B2BACAB-3FBC-272E-6B23-22AFD5CAC257}"/>
              </a:ext>
            </a:extLst>
          </p:cNvPr>
          <p:cNvGrpSpPr/>
          <p:nvPr/>
        </p:nvGrpSpPr>
        <p:grpSpPr>
          <a:xfrm>
            <a:off x="3785956" y="3084242"/>
            <a:ext cx="891539" cy="454337"/>
            <a:chOff x="5061747" y="1497413"/>
            <a:chExt cx="1188719" cy="605782"/>
          </a:xfrm>
          <a:solidFill>
            <a:srgbClr val="9E2141"/>
          </a:solidFill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34E82F2-469C-EDAD-B45A-BFA743E495A5}"/>
                </a:ext>
              </a:extLst>
            </p:cNvPr>
            <p:cNvGrpSpPr/>
            <p:nvPr/>
          </p:nvGrpSpPr>
          <p:grpSpPr>
            <a:xfrm>
              <a:off x="5061747" y="1579133"/>
              <a:ext cx="931566" cy="442342"/>
              <a:chOff x="0" y="0"/>
              <a:chExt cx="931563" cy="442339"/>
            </a:xfrm>
            <a:grpFill/>
          </p:grpSpPr>
          <p:sp>
            <p:nvSpPr>
              <p:cNvPr id="53" name="Shape 6005">
                <a:extLst>
                  <a:ext uri="{FF2B5EF4-FFF2-40B4-BE49-F238E27FC236}">
                    <a16:creationId xmlns:a16="http://schemas.microsoft.com/office/drawing/2014/main" id="{08D8C465-A562-2C1C-6C56-D4DF9CB67C69}"/>
                  </a:ext>
                </a:extLst>
              </p:cNvPr>
              <p:cNvSpPr/>
              <p:nvPr/>
            </p:nvSpPr>
            <p:spPr>
              <a:xfrm>
                <a:off x="0" y="17205"/>
                <a:ext cx="931563" cy="425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238" y="1383"/>
                    </a:lnTo>
                    <a:lnTo>
                      <a:pt x="4238" y="1399"/>
                    </a:lnTo>
                    <a:lnTo>
                      <a:pt x="4157" y="1383"/>
                    </a:lnTo>
                    <a:lnTo>
                      <a:pt x="0" y="10164"/>
                    </a:lnTo>
                    <a:lnTo>
                      <a:pt x="0" y="12330"/>
                    </a:lnTo>
                    <a:lnTo>
                      <a:pt x="4157" y="20135"/>
                    </a:lnTo>
                    <a:lnTo>
                      <a:pt x="4238" y="20117"/>
                    </a:lnTo>
                    <a:lnTo>
                      <a:pt x="4238" y="20135"/>
                    </a:lnTo>
                    <a:lnTo>
                      <a:pt x="21600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9pPr>
              </a:lstStyle>
              <a:p>
                <a:endParaRPr sz="1350"/>
              </a:p>
            </p:txBody>
          </p:sp>
          <p:sp>
            <p:nvSpPr>
              <p:cNvPr id="54" name="Shape 6006">
                <a:extLst>
                  <a:ext uri="{FF2B5EF4-FFF2-40B4-BE49-F238E27FC236}">
                    <a16:creationId xmlns:a16="http://schemas.microsoft.com/office/drawing/2014/main" id="{991A4BE7-6975-B268-94BD-C90C1403D675}"/>
                  </a:ext>
                </a:extLst>
              </p:cNvPr>
              <p:cNvSpPr/>
              <p:nvPr/>
            </p:nvSpPr>
            <p:spPr>
              <a:xfrm>
                <a:off x="0" y="0"/>
                <a:ext cx="931563" cy="4251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664" y="1383"/>
                    </a:lnTo>
                    <a:lnTo>
                      <a:pt x="4664" y="1399"/>
                    </a:lnTo>
                    <a:lnTo>
                      <a:pt x="4585" y="1383"/>
                    </a:lnTo>
                    <a:lnTo>
                      <a:pt x="0" y="11311"/>
                    </a:lnTo>
                    <a:lnTo>
                      <a:pt x="4585" y="20135"/>
                    </a:lnTo>
                    <a:lnTo>
                      <a:pt x="4664" y="20117"/>
                    </a:lnTo>
                    <a:lnTo>
                      <a:pt x="4664" y="20135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9pPr>
              </a:lstStyle>
              <a:p>
                <a:endParaRPr sz="1350" dirty="0"/>
              </a:p>
            </p:txBody>
          </p:sp>
        </p:grpSp>
        <p:sp>
          <p:nvSpPr>
            <p:cNvPr id="51" name="Shape 6008">
              <a:extLst>
                <a:ext uri="{FF2B5EF4-FFF2-40B4-BE49-F238E27FC236}">
                  <a16:creationId xmlns:a16="http://schemas.microsoft.com/office/drawing/2014/main" id="{4E16BA73-5415-DE4A-3006-E82223D2CE3E}"/>
                </a:ext>
              </a:extLst>
            </p:cNvPr>
            <p:cNvSpPr/>
            <p:nvPr/>
          </p:nvSpPr>
          <p:spPr>
            <a:xfrm>
              <a:off x="5932906" y="1497413"/>
              <a:ext cx="317560" cy="605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268"/>
                  </a:moveTo>
                  <a:cubicBezTo>
                    <a:pt x="0" y="21268"/>
                    <a:pt x="5082" y="21600"/>
                    <a:pt x="11435" y="21600"/>
                  </a:cubicBezTo>
                  <a:cubicBezTo>
                    <a:pt x="17471" y="21600"/>
                    <a:pt x="21600" y="21268"/>
                    <a:pt x="21600" y="21268"/>
                  </a:cubicBezTo>
                  <a:cubicBezTo>
                    <a:pt x="21600" y="831"/>
                    <a:pt x="21600" y="831"/>
                    <a:pt x="21600" y="831"/>
                  </a:cubicBezTo>
                  <a:cubicBezTo>
                    <a:pt x="21600" y="831"/>
                    <a:pt x="17153" y="0"/>
                    <a:pt x="10482" y="0"/>
                  </a:cubicBezTo>
                  <a:cubicBezTo>
                    <a:pt x="3812" y="0"/>
                    <a:pt x="0" y="831"/>
                    <a:pt x="0" y="831"/>
                  </a:cubicBezTo>
                  <a:lnTo>
                    <a:pt x="0" y="21268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9pPr>
            </a:lstStyle>
            <a:p>
              <a:endParaRPr sz="135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FB87086-02B6-0587-34CD-47228B193A30}"/>
              </a:ext>
            </a:extLst>
          </p:cNvPr>
          <p:cNvGrpSpPr/>
          <p:nvPr/>
        </p:nvGrpSpPr>
        <p:grpSpPr>
          <a:xfrm>
            <a:off x="4449679" y="2489739"/>
            <a:ext cx="1061810" cy="454337"/>
            <a:chOff x="5932905" y="2308636"/>
            <a:chExt cx="1415746" cy="605782"/>
          </a:xfrm>
          <a:solidFill>
            <a:srgbClr val="195431"/>
          </a:solidFill>
        </p:grpSpPr>
        <p:sp>
          <p:nvSpPr>
            <p:cNvPr id="56" name="Shape 6011">
              <a:extLst>
                <a:ext uri="{FF2B5EF4-FFF2-40B4-BE49-F238E27FC236}">
                  <a16:creationId xmlns:a16="http://schemas.microsoft.com/office/drawing/2014/main" id="{B6035B5E-B35E-5254-D909-12F05A38644D}"/>
                </a:ext>
              </a:extLst>
            </p:cNvPr>
            <p:cNvSpPr/>
            <p:nvPr/>
          </p:nvSpPr>
          <p:spPr>
            <a:xfrm flipH="1">
              <a:off x="6236661" y="2415574"/>
              <a:ext cx="1111990" cy="425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238" y="1383"/>
                  </a:lnTo>
                  <a:lnTo>
                    <a:pt x="4238" y="1399"/>
                  </a:lnTo>
                  <a:lnTo>
                    <a:pt x="4157" y="1383"/>
                  </a:lnTo>
                  <a:lnTo>
                    <a:pt x="0" y="10164"/>
                  </a:lnTo>
                  <a:lnTo>
                    <a:pt x="0" y="12330"/>
                  </a:lnTo>
                  <a:lnTo>
                    <a:pt x="4157" y="20135"/>
                  </a:lnTo>
                  <a:lnTo>
                    <a:pt x="4238" y="20117"/>
                  </a:lnTo>
                  <a:lnTo>
                    <a:pt x="4238" y="20135"/>
                  </a:lnTo>
                  <a:lnTo>
                    <a:pt x="21600" y="2160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9pPr>
            </a:lstStyle>
            <a:p>
              <a:endParaRPr sz="1350"/>
            </a:p>
          </p:txBody>
        </p:sp>
        <p:sp>
          <p:nvSpPr>
            <p:cNvPr id="57" name="Shape 6012">
              <a:extLst>
                <a:ext uri="{FF2B5EF4-FFF2-40B4-BE49-F238E27FC236}">
                  <a16:creationId xmlns:a16="http://schemas.microsoft.com/office/drawing/2014/main" id="{51346C5E-FEB6-6DF0-BFB7-3AA0951E9834}"/>
                </a:ext>
              </a:extLst>
            </p:cNvPr>
            <p:cNvSpPr/>
            <p:nvPr/>
          </p:nvSpPr>
          <p:spPr>
            <a:xfrm flipH="1">
              <a:off x="6236659" y="2398368"/>
              <a:ext cx="1111991" cy="425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664" y="1383"/>
                  </a:lnTo>
                  <a:lnTo>
                    <a:pt x="4664" y="1399"/>
                  </a:lnTo>
                  <a:lnTo>
                    <a:pt x="4585" y="1383"/>
                  </a:lnTo>
                  <a:lnTo>
                    <a:pt x="0" y="11311"/>
                  </a:lnTo>
                  <a:lnTo>
                    <a:pt x="4585" y="20135"/>
                  </a:lnTo>
                  <a:lnTo>
                    <a:pt x="4664" y="20117"/>
                  </a:lnTo>
                  <a:lnTo>
                    <a:pt x="4664" y="20135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9pPr>
            </a:lstStyle>
            <a:p>
              <a:endParaRPr sz="1350"/>
            </a:p>
          </p:txBody>
        </p:sp>
        <p:sp>
          <p:nvSpPr>
            <p:cNvPr id="58" name="Shape 6014">
              <a:extLst>
                <a:ext uri="{FF2B5EF4-FFF2-40B4-BE49-F238E27FC236}">
                  <a16:creationId xmlns:a16="http://schemas.microsoft.com/office/drawing/2014/main" id="{866F02A5-22AC-EF62-25BD-FD0B9F174537}"/>
                </a:ext>
              </a:extLst>
            </p:cNvPr>
            <p:cNvSpPr/>
            <p:nvPr/>
          </p:nvSpPr>
          <p:spPr>
            <a:xfrm>
              <a:off x="5932905" y="2308636"/>
              <a:ext cx="317561" cy="605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268"/>
                  </a:moveTo>
                  <a:cubicBezTo>
                    <a:pt x="0" y="21268"/>
                    <a:pt x="5082" y="21600"/>
                    <a:pt x="11435" y="21600"/>
                  </a:cubicBezTo>
                  <a:cubicBezTo>
                    <a:pt x="17471" y="21600"/>
                    <a:pt x="21600" y="21268"/>
                    <a:pt x="21600" y="21268"/>
                  </a:cubicBezTo>
                  <a:cubicBezTo>
                    <a:pt x="21600" y="831"/>
                    <a:pt x="21600" y="831"/>
                    <a:pt x="21600" y="831"/>
                  </a:cubicBezTo>
                  <a:cubicBezTo>
                    <a:pt x="21600" y="831"/>
                    <a:pt x="17153" y="0"/>
                    <a:pt x="10482" y="0"/>
                  </a:cubicBezTo>
                  <a:cubicBezTo>
                    <a:pt x="3812" y="0"/>
                    <a:pt x="0" y="831"/>
                    <a:pt x="0" y="831"/>
                  </a:cubicBezTo>
                  <a:lnTo>
                    <a:pt x="0" y="21268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9pPr>
            </a:lstStyle>
            <a:p>
              <a:endParaRPr sz="135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7B5D481-7898-2847-F861-B6DBE757B0B0}"/>
              </a:ext>
            </a:extLst>
          </p:cNvPr>
          <p:cNvGrpSpPr/>
          <p:nvPr/>
        </p:nvGrpSpPr>
        <p:grpSpPr>
          <a:xfrm>
            <a:off x="399134" y="4558410"/>
            <a:ext cx="2488823" cy="2101991"/>
            <a:chOff x="-775106" y="1720158"/>
            <a:chExt cx="3127214" cy="2395401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39641FA-4BB9-664E-7A14-263E2E504CEC}"/>
                </a:ext>
              </a:extLst>
            </p:cNvPr>
            <p:cNvSpPr txBox="1"/>
            <p:nvPr/>
          </p:nvSpPr>
          <p:spPr>
            <a:xfrm>
              <a:off x="-775106" y="1720158"/>
              <a:ext cx="3127214" cy="328818"/>
            </a:xfrm>
            <a:prstGeom prst="rect">
              <a:avLst/>
            </a:prstGeom>
            <a:noFill/>
          </p:spPr>
          <p:txBody>
            <a:bodyPr wrap="none" lIns="0" rtlCol="0" anchor="ctr">
              <a:spAutoFit/>
            </a:bodyPr>
            <a:lstStyle/>
            <a:p>
              <a:r>
                <a:rPr lang="en-US" sz="1275" dirty="0">
                  <a:solidFill>
                    <a:srgbClr val="308E42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Social &amp; Economic Importance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616BCDF-CA4D-960C-FF9A-546B32E392B2}"/>
                </a:ext>
              </a:extLst>
            </p:cNvPr>
            <p:cNvSpPr txBox="1"/>
            <p:nvPr/>
          </p:nvSpPr>
          <p:spPr>
            <a:xfrm>
              <a:off x="-772347" y="2116352"/>
              <a:ext cx="3058518" cy="199920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214313" indent="-214313">
                <a:buClr>
                  <a:srgbClr val="308E42"/>
                </a:buClr>
                <a:buFont typeface="Wingdings" panose="05000000000000000000" pitchFamily="2" charset="2"/>
                <a:buChar char="§"/>
              </a:pP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Rich aquatic resources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: water, fish stocks, minerals, oil &amp; gas, and unique biodiversity</a:t>
              </a:r>
            </a:p>
            <a:p>
              <a:pPr marL="214313" indent="-214313">
                <a:buClr>
                  <a:srgbClr val="308E42"/>
                </a:buClr>
                <a:buFont typeface="Wingdings" panose="05000000000000000000" pitchFamily="2" charset="2"/>
                <a:buChar char="§"/>
              </a:pP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Ecosystem services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essential for livelihoods &amp; biodiversity sustainability</a:t>
              </a:r>
            </a:p>
            <a:p>
              <a:pPr marL="214313" indent="-214313">
                <a:buClr>
                  <a:srgbClr val="308E42"/>
                </a:buClr>
                <a:buFont typeface="Wingdings" panose="05000000000000000000" pitchFamily="2" charset="2"/>
                <a:buChar char="§"/>
              </a:pP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Growing coastal population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reliant on marine and freshwater resources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9EA1946-0AC1-53A5-EFCD-D6A6D3FE098C}"/>
              </a:ext>
            </a:extLst>
          </p:cNvPr>
          <p:cNvGrpSpPr/>
          <p:nvPr/>
        </p:nvGrpSpPr>
        <p:grpSpPr>
          <a:xfrm>
            <a:off x="6228923" y="3854300"/>
            <a:ext cx="2651672" cy="2397006"/>
            <a:chOff x="553361" y="1720158"/>
            <a:chExt cx="1757744" cy="2731596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1158FD1-B639-9BD2-A2D2-89040A29C9D4}"/>
                </a:ext>
              </a:extLst>
            </p:cNvPr>
            <p:cNvSpPr txBox="1"/>
            <p:nvPr/>
          </p:nvSpPr>
          <p:spPr>
            <a:xfrm>
              <a:off x="553361" y="1720158"/>
              <a:ext cx="1693360" cy="328818"/>
            </a:xfrm>
            <a:prstGeom prst="rect">
              <a:avLst/>
            </a:prstGeom>
            <a:noFill/>
          </p:spPr>
          <p:txBody>
            <a:bodyPr wrap="none" lIns="0" rtlCol="0" anchor="ctr">
              <a:spAutoFit/>
            </a:bodyPr>
            <a:lstStyle/>
            <a:p>
              <a:r>
                <a:rPr lang="en-US" sz="1275" dirty="0">
                  <a:solidFill>
                    <a:srgbClr val="B2A066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Freshwater &amp; Inland Waterways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F7DEE27-E4E7-1976-7CA8-2E1651BE114C}"/>
                </a:ext>
              </a:extLst>
            </p:cNvPr>
            <p:cNvSpPr txBox="1"/>
            <p:nvPr/>
          </p:nvSpPr>
          <p:spPr>
            <a:xfrm>
              <a:off x="559193" y="2031662"/>
              <a:ext cx="1751912" cy="2420092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214313" indent="-214313">
                <a:buClr>
                  <a:srgbClr val="B2A066"/>
                </a:buClr>
                <a:buFont typeface="Wingdings" panose="05000000000000000000" pitchFamily="2" charset="2"/>
                <a:buChar char="§"/>
              </a:pP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63 international river basins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(transboundary watersheds and routes) </a:t>
              </a:r>
            </a:p>
            <a:p>
              <a:pPr marL="214313" indent="-214313">
                <a:buClr>
                  <a:srgbClr val="B2A066"/>
                </a:buClr>
                <a:buFont typeface="Wingdings" panose="05000000000000000000" pitchFamily="2" charset="2"/>
                <a:buChar char="§"/>
              </a:pP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World’s 2nd largest rivers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(Nile &amp; Congo)</a:t>
              </a:r>
            </a:p>
            <a:p>
              <a:pPr marL="214313" indent="-214313">
                <a:buClr>
                  <a:srgbClr val="B2A066"/>
                </a:buClr>
                <a:buFont typeface="Wingdings" panose="05000000000000000000" pitchFamily="2" charset="2"/>
                <a:buChar char="§"/>
              </a:pP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24,000 km² of lakes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including the 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African Great Lakes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(27% of global surface freshwater)</a:t>
              </a:r>
            </a:p>
            <a:p>
              <a:pPr marL="214313" indent="-214313">
                <a:buClr>
                  <a:srgbClr val="B2A066"/>
                </a:buClr>
                <a:buFont typeface="Wingdings" panose="05000000000000000000" pitchFamily="2" charset="2"/>
                <a:buChar char="§"/>
              </a:pP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64% of land covered by water bodies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, including major basins (Congo, Nile, Zambezi, Niger, etc.)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7922B33-7CFD-7CF1-1D3F-EE03CA152A5A}"/>
              </a:ext>
            </a:extLst>
          </p:cNvPr>
          <p:cNvGrpSpPr/>
          <p:nvPr/>
        </p:nvGrpSpPr>
        <p:grpSpPr>
          <a:xfrm>
            <a:off x="1049867" y="2135600"/>
            <a:ext cx="2399775" cy="2184234"/>
            <a:chOff x="553361" y="1720158"/>
            <a:chExt cx="2773220" cy="2372238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C1E76A7-2AB3-E465-04B5-694EAF655146}"/>
                </a:ext>
              </a:extLst>
            </p:cNvPr>
            <p:cNvSpPr txBox="1"/>
            <p:nvPr/>
          </p:nvSpPr>
          <p:spPr>
            <a:xfrm>
              <a:off x="553361" y="1720158"/>
              <a:ext cx="2253658" cy="328817"/>
            </a:xfrm>
            <a:prstGeom prst="rect">
              <a:avLst/>
            </a:prstGeom>
            <a:noFill/>
          </p:spPr>
          <p:txBody>
            <a:bodyPr wrap="none" lIns="0" rtlCol="0" anchor="ctr">
              <a:spAutoFit/>
            </a:bodyPr>
            <a:lstStyle/>
            <a:p>
              <a:r>
                <a:rPr lang="en-US" sz="1275" dirty="0">
                  <a:solidFill>
                    <a:srgbClr val="9E2141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Marine &amp; Coastal Resources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35E8B3B-CD34-7469-B835-6B114AC0246C}"/>
                </a:ext>
              </a:extLst>
            </p:cNvPr>
            <p:cNvSpPr txBox="1"/>
            <p:nvPr/>
          </p:nvSpPr>
          <p:spPr>
            <a:xfrm>
              <a:off x="559193" y="2093193"/>
              <a:ext cx="2767388" cy="1999203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214313" indent="-214313" algn="just">
                <a:buClr>
                  <a:srgbClr val="9E2141"/>
                </a:buClr>
                <a:buFont typeface="Wingdings" panose="05000000000000000000" pitchFamily="2" charset="2"/>
                <a:buChar char="§"/>
              </a:pP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2 oceans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(Atlantic &amp; Indian) &amp; 2 semi-closed seas (Mediterranean &amp; Red)</a:t>
              </a:r>
            </a:p>
            <a:p>
              <a:pPr marL="214313" indent="-214313" algn="just">
                <a:buClr>
                  <a:srgbClr val="9E2141"/>
                </a:buClr>
                <a:buFont typeface="Wingdings" panose="05000000000000000000" pitchFamily="2" charset="2"/>
                <a:buChar char="§"/>
              </a:pP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47,000 km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of coastline with 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100+ major ports 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14313" indent="-214313" algn="just">
                <a:buClr>
                  <a:srgbClr val="9E2141"/>
                </a:buClr>
                <a:buFont typeface="Wingdings" panose="05000000000000000000" pitchFamily="2" charset="2"/>
                <a:buChar char="§"/>
              </a:pP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+13 million km²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maritime zone (Territorial Waters &amp; Economic Exclusive Zone (EEZ))</a:t>
              </a:r>
            </a:p>
            <a:p>
              <a:pPr marL="214313" indent="-214313" algn="just">
                <a:buClr>
                  <a:srgbClr val="9E2141"/>
                </a:buClr>
                <a:buFont typeface="Wingdings" panose="05000000000000000000" pitchFamily="2" charset="2"/>
                <a:buChar char="§"/>
              </a:pP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+6.5 million km²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continental shelves (seabed territory)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40C755E-6A07-6FA8-8630-AD2428AB0D4C}"/>
              </a:ext>
            </a:extLst>
          </p:cNvPr>
          <p:cNvGrpSpPr/>
          <p:nvPr/>
        </p:nvGrpSpPr>
        <p:grpSpPr>
          <a:xfrm>
            <a:off x="5643654" y="1865994"/>
            <a:ext cx="1908536" cy="1683904"/>
            <a:chOff x="553361" y="1759121"/>
            <a:chExt cx="2060788" cy="146416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64E9D3E-FC82-3696-240A-D9EBFB4419C3}"/>
                </a:ext>
              </a:extLst>
            </p:cNvPr>
            <p:cNvSpPr txBox="1"/>
            <p:nvPr/>
          </p:nvSpPr>
          <p:spPr>
            <a:xfrm>
              <a:off x="553361" y="1759121"/>
              <a:ext cx="2060788" cy="250889"/>
            </a:xfrm>
            <a:prstGeom prst="rect">
              <a:avLst/>
            </a:prstGeom>
            <a:noFill/>
          </p:spPr>
          <p:txBody>
            <a:bodyPr wrap="none" lIns="0" rtlCol="0" anchor="ctr">
              <a:spAutoFit/>
            </a:bodyPr>
            <a:lstStyle/>
            <a:p>
              <a:r>
                <a:rPr lang="en-US" sz="1275" dirty="0">
                  <a:solidFill>
                    <a:srgbClr val="195431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Geographical Overview</a:t>
              </a:r>
              <a:endParaRPr lang="en-US" sz="1275" b="1" dirty="0">
                <a:solidFill>
                  <a:srgbClr val="195431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FC0E478-0E4F-3F12-D106-02676A87C86E}"/>
                </a:ext>
              </a:extLst>
            </p:cNvPr>
            <p:cNvSpPr txBox="1"/>
            <p:nvPr/>
          </p:nvSpPr>
          <p:spPr>
            <a:xfrm>
              <a:off x="559193" y="2019022"/>
              <a:ext cx="1993452" cy="1204268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128588" indent="-128588">
                <a:buClr>
                  <a:srgbClr val="195431"/>
                </a:buClr>
                <a:buFont typeface="Wingdings" panose="05000000000000000000" pitchFamily="2" charset="2"/>
                <a:buChar char="§"/>
              </a:pP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39 coastal countries </a:t>
              </a:r>
            </a:p>
            <a:p>
              <a:pPr marL="128588" indent="-128588">
                <a:buClr>
                  <a:srgbClr val="195431"/>
                </a:buClr>
                <a:buFont typeface="Wingdings" panose="05000000000000000000" pitchFamily="2" charset="2"/>
                <a:buChar char="§"/>
              </a:pP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16 landlocked countries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(with no direct sea access)</a:t>
              </a:r>
            </a:p>
            <a:p>
              <a:pPr marL="128588" indent="-128588">
                <a:buClr>
                  <a:srgbClr val="195431"/>
                </a:buClr>
                <a:buFont typeface="Wingdings" panose="05000000000000000000" pitchFamily="2" charset="2"/>
                <a:buChar char="§"/>
              </a:pP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6 island states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dependent on marine resources</a:t>
              </a:r>
            </a:p>
          </p:txBody>
        </p:sp>
      </p:grpSp>
      <p:pic>
        <p:nvPicPr>
          <p:cNvPr id="74" name="Graphic 73" descr="Earth globe: Africa and Europe with solid fill">
            <a:extLst>
              <a:ext uri="{FF2B5EF4-FFF2-40B4-BE49-F238E27FC236}">
                <a16:creationId xmlns:a16="http://schemas.microsoft.com/office/drawing/2014/main" id="{904B9F8C-8171-99F2-D5B7-CEEA378B9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14561" y="2512126"/>
            <a:ext cx="407604" cy="407604"/>
          </a:xfrm>
          <a:prstGeom prst="rect">
            <a:avLst/>
          </a:prstGeom>
        </p:spPr>
      </p:pic>
      <p:pic>
        <p:nvPicPr>
          <p:cNvPr id="75" name="Graphic 74" descr="Lighthouse scene with solid fill">
            <a:extLst>
              <a:ext uri="{FF2B5EF4-FFF2-40B4-BE49-F238E27FC236}">
                <a16:creationId xmlns:a16="http://schemas.microsoft.com/office/drawing/2014/main" id="{A4BA4128-9387-9A5F-2BE9-98FAADC6EA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065733" y="3158437"/>
            <a:ext cx="265457" cy="265457"/>
          </a:xfrm>
          <a:prstGeom prst="rect">
            <a:avLst/>
          </a:prstGeom>
        </p:spPr>
      </p:pic>
      <p:pic>
        <p:nvPicPr>
          <p:cNvPr id="76" name="Graphic 75" descr="Business Growth with solid fill">
            <a:extLst>
              <a:ext uri="{FF2B5EF4-FFF2-40B4-BE49-F238E27FC236}">
                <a16:creationId xmlns:a16="http://schemas.microsoft.com/office/drawing/2014/main" id="{132185EF-54A6-524A-D042-323AEFD85F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620420" y="4295240"/>
            <a:ext cx="592536" cy="592536"/>
          </a:xfrm>
          <a:prstGeom prst="rect">
            <a:avLst/>
          </a:prstGeom>
        </p:spPr>
      </p:pic>
      <p:pic>
        <p:nvPicPr>
          <p:cNvPr id="77" name="Graphic 76" descr="Wave with solid fill">
            <a:extLst>
              <a:ext uri="{FF2B5EF4-FFF2-40B4-BE49-F238E27FC236}">
                <a16:creationId xmlns:a16="http://schemas.microsoft.com/office/drawing/2014/main" id="{7ACD50F5-7F0A-70FD-229D-6B4B64A4EA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018364" y="3635475"/>
            <a:ext cx="596426" cy="596426"/>
          </a:xfrm>
          <a:prstGeom prst="rect">
            <a:avLst/>
          </a:prstGeom>
        </p:spPr>
      </p:pic>
      <p:pic>
        <p:nvPicPr>
          <p:cNvPr id="2" name="Google Shape;646;p2" descr="Africa with solid fill">
            <a:extLst>
              <a:ext uri="{FF2B5EF4-FFF2-40B4-BE49-F238E27FC236}">
                <a16:creationId xmlns:a16="http://schemas.microsoft.com/office/drawing/2014/main" id="{7D1ADC95-27E7-F077-D346-18AD58DE687D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835484" y="864923"/>
            <a:ext cx="1693562" cy="160109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Google Shape;654;p86">
            <a:extLst>
              <a:ext uri="{FF2B5EF4-FFF2-40B4-BE49-F238E27FC236}">
                <a16:creationId xmlns:a16="http://schemas.microsoft.com/office/drawing/2014/main" id="{2C81D9E2-5BB1-C31E-6167-1B632541738B}"/>
              </a:ext>
            </a:extLst>
          </p:cNvPr>
          <p:cNvSpPr txBox="1"/>
          <p:nvPr/>
        </p:nvSpPr>
        <p:spPr>
          <a:xfrm>
            <a:off x="2125787" y="181179"/>
            <a:ext cx="673388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old" panose="020B0704020202020204" pitchFamily="34" charset="0"/>
                <a:ea typeface="Google Sans SemiBold"/>
                <a:cs typeface="Arial Bold" panose="020B0704020202020204" pitchFamily="34" charset="0"/>
                <a:sym typeface="Google Sans SemiBold"/>
              </a:rPr>
              <a:t>AFRICA’S OCEAN &amp; BLUE ECONOMY : </a:t>
            </a:r>
            <a:r>
              <a:rPr lang="en-US" sz="2400" dirty="0">
                <a:solidFill>
                  <a:srgbClr val="FF0000"/>
                </a:solidFill>
                <a:latin typeface="Arial Bold" panose="020B0704020202020204" pitchFamily="34" charset="0"/>
                <a:ea typeface="Google Sans SemiBold"/>
                <a:cs typeface="Arial Bold" panose="020B0704020202020204" pitchFamily="34" charset="0"/>
                <a:sym typeface="Google Sans SemiBold"/>
              </a:rPr>
              <a:t>ID</a:t>
            </a:r>
            <a:endParaRPr lang="en-US" sz="2400" dirty="0">
              <a:solidFill>
                <a:srgbClr val="FF0000"/>
              </a:solidFill>
              <a:latin typeface="Arial Bold" panose="020B0704020202020204" pitchFamily="34" charset="0"/>
              <a:cs typeface="Arial Bold" panose="020B0704020202020204" pitchFamily="34" charset="0"/>
              <a:sym typeface="Google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370351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" name="Google Shape;679;p5"/>
          <p:cNvPicPr preferRelativeResize="0"/>
          <p:nvPr/>
        </p:nvPicPr>
        <p:blipFill rotWithShape="1">
          <a:blip r:embed="rId3">
            <a:alphaModFix/>
          </a:blip>
          <a:srcRect t="31303" b="31303"/>
          <a:stretch/>
        </p:blipFill>
        <p:spPr>
          <a:xfrm>
            <a:off x="107951" y="1029810"/>
            <a:ext cx="8893174" cy="2219803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5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9004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8691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dirty="0"/>
              <a:t>GOVERNANCE NEEDS AND JUSTIFICATION</a:t>
            </a:r>
            <a:endParaRPr dirty="0"/>
          </a:p>
        </p:txBody>
      </p:sp>
      <p:sp>
        <p:nvSpPr>
          <p:cNvPr id="681" name="Google Shape;681;p5"/>
          <p:cNvSpPr txBox="1"/>
          <p:nvPr/>
        </p:nvSpPr>
        <p:spPr>
          <a:xfrm>
            <a:off x="280335" y="3466900"/>
            <a:ext cx="428466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600"/>
              <a:buFont typeface="Arial"/>
              <a:buNone/>
            </a:pPr>
            <a:r>
              <a:rPr lang="en-US" sz="1600" b="1">
                <a:solidFill>
                  <a:srgbClr val="9F2241"/>
                </a:solidFill>
                <a:latin typeface="Arial"/>
                <a:ea typeface="Arial"/>
                <a:cs typeface="Arial"/>
                <a:sym typeface="Arial"/>
              </a:rPr>
              <a:t>AUC's Core Responsibilities</a:t>
            </a:r>
            <a:endParaRPr/>
          </a:p>
        </p:txBody>
      </p:sp>
      <p:sp>
        <p:nvSpPr>
          <p:cNvPr id="682" name="Google Shape;682;p5"/>
          <p:cNvSpPr txBox="1">
            <a:spLocks noGrp="1"/>
          </p:cNvSpPr>
          <p:nvPr>
            <p:ph type="body" idx="1"/>
          </p:nvPr>
        </p:nvSpPr>
        <p:spPr>
          <a:xfrm>
            <a:off x="280335" y="3865994"/>
            <a:ext cx="4284663" cy="183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400"/>
              <a:buFont typeface="Noto Sans Symbols"/>
              <a:buChar char="▪"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Policy harmonization across the continent</a:t>
            </a:r>
            <a:endParaRPr b="1" dirty="0"/>
          </a:p>
          <a:p>
            <a:pPr marL="17145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400"/>
              <a:buFont typeface="Noto Sans Symbols"/>
              <a:buChar char="▪"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Coordination of ocean governance efforts</a:t>
            </a:r>
            <a:endParaRPr b="1" dirty="0"/>
          </a:p>
          <a:p>
            <a:pPr marL="17145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400"/>
              <a:buFont typeface="Noto Sans Symbols"/>
              <a:buChar char="▪"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Capacity building within member states</a:t>
            </a:r>
            <a:endParaRPr b="1" dirty="0"/>
          </a:p>
          <a:p>
            <a:pPr marL="17145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400"/>
              <a:buFont typeface="Noto Sans Symbols"/>
              <a:buChar char="▪"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Resource mobilization for ocean initiatives</a:t>
            </a:r>
            <a:endParaRPr b="1" dirty="0"/>
          </a:p>
          <a:p>
            <a:pPr marL="17145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400"/>
              <a:buFont typeface="Noto Sans Symbols"/>
              <a:buChar char="▪"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Monitoring and reporting on progress</a:t>
            </a:r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</a:pPr>
            <a:endParaRPr b="1" dirty="0"/>
          </a:p>
        </p:txBody>
      </p:sp>
      <p:sp>
        <p:nvSpPr>
          <p:cNvPr id="683" name="Google Shape;683;p5"/>
          <p:cNvSpPr txBox="1"/>
          <p:nvPr/>
        </p:nvSpPr>
        <p:spPr>
          <a:xfrm>
            <a:off x="4685682" y="3466900"/>
            <a:ext cx="428466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600"/>
              <a:buFont typeface="Arial"/>
              <a:buNone/>
            </a:pPr>
            <a:r>
              <a:rPr lang="en-US" sz="1600" b="1">
                <a:solidFill>
                  <a:srgbClr val="9F2241"/>
                </a:solidFill>
                <a:latin typeface="Arial"/>
                <a:ea typeface="Arial"/>
                <a:cs typeface="Arial"/>
                <a:sym typeface="Arial"/>
              </a:rPr>
              <a:t>Need for Ocean Governance Framework</a:t>
            </a:r>
            <a:endParaRPr/>
          </a:p>
        </p:txBody>
      </p:sp>
      <p:sp>
        <p:nvSpPr>
          <p:cNvPr id="684" name="Google Shape;684;p5"/>
          <p:cNvSpPr txBox="1"/>
          <p:nvPr/>
        </p:nvSpPr>
        <p:spPr>
          <a:xfrm>
            <a:off x="4685682" y="3865994"/>
            <a:ext cx="4284663" cy="183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400"/>
              <a:buFont typeface="Noto Sans Symbols"/>
              <a:buChar char="▪"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 sustainable &amp; equitable management of Africa’s:</a:t>
            </a:r>
            <a:endParaRPr b="1" dirty="0"/>
          </a:p>
          <a:p>
            <a:pPr marL="346472" marR="0" lvl="1" indent="-17383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B4A269"/>
              </a:buClr>
              <a:buSzPts val="1300"/>
              <a:buFont typeface="Arial"/>
              <a:buChar char="•"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Marine resources</a:t>
            </a:r>
            <a:endParaRPr dirty="0"/>
          </a:p>
          <a:p>
            <a:pPr marL="346472" marR="0" lvl="1" indent="-17383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B4A269"/>
              </a:buClr>
              <a:buSzPts val="1300"/>
              <a:buFont typeface="Arial"/>
              <a:buChar char="•"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Aquatic spaces</a:t>
            </a:r>
            <a:endParaRPr dirty="0"/>
          </a:p>
          <a:p>
            <a:pPr marL="171450" marR="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400"/>
              <a:buFont typeface="Noto Sans Symbols"/>
              <a:buChar char="▪"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Address continent’s vast &amp; diverse coastal ecosystems management issues</a:t>
            </a:r>
            <a:endParaRPr b="1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350"/>
              <a:buFont typeface="Arial"/>
              <a:buNone/>
            </a:pPr>
            <a:endParaRPr sz="1350" dirty="0">
              <a:solidFill>
                <a:srgbClr val="5357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4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8691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/>
              <a:t>OPPORTUNITIES IN OCEAN GOVERNANCE</a:t>
            </a:r>
            <a:endParaRPr/>
          </a:p>
        </p:txBody>
      </p:sp>
      <p:sp>
        <p:nvSpPr>
          <p:cNvPr id="660" name="Google Shape;660;p4"/>
          <p:cNvSpPr/>
          <p:nvPr/>
        </p:nvSpPr>
        <p:spPr>
          <a:xfrm>
            <a:off x="457200" y="1552867"/>
            <a:ext cx="8229600" cy="1292816"/>
          </a:xfrm>
          <a:prstGeom prst="roundRect">
            <a:avLst>
              <a:gd name="adj" fmla="val 10000"/>
            </a:avLst>
          </a:prstGeom>
          <a:solidFill>
            <a:srgbClr val="1A563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1" name="Google Shape;661;p4"/>
          <p:cNvGrpSpPr/>
          <p:nvPr/>
        </p:nvGrpSpPr>
        <p:grpSpPr>
          <a:xfrm>
            <a:off x="1950403" y="1553419"/>
            <a:ext cx="6736396" cy="1292816"/>
            <a:chOff x="1493203" y="552"/>
            <a:chExt cx="6736396" cy="1292816"/>
          </a:xfrm>
        </p:grpSpPr>
        <p:sp>
          <p:nvSpPr>
            <p:cNvPr id="662" name="Google Shape;662;p4"/>
            <p:cNvSpPr/>
            <p:nvPr/>
          </p:nvSpPr>
          <p:spPr>
            <a:xfrm>
              <a:off x="1493203" y="552"/>
              <a:ext cx="6736396" cy="1292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4"/>
            <p:cNvSpPr txBox="1"/>
            <p:nvPr/>
          </p:nvSpPr>
          <p:spPr>
            <a:xfrm>
              <a:off x="1493203" y="552"/>
              <a:ext cx="6736396" cy="1292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6800" tIns="136800" rIns="136800" bIns="136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lang="en-US" sz="2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Mobilization of financial and technical resources</a:t>
              </a:r>
              <a:endParaRPr/>
            </a:p>
          </p:txBody>
        </p:sp>
      </p:grpSp>
      <p:sp>
        <p:nvSpPr>
          <p:cNvPr id="664" name="Google Shape;664;p4"/>
          <p:cNvSpPr/>
          <p:nvPr/>
        </p:nvSpPr>
        <p:spPr>
          <a:xfrm>
            <a:off x="457200" y="3169440"/>
            <a:ext cx="8229600" cy="1292816"/>
          </a:xfrm>
          <a:prstGeom prst="roundRect">
            <a:avLst>
              <a:gd name="adj" fmla="val 10000"/>
            </a:avLst>
          </a:prstGeom>
          <a:solidFill>
            <a:srgbClr val="9F224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5" name="Google Shape;665;p4"/>
          <p:cNvGrpSpPr/>
          <p:nvPr/>
        </p:nvGrpSpPr>
        <p:grpSpPr>
          <a:xfrm>
            <a:off x="1950403" y="3169440"/>
            <a:ext cx="6736396" cy="1292816"/>
            <a:chOff x="1493203" y="1616573"/>
            <a:chExt cx="6736396" cy="1292816"/>
          </a:xfrm>
        </p:grpSpPr>
        <p:sp>
          <p:nvSpPr>
            <p:cNvPr id="666" name="Google Shape;666;p4"/>
            <p:cNvSpPr/>
            <p:nvPr/>
          </p:nvSpPr>
          <p:spPr>
            <a:xfrm>
              <a:off x="1493203" y="1616573"/>
              <a:ext cx="6736396" cy="1292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4"/>
            <p:cNvSpPr txBox="1"/>
            <p:nvPr/>
          </p:nvSpPr>
          <p:spPr>
            <a:xfrm>
              <a:off x="1493203" y="1616573"/>
              <a:ext cx="6736396" cy="1292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6800" tIns="136800" rIns="136800" bIns="136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lang="en-US" sz="2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Stakeholder engagement and participation</a:t>
              </a:r>
              <a:endParaRPr/>
            </a:p>
          </p:txBody>
        </p:sp>
      </p:grpSp>
      <p:sp>
        <p:nvSpPr>
          <p:cNvPr id="668" name="Google Shape;668;p4"/>
          <p:cNvSpPr/>
          <p:nvPr/>
        </p:nvSpPr>
        <p:spPr>
          <a:xfrm>
            <a:off x="457200" y="4785460"/>
            <a:ext cx="8229600" cy="1292816"/>
          </a:xfrm>
          <a:prstGeom prst="roundRect">
            <a:avLst>
              <a:gd name="adj" fmla="val 10000"/>
            </a:avLst>
          </a:prstGeom>
          <a:solidFill>
            <a:srgbClr val="B4A2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9" name="Google Shape;669;p4"/>
          <p:cNvGrpSpPr/>
          <p:nvPr/>
        </p:nvGrpSpPr>
        <p:grpSpPr>
          <a:xfrm>
            <a:off x="1950403" y="4785460"/>
            <a:ext cx="6736396" cy="1292816"/>
            <a:chOff x="1493203" y="3232593"/>
            <a:chExt cx="6736396" cy="1292816"/>
          </a:xfrm>
        </p:grpSpPr>
        <p:sp>
          <p:nvSpPr>
            <p:cNvPr id="670" name="Google Shape;670;p4"/>
            <p:cNvSpPr/>
            <p:nvPr/>
          </p:nvSpPr>
          <p:spPr>
            <a:xfrm>
              <a:off x="1493203" y="3232593"/>
              <a:ext cx="6736396" cy="1292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4"/>
            <p:cNvSpPr txBox="1"/>
            <p:nvPr/>
          </p:nvSpPr>
          <p:spPr>
            <a:xfrm>
              <a:off x="1493203" y="3232593"/>
              <a:ext cx="6736396" cy="1292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6800" tIns="136800" rIns="136800" bIns="136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lang="en-US" sz="2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Strengthened decision-making using scientific data</a:t>
              </a:r>
              <a:endParaRPr/>
            </a:p>
          </p:txBody>
        </p:sp>
      </p:grpSp>
      <p:pic>
        <p:nvPicPr>
          <p:cNvPr id="672" name="Google Shape;672;p4" descr="Ban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8277" y="1843750"/>
            <a:ext cx="711049" cy="7110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73" name="Google Shape;673;p4" descr="Users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276" y="3403516"/>
            <a:ext cx="711049" cy="7110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74" name="Google Shape;674;p4" descr="Flask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1105" y="5098645"/>
            <a:ext cx="711049" cy="7110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8691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dirty="0"/>
              <a:t>OBJECTIVE OF OCEAN GOVERNANCE</a:t>
            </a:r>
            <a:endParaRPr dirty="0"/>
          </a:p>
        </p:txBody>
      </p:sp>
      <p:sp>
        <p:nvSpPr>
          <p:cNvPr id="652" name="Google Shape;652;p3"/>
          <p:cNvSpPr txBox="1"/>
          <p:nvPr/>
        </p:nvSpPr>
        <p:spPr>
          <a:xfrm>
            <a:off x="669343" y="1122584"/>
            <a:ext cx="8035833" cy="63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3"/>
          <p:cNvSpPr txBox="1"/>
          <p:nvPr/>
        </p:nvSpPr>
        <p:spPr>
          <a:xfrm>
            <a:off x="669343" y="1122584"/>
            <a:ext cx="8035833" cy="2446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rgbClr val="9F22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Ocean Governance Strategy (OGS) : </a:t>
            </a:r>
            <a:r>
              <a:rPr lang="en-US" sz="2500" b="1" dirty="0">
                <a:solidFill>
                  <a:srgbClr val="9F2241"/>
                </a:solidFill>
                <a:latin typeface="Arial"/>
                <a:ea typeface="Arial"/>
                <a:cs typeface="Arial"/>
                <a:sym typeface="Arial"/>
              </a:rPr>
              <a:t>Designed to close governance gaps, improve coordination and implementation, and promote sustainable economic opportunities for Africa's aquatic and marine resources.</a:t>
            </a:r>
            <a:endParaRPr sz="25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4" name="Google Shape;654;p3" descr="A large cargo ship with containers on the sid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632200"/>
            <a:ext cx="9144000" cy="32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6"/>
          <p:cNvSpPr txBox="1">
            <a:spLocks noGrp="1"/>
          </p:cNvSpPr>
          <p:nvPr>
            <p:ph type="body" idx="1"/>
          </p:nvPr>
        </p:nvSpPr>
        <p:spPr>
          <a:xfrm>
            <a:off x="167910" y="1016000"/>
            <a:ext cx="283190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1600"/>
              <a:buNone/>
            </a:pPr>
            <a:r>
              <a:rPr lang="en-US" sz="1600"/>
              <a:t>Marine spaces</a:t>
            </a:r>
            <a:endParaRPr sz="1600"/>
          </a:p>
        </p:txBody>
      </p:sp>
      <p:sp>
        <p:nvSpPr>
          <p:cNvPr id="690" name="Google Shape;690;p6"/>
          <p:cNvSpPr txBox="1">
            <a:spLocks noGrp="1"/>
          </p:cNvSpPr>
          <p:nvPr>
            <p:ph type="body" idx="2"/>
          </p:nvPr>
        </p:nvSpPr>
        <p:spPr>
          <a:xfrm>
            <a:off x="167910" y="1555642"/>
            <a:ext cx="2831904" cy="2025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400"/>
              <a:buFont typeface="Noto Sans Symbols"/>
              <a:buChar char="▪"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Internal &amp; territorial waters;</a:t>
            </a:r>
            <a:endParaRPr b="1" dirty="0"/>
          </a:p>
          <a:p>
            <a:pPr marL="17145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400"/>
              <a:buFont typeface="Noto Sans Symbols"/>
              <a:buChar char="▪"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Exclusive Economic Zones (EEZs)</a:t>
            </a:r>
            <a:endParaRPr b="1" dirty="0"/>
          </a:p>
          <a:p>
            <a:pPr marL="17145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400"/>
              <a:buFont typeface="Noto Sans Symbols"/>
              <a:buChar char="▪"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Continental shelves</a:t>
            </a:r>
            <a:endParaRPr b="1" dirty="0"/>
          </a:p>
          <a:p>
            <a:pPr marL="17145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400"/>
              <a:buFont typeface="Noto Sans Symbols"/>
              <a:buChar char="▪"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seas</a:t>
            </a:r>
            <a:endParaRPr b="1" dirty="0"/>
          </a:p>
          <a:p>
            <a:pPr marL="17145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400"/>
              <a:buFont typeface="Noto Sans Symbols"/>
              <a:buChar char="▪"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Area (seabed beyond national jurisdiction)</a:t>
            </a:r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6"/>
          <p:cNvSpPr txBox="1">
            <a:spLocks noGrp="1"/>
          </p:cNvSpPr>
          <p:nvPr>
            <p:ph type="body" idx="3"/>
          </p:nvPr>
        </p:nvSpPr>
        <p:spPr>
          <a:xfrm>
            <a:off x="3143466" y="1016000"/>
            <a:ext cx="279421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1600"/>
              <a:buNone/>
            </a:pPr>
            <a:r>
              <a:rPr lang="en-US" sz="1600"/>
              <a:t>Aquatic spaces</a:t>
            </a:r>
            <a:endParaRPr sz="1600"/>
          </a:p>
        </p:txBody>
      </p:sp>
      <p:sp>
        <p:nvSpPr>
          <p:cNvPr id="692" name="Google Shape;692;p6"/>
          <p:cNvSpPr txBox="1">
            <a:spLocks noGrp="1"/>
          </p:cNvSpPr>
          <p:nvPr>
            <p:ph type="body" idx="4"/>
          </p:nvPr>
        </p:nvSpPr>
        <p:spPr>
          <a:xfrm>
            <a:off x="3162280" y="1555642"/>
            <a:ext cx="2794217" cy="2025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400"/>
              <a:buFont typeface="Noto Sans Symbols"/>
              <a:buChar char="▪"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Rivers, lakes &amp; inland water bodies</a:t>
            </a:r>
            <a:endParaRPr b="1" dirty="0"/>
          </a:p>
          <a:p>
            <a:pPr marL="17145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400"/>
              <a:buFont typeface="Noto Sans Symbols"/>
              <a:buChar char="▪"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Interconnected freshwater-marine systems</a:t>
            </a:r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6"/>
          <p:cNvSpPr txBox="1">
            <a:spLocks noGrp="1"/>
          </p:cNvSpPr>
          <p:nvPr>
            <p:ph type="body" idx="5"/>
          </p:nvPr>
        </p:nvSpPr>
        <p:spPr>
          <a:xfrm>
            <a:off x="6118964" y="1008601"/>
            <a:ext cx="288216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1600"/>
              <a:buNone/>
            </a:pPr>
            <a:r>
              <a:rPr lang="en-US" sz="1600"/>
              <a:t>Comprehensive coverage</a:t>
            </a:r>
            <a:endParaRPr sz="1600"/>
          </a:p>
        </p:txBody>
      </p:sp>
      <p:sp>
        <p:nvSpPr>
          <p:cNvPr id="694" name="Google Shape;694;p6"/>
          <p:cNvSpPr txBox="1">
            <a:spLocks noGrp="1"/>
          </p:cNvSpPr>
          <p:nvPr>
            <p:ph type="body" idx="6"/>
          </p:nvPr>
        </p:nvSpPr>
        <p:spPr>
          <a:xfrm>
            <a:off x="6118964" y="1548243"/>
            <a:ext cx="2882161" cy="2033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400"/>
              <a:buFont typeface="Noto Sans Symbols"/>
              <a:buChar char="▪"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associated aquatic/marine resources</a:t>
            </a:r>
            <a:endParaRPr b="1" dirty="0"/>
          </a:p>
          <a:p>
            <a:pPr marL="17145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F2241"/>
              </a:buClr>
              <a:buSzPts val="1400"/>
              <a:buFont typeface="Noto Sans Symbols"/>
              <a:buChar char="▪"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Integrated management of linked ecosystems</a:t>
            </a:r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6"/>
          <p:cNvSpPr txBox="1"/>
          <p:nvPr/>
        </p:nvSpPr>
        <p:spPr>
          <a:xfrm>
            <a:off x="2226733" y="220133"/>
            <a:ext cx="6761992" cy="475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6916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OGS’ SCOPE</a:t>
            </a:r>
            <a:endParaRPr sz="2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6" name="Google Shape;696;p6" descr="A beach with waves crashing on the sand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990292"/>
            <a:ext cx="9144000" cy="2867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7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8691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dirty="0"/>
              <a:t>OGS’ VISION</a:t>
            </a:r>
            <a:endParaRPr dirty="0"/>
          </a:p>
        </p:txBody>
      </p:sp>
      <p:sp>
        <p:nvSpPr>
          <p:cNvPr id="702" name="Google Shape;702;p7"/>
          <p:cNvSpPr/>
          <p:nvPr/>
        </p:nvSpPr>
        <p:spPr>
          <a:xfrm>
            <a:off x="4692443" y="3332090"/>
            <a:ext cx="1465734" cy="14648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13715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B4A269"/>
                </a:solidFill>
                <a:latin typeface="Arial"/>
                <a:ea typeface="Arial"/>
                <a:cs typeface="Arial"/>
                <a:sym typeface="Arial"/>
              </a:rPr>
              <a:t>Clean, healthy, and productive waters</a:t>
            </a:r>
            <a:endParaRPr/>
          </a:p>
        </p:txBody>
      </p:sp>
      <p:sp>
        <p:nvSpPr>
          <p:cNvPr id="703" name="Google Shape;703;p7"/>
          <p:cNvSpPr/>
          <p:nvPr/>
        </p:nvSpPr>
        <p:spPr>
          <a:xfrm>
            <a:off x="2936299" y="2979825"/>
            <a:ext cx="1465734" cy="14648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13715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9F2241"/>
                </a:solidFill>
                <a:latin typeface="Arial"/>
                <a:ea typeface="Arial"/>
                <a:cs typeface="Arial"/>
                <a:sym typeface="Arial"/>
              </a:rPr>
              <a:t>People-centered policies &amp; actions</a:t>
            </a:r>
            <a:endParaRPr/>
          </a:p>
        </p:txBody>
      </p:sp>
      <p:sp>
        <p:nvSpPr>
          <p:cNvPr id="704" name="Google Shape;704;p7"/>
          <p:cNvSpPr/>
          <p:nvPr/>
        </p:nvSpPr>
        <p:spPr>
          <a:xfrm>
            <a:off x="1175538" y="3332088"/>
            <a:ext cx="1474834" cy="14648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13715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1A5632"/>
                </a:solidFill>
                <a:latin typeface="Arial"/>
                <a:ea typeface="Arial"/>
                <a:cs typeface="Arial"/>
                <a:sym typeface="Arial"/>
              </a:rPr>
              <a:t>Integrated &amp; coherent governance</a:t>
            </a:r>
            <a:endParaRPr/>
          </a:p>
        </p:txBody>
      </p:sp>
      <p:sp>
        <p:nvSpPr>
          <p:cNvPr id="705" name="Google Shape;705;p7"/>
          <p:cNvSpPr/>
          <p:nvPr/>
        </p:nvSpPr>
        <p:spPr>
          <a:xfrm>
            <a:off x="6455566" y="3264635"/>
            <a:ext cx="1453160" cy="14668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137150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348F41"/>
                </a:solidFill>
                <a:latin typeface="Arial"/>
                <a:ea typeface="Arial"/>
                <a:cs typeface="Arial"/>
                <a:sym typeface="Arial"/>
              </a:rPr>
              <a:t>Safe &amp; secure marine spaces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7"/>
          <p:cNvSpPr/>
          <p:nvPr/>
        </p:nvSpPr>
        <p:spPr>
          <a:xfrm>
            <a:off x="5427964" y="3028124"/>
            <a:ext cx="1966961" cy="2059132"/>
          </a:xfrm>
          <a:custGeom>
            <a:avLst/>
            <a:gdLst/>
            <a:ahLst/>
            <a:cxnLst/>
            <a:rect l="l" t="t" r="r" b="b"/>
            <a:pathLst>
              <a:path w="1003" h="1050" extrusionOk="0">
                <a:moveTo>
                  <a:pt x="921" y="0"/>
                </a:moveTo>
                <a:lnTo>
                  <a:pt x="370" y="0"/>
                </a:lnTo>
                <a:lnTo>
                  <a:pt x="370" y="155"/>
                </a:lnTo>
                <a:lnTo>
                  <a:pt x="370" y="895"/>
                </a:lnTo>
                <a:lnTo>
                  <a:pt x="0" y="895"/>
                </a:lnTo>
                <a:lnTo>
                  <a:pt x="82" y="973"/>
                </a:lnTo>
                <a:lnTo>
                  <a:pt x="0" y="1050"/>
                </a:lnTo>
                <a:lnTo>
                  <a:pt x="525" y="1050"/>
                </a:lnTo>
                <a:lnTo>
                  <a:pt x="525" y="895"/>
                </a:lnTo>
                <a:lnTo>
                  <a:pt x="525" y="155"/>
                </a:lnTo>
                <a:lnTo>
                  <a:pt x="921" y="155"/>
                </a:lnTo>
                <a:lnTo>
                  <a:pt x="1003" y="77"/>
                </a:lnTo>
                <a:lnTo>
                  <a:pt x="921" y="0"/>
                </a:lnTo>
                <a:close/>
              </a:path>
            </a:pathLst>
          </a:custGeom>
          <a:solidFill>
            <a:srgbClr val="348F4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7"/>
          <p:cNvSpPr/>
          <p:nvPr/>
        </p:nvSpPr>
        <p:spPr>
          <a:xfrm>
            <a:off x="3670837" y="3028124"/>
            <a:ext cx="1968922" cy="2059132"/>
          </a:xfrm>
          <a:custGeom>
            <a:avLst/>
            <a:gdLst/>
            <a:ahLst/>
            <a:cxnLst/>
            <a:rect l="l" t="t" r="r" b="b"/>
            <a:pathLst>
              <a:path w="1004" h="1050" extrusionOk="0">
                <a:moveTo>
                  <a:pt x="922" y="895"/>
                </a:moveTo>
                <a:lnTo>
                  <a:pt x="525" y="895"/>
                </a:lnTo>
                <a:lnTo>
                  <a:pt x="525" y="155"/>
                </a:lnTo>
                <a:lnTo>
                  <a:pt x="525" y="0"/>
                </a:lnTo>
                <a:lnTo>
                  <a:pt x="0" y="0"/>
                </a:lnTo>
                <a:lnTo>
                  <a:pt x="83" y="77"/>
                </a:lnTo>
                <a:lnTo>
                  <a:pt x="0" y="155"/>
                </a:lnTo>
                <a:lnTo>
                  <a:pt x="370" y="155"/>
                </a:lnTo>
                <a:lnTo>
                  <a:pt x="370" y="895"/>
                </a:lnTo>
                <a:lnTo>
                  <a:pt x="370" y="1050"/>
                </a:lnTo>
                <a:lnTo>
                  <a:pt x="922" y="1050"/>
                </a:lnTo>
                <a:lnTo>
                  <a:pt x="1004" y="973"/>
                </a:lnTo>
                <a:lnTo>
                  <a:pt x="922" y="895"/>
                </a:lnTo>
                <a:close/>
              </a:path>
            </a:pathLst>
          </a:custGeom>
          <a:solidFill>
            <a:srgbClr val="B4A269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7"/>
          <p:cNvSpPr/>
          <p:nvPr/>
        </p:nvSpPr>
        <p:spPr>
          <a:xfrm>
            <a:off x="1964700" y="3028124"/>
            <a:ext cx="1917934" cy="2059132"/>
          </a:xfrm>
          <a:custGeom>
            <a:avLst/>
            <a:gdLst/>
            <a:ahLst/>
            <a:cxnLst/>
            <a:rect l="l" t="t" r="r" b="b"/>
            <a:pathLst>
              <a:path w="978" h="1050" extrusionOk="0">
                <a:moveTo>
                  <a:pt x="896" y="0"/>
                </a:moveTo>
                <a:lnTo>
                  <a:pt x="345" y="0"/>
                </a:lnTo>
                <a:lnTo>
                  <a:pt x="345" y="155"/>
                </a:lnTo>
                <a:lnTo>
                  <a:pt x="345" y="895"/>
                </a:lnTo>
                <a:lnTo>
                  <a:pt x="0" y="895"/>
                </a:lnTo>
                <a:lnTo>
                  <a:pt x="83" y="973"/>
                </a:lnTo>
                <a:lnTo>
                  <a:pt x="0" y="1050"/>
                </a:lnTo>
                <a:lnTo>
                  <a:pt x="500" y="1050"/>
                </a:lnTo>
                <a:lnTo>
                  <a:pt x="500" y="895"/>
                </a:lnTo>
                <a:lnTo>
                  <a:pt x="500" y="155"/>
                </a:lnTo>
                <a:lnTo>
                  <a:pt x="896" y="155"/>
                </a:lnTo>
                <a:lnTo>
                  <a:pt x="978" y="77"/>
                </a:lnTo>
                <a:lnTo>
                  <a:pt x="896" y="0"/>
                </a:lnTo>
                <a:close/>
              </a:path>
            </a:pathLst>
          </a:custGeom>
          <a:solidFill>
            <a:srgbClr val="9F224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7"/>
          <p:cNvSpPr/>
          <p:nvPr/>
        </p:nvSpPr>
        <p:spPr>
          <a:xfrm>
            <a:off x="884145" y="3332089"/>
            <a:ext cx="1243323" cy="1755165"/>
          </a:xfrm>
          <a:custGeom>
            <a:avLst/>
            <a:gdLst/>
            <a:ahLst/>
            <a:cxnLst/>
            <a:rect l="l" t="t" r="r" b="b"/>
            <a:pathLst>
              <a:path w="1657764" h="2340220" extrusionOk="0">
                <a:moveTo>
                  <a:pt x="0" y="0"/>
                </a:moveTo>
                <a:lnTo>
                  <a:pt x="405289" y="0"/>
                </a:lnTo>
                <a:lnTo>
                  <a:pt x="405289" y="967465"/>
                </a:lnTo>
                <a:lnTo>
                  <a:pt x="405289" y="967465"/>
                </a:lnTo>
                <a:lnTo>
                  <a:pt x="405289" y="967466"/>
                </a:lnTo>
                <a:lnTo>
                  <a:pt x="405290" y="967466"/>
                </a:lnTo>
                <a:lnTo>
                  <a:pt x="405290" y="1372755"/>
                </a:lnTo>
                <a:lnTo>
                  <a:pt x="405289" y="1372755"/>
                </a:lnTo>
                <a:lnTo>
                  <a:pt x="405289" y="1934931"/>
                </a:lnTo>
                <a:lnTo>
                  <a:pt x="1440738" y="1934931"/>
                </a:lnTo>
                <a:lnTo>
                  <a:pt x="1657764" y="2138883"/>
                </a:lnTo>
                <a:lnTo>
                  <a:pt x="1440738" y="2340220"/>
                </a:lnTo>
                <a:lnTo>
                  <a:pt x="0" y="2340220"/>
                </a:lnTo>
                <a:lnTo>
                  <a:pt x="0" y="1934931"/>
                </a:lnTo>
                <a:lnTo>
                  <a:pt x="0" y="1372755"/>
                </a:lnTo>
                <a:lnTo>
                  <a:pt x="0" y="967466"/>
                </a:lnTo>
                <a:lnTo>
                  <a:pt x="0" y="967465"/>
                </a:lnTo>
                <a:close/>
              </a:path>
            </a:pathLst>
          </a:custGeom>
          <a:solidFill>
            <a:srgbClr val="1A563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7"/>
          <p:cNvSpPr/>
          <p:nvPr/>
        </p:nvSpPr>
        <p:spPr>
          <a:xfrm>
            <a:off x="7234117" y="3028124"/>
            <a:ext cx="978578" cy="1755164"/>
          </a:xfrm>
          <a:custGeom>
            <a:avLst/>
            <a:gdLst/>
            <a:ahLst/>
            <a:cxnLst/>
            <a:rect l="l" t="t" r="r" b="b"/>
            <a:pathLst>
              <a:path w="1304771" h="2340219" extrusionOk="0">
                <a:moveTo>
                  <a:pt x="0" y="0"/>
                </a:moveTo>
                <a:lnTo>
                  <a:pt x="1304771" y="0"/>
                </a:lnTo>
                <a:lnTo>
                  <a:pt x="1304771" y="405290"/>
                </a:lnTo>
                <a:lnTo>
                  <a:pt x="1304771" y="1372755"/>
                </a:lnTo>
                <a:lnTo>
                  <a:pt x="1304770" y="1372755"/>
                </a:lnTo>
                <a:lnTo>
                  <a:pt x="1304770" y="2125808"/>
                </a:lnTo>
                <a:lnTo>
                  <a:pt x="1103433" y="2340219"/>
                </a:lnTo>
                <a:lnTo>
                  <a:pt x="899481" y="2125808"/>
                </a:lnTo>
                <a:lnTo>
                  <a:pt x="899481" y="1372755"/>
                </a:lnTo>
                <a:lnTo>
                  <a:pt x="899481" y="1090358"/>
                </a:lnTo>
                <a:lnTo>
                  <a:pt x="899478" y="1090358"/>
                </a:lnTo>
                <a:lnTo>
                  <a:pt x="899478" y="685069"/>
                </a:lnTo>
                <a:lnTo>
                  <a:pt x="899481" y="685069"/>
                </a:lnTo>
                <a:lnTo>
                  <a:pt x="899481" y="405290"/>
                </a:lnTo>
                <a:lnTo>
                  <a:pt x="0" y="405290"/>
                </a:lnTo>
                <a:lnTo>
                  <a:pt x="214411" y="201338"/>
                </a:lnTo>
                <a:close/>
              </a:path>
            </a:pathLst>
          </a:custGeom>
          <a:solidFill>
            <a:srgbClr val="522B39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7"/>
          <p:cNvSpPr txBox="1"/>
          <p:nvPr/>
        </p:nvSpPr>
        <p:spPr>
          <a:xfrm>
            <a:off x="907725" y="1376502"/>
            <a:ext cx="7328550" cy="1260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US" sz="2200" b="1" dirty="0">
                <a:solidFill>
                  <a:srgbClr val="9F2241"/>
                </a:solidFill>
                <a:latin typeface="Arial"/>
                <a:ea typeface="Arial"/>
                <a:cs typeface="Arial"/>
                <a:sym typeface="Arial"/>
              </a:rPr>
              <a:t>A unified Africa with safe, secure, and sustainably managed aquatic &amp; marine ecosystems that support prosperity for all.</a:t>
            </a:r>
            <a:r>
              <a:rPr lang="en-US" sz="2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dirty="0"/>
          </a:p>
        </p:txBody>
      </p:sp>
      <p:pic>
        <p:nvPicPr>
          <p:cNvPr id="712" name="Google Shape;712;p7" descr="Wave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3766" y="3102503"/>
            <a:ext cx="609753" cy="60975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13" name="Google Shape;713;p7" descr="Users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63152" y="4426602"/>
            <a:ext cx="609753" cy="60975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14" name="Google Shape;714;p7" descr="Open hand with plant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14813" y="3102503"/>
            <a:ext cx="609753" cy="60975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15" name="Google Shape;715;p7" descr="Lock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55510" y="4429324"/>
            <a:ext cx="557214" cy="5572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8"/>
          <p:cNvSpPr/>
          <p:nvPr/>
        </p:nvSpPr>
        <p:spPr>
          <a:xfrm>
            <a:off x="830049" y="1945885"/>
            <a:ext cx="3483143" cy="348314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1600"/>
                </a:moveTo>
                <a:cubicBezTo>
                  <a:pt x="4848" y="21600"/>
                  <a:pt x="0" y="16758"/>
                  <a:pt x="0" y="10800"/>
                </a:cubicBezTo>
                <a:cubicBezTo>
                  <a:pt x="0" y="4848"/>
                  <a:pt x="4842" y="0"/>
                  <a:pt x="10800" y="0"/>
                </a:cubicBezTo>
                <a:cubicBezTo>
                  <a:pt x="16758" y="0"/>
                  <a:pt x="21600" y="4842"/>
                  <a:pt x="21600" y="10800"/>
                </a:cubicBezTo>
                <a:cubicBezTo>
                  <a:pt x="21600" y="16758"/>
                  <a:pt x="16752" y="21600"/>
                  <a:pt x="10800" y="21600"/>
                </a:cubicBezTo>
                <a:close/>
                <a:moveTo>
                  <a:pt x="10800" y="67"/>
                </a:moveTo>
                <a:cubicBezTo>
                  <a:pt x="4882" y="67"/>
                  <a:pt x="67" y="4882"/>
                  <a:pt x="67" y="10800"/>
                </a:cubicBezTo>
                <a:cubicBezTo>
                  <a:pt x="67" y="16718"/>
                  <a:pt x="4882" y="21533"/>
                  <a:pt x="10800" y="21533"/>
                </a:cubicBezTo>
                <a:cubicBezTo>
                  <a:pt x="16718" y="21533"/>
                  <a:pt x="21533" y="16718"/>
                  <a:pt x="21533" y="10800"/>
                </a:cubicBezTo>
                <a:cubicBezTo>
                  <a:pt x="21533" y="4882"/>
                  <a:pt x="16718" y="67"/>
                  <a:pt x="10800" y="67"/>
                </a:cubicBezTo>
                <a:close/>
              </a:path>
            </a:pathLst>
          </a:custGeom>
          <a:solidFill>
            <a:srgbClr val="1A5632"/>
          </a:solidFill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8"/>
          <p:cNvSpPr/>
          <p:nvPr/>
        </p:nvSpPr>
        <p:spPr>
          <a:xfrm>
            <a:off x="2814253" y="1945885"/>
            <a:ext cx="3483143" cy="348314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1600"/>
                </a:moveTo>
                <a:cubicBezTo>
                  <a:pt x="4848" y="21600"/>
                  <a:pt x="0" y="16758"/>
                  <a:pt x="0" y="10800"/>
                </a:cubicBezTo>
                <a:cubicBezTo>
                  <a:pt x="0" y="4848"/>
                  <a:pt x="4842" y="0"/>
                  <a:pt x="10800" y="0"/>
                </a:cubicBezTo>
                <a:cubicBezTo>
                  <a:pt x="16758" y="0"/>
                  <a:pt x="21600" y="4842"/>
                  <a:pt x="21600" y="10800"/>
                </a:cubicBezTo>
                <a:cubicBezTo>
                  <a:pt x="21600" y="16758"/>
                  <a:pt x="16758" y="21600"/>
                  <a:pt x="10800" y="21600"/>
                </a:cubicBezTo>
                <a:close/>
                <a:moveTo>
                  <a:pt x="10800" y="67"/>
                </a:moveTo>
                <a:cubicBezTo>
                  <a:pt x="4882" y="67"/>
                  <a:pt x="67" y="4882"/>
                  <a:pt x="67" y="10800"/>
                </a:cubicBezTo>
                <a:cubicBezTo>
                  <a:pt x="67" y="16718"/>
                  <a:pt x="4882" y="21533"/>
                  <a:pt x="10800" y="21533"/>
                </a:cubicBezTo>
                <a:cubicBezTo>
                  <a:pt x="16718" y="21533"/>
                  <a:pt x="21533" y="16718"/>
                  <a:pt x="21533" y="10800"/>
                </a:cubicBezTo>
                <a:cubicBezTo>
                  <a:pt x="21533" y="4882"/>
                  <a:pt x="16718" y="67"/>
                  <a:pt x="10800" y="67"/>
                </a:cubicBezTo>
                <a:close/>
              </a:path>
            </a:pathLst>
          </a:custGeom>
          <a:solidFill>
            <a:srgbClr val="9F2241"/>
          </a:solidFill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8"/>
          <p:cNvSpPr/>
          <p:nvPr/>
        </p:nvSpPr>
        <p:spPr>
          <a:xfrm>
            <a:off x="4830808" y="1945885"/>
            <a:ext cx="3483143" cy="348314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1600"/>
                </a:moveTo>
                <a:cubicBezTo>
                  <a:pt x="4848" y="21600"/>
                  <a:pt x="0" y="16758"/>
                  <a:pt x="0" y="10800"/>
                </a:cubicBezTo>
                <a:cubicBezTo>
                  <a:pt x="0" y="4848"/>
                  <a:pt x="4842" y="0"/>
                  <a:pt x="10800" y="0"/>
                </a:cubicBezTo>
                <a:cubicBezTo>
                  <a:pt x="16758" y="0"/>
                  <a:pt x="21600" y="4842"/>
                  <a:pt x="21600" y="10800"/>
                </a:cubicBezTo>
                <a:cubicBezTo>
                  <a:pt x="21600" y="16758"/>
                  <a:pt x="16752" y="21600"/>
                  <a:pt x="10800" y="21600"/>
                </a:cubicBezTo>
                <a:close/>
                <a:moveTo>
                  <a:pt x="10800" y="67"/>
                </a:moveTo>
                <a:cubicBezTo>
                  <a:pt x="4882" y="67"/>
                  <a:pt x="67" y="4882"/>
                  <a:pt x="67" y="10800"/>
                </a:cubicBezTo>
                <a:cubicBezTo>
                  <a:pt x="67" y="16718"/>
                  <a:pt x="4882" y="21533"/>
                  <a:pt x="10800" y="21533"/>
                </a:cubicBezTo>
                <a:cubicBezTo>
                  <a:pt x="16718" y="21533"/>
                  <a:pt x="21533" y="16718"/>
                  <a:pt x="21533" y="10800"/>
                </a:cubicBezTo>
                <a:cubicBezTo>
                  <a:pt x="21533" y="4882"/>
                  <a:pt x="16718" y="67"/>
                  <a:pt x="10800" y="67"/>
                </a:cubicBezTo>
                <a:close/>
              </a:path>
            </a:pathLst>
          </a:custGeom>
          <a:solidFill>
            <a:srgbClr val="B4A269"/>
          </a:solidFill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8"/>
          <p:cNvSpPr/>
          <p:nvPr/>
        </p:nvSpPr>
        <p:spPr>
          <a:xfrm>
            <a:off x="5068053" y="2204694"/>
            <a:ext cx="2971996" cy="2971994"/>
          </a:xfrm>
          <a:prstGeom prst="ellipse">
            <a:avLst/>
          </a:prstGeom>
          <a:solidFill>
            <a:srgbClr val="B4A269"/>
          </a:solidFill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8"/>
          <p:cNvSpPr/>
          <p:nvPr/>
        </p:nvSpPr>
        <p:spPr>
          <a:xfrm>
            <a:off x="1084204" y="2204694"/>
            <a:ext cx="2971995" cy="2971994"/>
          </a:xfrm>
          <a:prstGeom prst="ellipse">
            <a:avLst/>
          </a:prstGeom>
          <a:solidFill>
            <a:srgbClr val="1A5632"/>
          </a:solidFill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8"/>
          <p:cNvSpPr/>
          <p:nvPr/>
        </p:nvSpPr>
        <p:spPr>
          <a:xfrm>
            <a:off x="3079355" y="2204695"/>
            <a:ext cx="2971996" cy="2971994"/>
          </a:xfrm>
          <a:prstGeom prst="ellipse">
            <a:avLst/>
          </a:prstGeom>
          <a:solidFill>
            <a:srgbClr val="9F2241"/>
          </a:solidFill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6" name="Google Shape;726;p8"/>
          <p:cNvGrpSpPr/>
          <p:nvPr/>
        </p:nvGrpSpPr>
        <p:grpSpPr>
          <a:xfrm>
            <a:off x="1362531" y="2734039"/>
            <a:ext cx="1689689" cy="875280"/>
            <a:chOff x="332936" y="2309734"/>
            <a:chExt cx="2926080" cy="1167038"/>
          </a:xfrm>
        </p:grpSpPr>
        <p:sp>
          <p:nvSpPr>
            <p:cNvPr id="727" name="Google Shape;727;p8"/>
            <p:cNvSpPr txBox="1"/>
            <p:nvPr/>
          </p:nvSpPr>
          <p:spPr>
            <a:xfrm>
              <a:off x="332936" y="2309734"/>
              <a:ext cx="2926080" cy="7796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b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Environmental protection</a:t>
              </a:r>
              <a:endPara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8"/>
            <p:cNvSpPr txBox="1"/>
            <p:nvPr/>
          </p:nvSpPr>
          <p:spPr>
            <a:xfrm>
              <a:off x="332936" y="3086922"/>
              <a:ext cx="2926080" cy="389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Safeguard ecosystems</a:t>
              </a:r>
              <a:endParaRPr/>
            </a:p>
          </p:txBody>
        </p:sp>
      </p:grpSp>
      <p:grpSp>
        <p:nvGrpSpPr>
          <p:cNvPr id="729" name="Google Shape;729;p8"/>
          <p:cNvGrpSpPr/>
          <p:nvPr/>
        </p:nvGrpSpPr>
        <p:grpSpPr>
          <a:xfrm>
            <a:off x="6158589" y="2691429"/>
            <a:ext cx="1547930" cy="829116"/>
            <a:chOff x="332936" y="2638025"/>
            <a:chExt cx="3494445" cy="1105486"/>
          </a:xfrm>
        </p:grpSpPr>
        <p:sp>
          <p:nvSpPr>
            <p:cNvPr id="730" name="Google Shape;730;p8"/>
            <p:cNvSpPr txBox="1"/>
            <p:nvPr/>
          </p:nvSpPr>
          <p:spPr>
            <a:xfrm>
              <a:off x="332936" y="2638025"/>
              <a:ext cx="2926080" cy="4514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b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Social equity</a:t>
              </a:r>
              <a:endPara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8"/>
            <p:cNvSpPr txBox="1"/>
            <p:nvPr/>
          </p:nvSpPr>
          <p:spPr>
            <a:xfrm>
              <a:off x="332936" y="3086921"/>
              <a:ext cx="3494445" cy="6565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Benefit coastal communities</a:t>
              </a:r>
              <a:endPara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2" name="Google Shape;732;p8"/>
          <p:cNvGrpSpPr/>
          <p:nvPr/>
        </p:nvGrpSpPr>
        <p:grpSpPr>
          <a:xfrm>
            <a:off x="3733800" y="3863106"/>
            <a:ext cx="1829440" cy="1075335"/>
            <a:chOff x="332936" y="2309733"/>
            <a:chExt cx="4126021" cy="1433779"/>
          </a:xfrm>
        </p:grpSpPr>
        <p:sp>
          <p:nvSpPr>
            <p:cNvPr id="733" name="Google Shape;733;p8"/>
            <p:cNvSpPr txBox="1"/>
            <p:nvPr/>
          </p:nvSpPr>
          <p:spPr>
            <a:xfrm>
              <a:off x="332936" y="2309733"/>
              <a:ext cx="2926080" cy="77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b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Economic growth</a:t>
              </a:r>
              <a:endPara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8"/>
            <p:cNvSpPr txBox="1"/>
            <p:nvPr/>
          </p:nvSpPr>
          <p:spPr>
            <a:xfrm>
              <a:off x="332936" y="3086922"/>
              <a:ext cx="4126021" cy="6565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Enable sustainable blue economies</a:t>
              </a:r>
              <a:endParaRPr/>
            </a:p>
          </p:txBody>
        </p:sp>
      </p:grpSp>
      <p:sp>
        <p:nvSpPr>
          <p:cNvPr id="735" name="Google Shape;735;p8"/>
          <p:cNvSpPr txBox="1">
            <a:spLocks noGrp="1"/>
          </p:cNvSpPr>
          <p:nvPr>
            <p:ph type="title"/>
          </p:nvPr>
        </p:nvSpPr>
        <p:spPr>
          <a:xfrm>
            <a:off x="2100649" y="110698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8691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dirty="0"/>
              <a:t>OGS’ GOAL</a:t>
            </a:r>
            <a:endParaRPr dirty="0"/>
          </a:p>
        </p:txBody>
      </p:sp>
      <p:pic>
        <p:nvPicPr>
          <p:cNvPr id="736" name="Google Shape;736;p8" descr="Bar graph with upward trend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5710" y="2586191"/>
            <a:ext cx="880469" cy="88046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37" name="Google Shape;737;p8" descr="Meeting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8589" y="3621983"/>
            <a:ext cx="1138298" cy="11382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38" name="Google Shape;738;p8" descr="Watering Plant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75036" y="3761998"/>
            <a:ext cx="998283" cy="9982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AU_COVERS LAYOUT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_GREEN_LAYOUT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U_COVERS LAYOUT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defa4170-0d19-0005-0004-bc88714345d2}" enabled="1" method="Standard" siteId="{fd2550a8-84b7-42d4-9ec6-c1aef2c7519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747</Words>
  <Application>Microsoft Office PowerPoint</Application>
  <PresentationFormat>On-screen Show (4:3)</PresentationFormat>
  <Paragraphs>131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 Bold</vt:lpstr>
      <vt:lpstr>Arimo</vt:lpstr>
      <vt:lpstr>Arimo Bold</vt:lpstr>
      <vt:lpstr>Calibri</vt:lpstr>
      <vt:lpstr>Noto Sans Symbols</vt:lpstr>
      <vt:lpstr>Wingdings</vt:lpstr>
      <vt:lpstr>1_AU_COVERS LAYOUT</vt:lpstr>
      <vt:lpstr>AU_GREEN_LAYOUT</vt:lpstr>
      <vt:lpstr>Office Theme</vt:lpstr>
      <vt:lpstr>AU_COVERS LAYOUT</vt:lpstr>
      <vt:lpstr>PowerPoint Presentation</vt:lpstr>
      <vt:lpstr>OUTLINE</vt:lpstr>
      <vt:lpstr>PowerPoint Presentation</vt:lpstr>
      <vt:lpstr>GOVERNANCE NEEDS AND JUSTIFICATION</vt:lpstr>
      <vt:lpstr>OPPORTUNITIES IN OCEAN GOVERNANCE</vt:lpstr>
      <vt:lpstr>OBJECTIVE OF OCEAN GOVERNANCE</vt:lpstr>
      <vt:lpstr>PowerPoint Presentation</vt:lpstr>
      <vt:lpstr>OGS’ VISION</vt:lpstr>
      <vt:lpstr>OGS’ GOAL</vt:lpstr>
      <vt:lpstr>SPECIFIC OBJECTIVES</vt:lpstr>
      <vt:lpstr>FRAMING : Functions and Actions</vt:lpstr>
      <vt:lpstr>STRATEGIC INTERVENTION PATHWAYS </vt:lpstr>
      <vt:lpstr>WAY FORWARD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Stancilas Takawira</dc:creator>
  <cp:lastModifiedBy>Georges, H Mba Asseko</cp:lastModifiedBy>
  <cp:revision>1</cp:revision>
  <dcterms:modified xsi:type="dcterms:W3CDTF">2025-03-30T08:18:20Z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0x010100C24B8CDED2032C498793AAF7CF256516</vt:lpwstr>
  </property>
</Properties>
</file>