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0"/>
  </p:notesMasterIdLst>
  <p:sldIdLst>
    <p:sldId id="26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1F9A6E-69C0-49C6-8825-A48E293C716B}" v="13" dt="2025-03-31T20:38:04.4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F3AF6A-9D8A-4C74-9A58-E8474F96C9AA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A7F1467-C678-40EE-A465-ECB11AA7D223}">
      <dgm:prSet/>
      <dgm:spPr/>
      <dgm:t>
        <a:bodyPr/>
        <a:lstStyle/>
        <a:p>
          <a:r>
            <a:rPr lang="en-US"/>
            <a:t>Context: Africa’s ocean governance challenges and opportunities</a:t>
          </a:r>
        </a:p>
      </dgm:t>
    </dgm:pt>
    <dgm:pt modelId="{7AE28CA3-B496-4246-B565-4A0C274DDD19}" type="parTrans" cxnId="{FA3EEA01-5FB0-4759-8647-32D1152A9942}">
      <dgm:prSet/>
      <dgm:spPr/>
      <dgm:t>
        <a:bodyPr/>
        <a:lstStyle/>
        <a:p>
          <a:endParaRPr lang="en-US"/>
        </a:p>
      </dgm:t>
    </dgm:pt>
    <dgm:pt modelId="{9C01BD2A-DA7C-4A00-9BB0-588D375765FB}" type="sibTrans" cxnId="{FA3EEA01-5FB0-4759-8647-32D1152A9942}">
      <dgm:prSet/>
      <dgm:spPr/>
      <dgm:t>
        <a:bodyPr/>
        <a:lstStyle/>
        <a:p>
          <a:endParaRPr lang="en-US"/>
        </a:p>
      </dgm:t>
    </dgm:pt>
    <dgm:pt modelId="{56713A05-85F2-48A4-8382-B8D6B4DAE509}">
      <dgm:prSet/>
      <dgm:spPr/>
      <dgm:t>
        <a:bodyPr/>
        <a:lstStyle/>
        <a:p>
          <a:r>
            <a:rPr lang="en-US" dirty="0"/>
            <a:t>Purpose: Address fragmentation, enhance cooperation, leverage the blue economy</a:t>
          </a:r>
        </a:p>
      </dgm:t>
    </dgm:pt>
    <dgm:pt modelId="{5BC118FD-DFBE-4D98-B85C-3A859338A70A}" type="parTrans" cxnId="{43559A91-45B6-43A6-B2BC-69CAA4DF8903}">
      <dgm:prSet/>
      <dgm:spPr/>
      <dgm:t>
        <a:bodyPr/>
        <a:lstStyle/>
        <a:p>
          <a:endParaRPr lang="en-US"/>
        </a:p>
      </dgm:t>
    </dgm:pt>
    <dgm:pt modelId="{28A2C7F5-D7B2-437D-AF9D-ACCCB201D226}" type="sibTrans" cxnId="{43559A91-45B6-43A6-B2BC-69CAA4DF8903}">
      <dgm:prSet/>
      <dgm:spPr/>
      <dgm:t>
        <a:bodyPr/>
        <a:lstStyle/>
        <a:p>
          <a:endParaRPr lang="en-US"/>
        </a:p>
      </dgm:t>
    </dgm:pt>
    <dgm:pt modelId="{5A81C442-2CC9-4E86-8AF4-96EAA7845ED6}">
      <dgm:prSet/>
      <dgm:spPr/>
      <dgm:t>
        <a:bodyPr/>
        <a:lstStyle/>
        <a:p>
          <a:r>
            <a:rPr lang="en-US"/>
            <a:t>Analysis of existing frameworks and Alignment with AU Agenda 2063, SDGs, and international treaties</a:t>
          </a:r>
        </a:p>
      </dgm:t>
    </dgm:pt>
    <dgm:pt modelId="{D2A7751F-D192-4384-B1D5-F8B1A53DA222}" type="parTrans" cxnId="{F6445B9F-D250-4690-9CF7-60119B1D6689}">
      <dgm:prSet/>
      <dgm:spPr/>
      <dgm:t>
        <a:bodyPr/>
        <a:lstStyle/>
        <a:p>
          <a:endParaRPr lang="en-US"/>
        </a:p>
      </dgm:t>
    </dgm:pt>
    <dgm:pt modelId="{B3FADBFB-EB05-44AA-AA4B-CA9451FE2E6D}" type="sibTrans" cxnId="{F6445B9F-D250-4690-9CF7-60119B1D6689}">
      <dgm:prSet/>
      <dgm:spPr/>
      <dgm:t>
        <a:bodyPr/>
        <a:lstStyle/>
        <a:p>
          <a:endParaRPr lang="en-US"/>
        </a:p>
      </dgm:t>
    </dgm:pt>
    <dgm:pt modelId="{32AA103A-1E1A-48B1-88F4-2F883F24889F}">
      <dgm:prSet/>
      <dgm:spPr/>
      <dgm:t>
        <a:bodyPr/>
        <a:lstStyle/>
        <a:p>
          <a:r>
            <a:rPr lang="en-US"/>
            <a:t>Stakeholders: AU, RECs, UNEP, regional bodies, national governments, private sector, civil society</a:t>
          </a:r>
        </a:p>
      </dgm:t>
    </dgm:pt>
    <dgm:pt modelId="{75F91A8A-2EAB-485A-A7E4-D894C67CE06D}" type="parTrans" cxnId="{86F80FF9-3250-4BC8-9ECC-149385047BC3}">
      <dgm:prSet/>
      <dgm:spPr/>
      <dgm:t>
        <a:bodyPr/>
        <a:lstStyle/>
        <a:p>
          <a:endParaRPr lang="en-US"/>
        </a:p>
      </dgm:t>
    </dgm:pt>
    <dgm:pt modelId="{342F085F-6A7F-412E-A00B-EDEBD13B46E1}" type="sibTrans" cxnId="{86F80FF9-3250-4BC8-9ECC-149385047BC3}">
      <dgm:prSet/>
      <dgm:spPr/>
      <dgm:t>
        <a:bodyPr/>
        <a:lstStyle/>
        <a:p>
          <a:endParaRPr lang="en-US"/>
        </a:p>
      </dgm:t>
    </dgm:pt>
    <dgm:pt modelId="{B2D5E88F-59FE-4D35-948B-AE860265D4A2}">
      <dgm:prSet/>
      <dgm:spPr/>
      <dgm:t>
        <a:bodyPr/>
        <a:lstStyle/>
        <a:p>
          <a:r>
            <a:rPr lang="en-US"/>
            <a:t>Gaps identified: Weak coordination, financing issues, data limitations, enforcement challenges</a:t>
          </a:r>
        </a:p>
      </dgm:t>
    </dgm:pt>
    <dgm:pt modelId="{46FFB374-B483-4DB1-936C-C610795544CE}" type="parTrans" cxnId="{72D12F49-028C-4126-96E0-AAD9B2DD2936}">
      <dgm:prSet/>
      <dgm:spPr/>
      <dgm:t>
        <a:bodyPr/>
        <a:lstStyle/>
        <a:p>
          <a:endParaRPr lang="en-US"/>
        </a:p>
      </dgm:t>
    </dgm:pt>
    <dgm:pt modelId="{6C8031A0-B4E4-4708-917D-58AEEF033DC3}" type="sibTrans" cxnId="{72D12F49-028C-4126-96E0-AAD9B2DD2936}">
      <dgm:prSet/>
      <dgm:spPr/>
      <dgm:t>
        <a:bodyPr/>
        <a:lstStyle/>
        <a:p>
          <a:endParaRPr lang="en-US"/>
        </a:p>
      </dgm:t>
    </dgm:pt>
    <dgm:pt modelId="{5493CD82-00F9-4ADC-AE44-5F84E7AF4B3B}" type="pres">
      <dgm:prSet presAssocID="{6AF3AF6A-9D8A-4C74-9A58-E8474F96C9AA}" presName="outerComposite" presStyleCnt="0">
        <dgm:presLayoutVars>
          <dgm:chMax val="5"/>
          <dgm:dir/>
          <dgm:resizeHandles val="exact"/>
        </dgm:presLayoutVars>
      </dgm:prSet>
      <dgm:spPr/>
    </dgm:pt>
    <dgm:pt modelId="{B95B36C9-DC8A-4004-8172-63E34E82323F}" type="pres">
      <dgm:prSet presAssocID="{6AF3AF6A-9D8A-4C74-9A58-E8474F96C9AA}" presName="dummyMaxCanvas" presStyleCnt="0">
        <dgm:presLayoutVars/>
      </dgm:prSet>
      <dgm:spPr/>
    </dgm:pt>
    <dgm:pt modelId="{7CF7A0BF-52BE-4F3A-85C4-C4FDAFD9EF30}" type="pres">
      <dgm:prSet presAssocID="{6AF3AF6A-9D8A-4C74-9A58-E8474F96C9AA}" presName="FiveNodes_1" presStyleLbl="node1" presStyleIdx="0" presStyleCnt="5">
        <dgm:presLayoutVars>
          <dgm:bulletEnabled val="1"/>
        </dgm:presLayoutVars>
      </dgm:prSet>
      <dgm:spPr/>
    </dgm:pt>
    <dgm:pt modelId="{D2CDA2EC-C59D-412B-AF8C-98021369B47A}" type="pres">
      <dgm:prSet presAssocID="{6AF3AF6A-9D8A-4C74-9A58-E8474F96C9AA}" presName="FiveNodes_2" presStyleLbl="node1" presStyleIdx="1" presStyleCnt="5">
        <dgm:presLayoutVars>
          <dgm:bulletEnabled val="1"/>
        </dgm:presLayoutVars>
      </dgm:prSet>
      <dgm:spPr/>
    </dgm:pt>
    <dgm:pt modelId="{BA8E90C9-C3D1-43A9-9EB1-36A14B3057DB}" type="pres">
      <dgm:prSet presAssocID="{6AF3AF6A-9D8A-4C74-9A58-E8474F96C9AA}" presName="FiveNodes_3" presStyleLbl="node1" presStyleIdx="2" presStyleCnt="5">
        <dgm:presLayoutVars>
          <dgm:bulletEnabled val="1"/>
        </dgm:presLayoutVars>
      </dgm:prSet>
      <dgm:spPr/>
    </dgm:pt>
    <dgm:pt modelId="{73A64EE3-65CE-40AF-AA58-599E72F923A0}" type="pres">
      <dgm:prSet presAssocID="{6AF3AF6A-9D8A-4C74-9A58-E8474F96C9AA}" presName="FiveNodes_4" presStyleLbl="node1" presStyleIdx="3" presStyleCnt="5">
        <dgm:presLayoutVars>
          <dgm:bulletEnabled val="1"/>
        </dgm:presLayoutVars>
      </dgm:prSet>
      <dgm:spPr/>
    </dgm:pt>
    <dgm:pt modelId="{6908FC96-0FE8-45CB-B2AC-87CCF2F1295B}" type="pres">
      <dgm:prSet presAssocID="{6AF3AF6A-9D8A-4C74-9A58-E8474F96C9AA}" presName="FiveNodes_5" presStyleLbl="node1" presStyleIdx="4" presStyleCnt="5">
        <dgm:presLayoutVars>
          <dgm:bulletEnabled val="1"/>
        </dgm:presLayoutVars>
      </dgm:prSet>
      <dgm:spPr/>
    </dgm:pt>
    <dgm:pt modelId="{AACC01FB-ED8E-44E5-91B1-69DA5D2A24B3}" type="pres">
      <dgm:prSet presAssocID="{6AF3AF6A-9D8A-4C74-9A58-E8474F96C9AA}" presName="FiveConn_1-2" presStyleLbl="fgAccFollowNode1" presStyleIdx="0" presStyleCnt="4">
        <dgm:presLayoutVars>
          <dgm:bulletEnabled val="1"/>
        </dgm:presLayoutVars>
      </dgm:prSet>
      <dgm:spPr/>
    </dgm:pt>
    <dgm:pt modelId="{108F4A5C-B105-4359-8A20-E604B886D2BA}" type="pres">
      <dgm:prSet presAssocID="{6AF3AF6A-9D8A-4C74-9A58-E8474F96C9AA}" presName="FiveConn_2-3" presStyleLbl="fgAccFollowNode1" presStyleIdx="1" presStyleCnt="4">
        <dgm:presLayoutVars>
          <dgm:bulletEnabled val="1"/>
        </dgm:presLayoutVars>
      </dgm:prSet>
      <dgm:spPr/>
    </dgm:pt>
    <dgm:pt modelId="{43DAD022-9A28-4E74-8278-FA74A32CF71D}" type="pres">
      <dgm:prSet presAssocID="{6AF3AF6A-9D8A-4C74-9A58-E8474F96C9AA}" presName="FiveConn_3-4" presStyleLbl="fgAccFollowNode1" presStyleIdx="2" presStyleCnt="4">
        <dgm:presLayoutVars>
          <dgm:bulletEnabled val="1"/>
        </dgm:presLayoutVars>
      </dgm:prSet>
      <dgm:spPr/>
    </dgm:pt>
    <dgm:pt modelId="{CAAF8613-A120-4033-922A-452F0FD55BBB}" type="pres">
      <dgm:prSet presAssocID="{6AF3AF6A-9D8A-4C74-9A58-E8474F96C9AA}" presName="FiveConn_4-5" presStyleLbl="fgAccFollowNode1" presStyleIdx="3" presStyleCnt="4">
        <dgm:presLayoutVars>
          <dgm:bulletEnabled val="1"/>
        </dgm:presLayoutVars>
      </dgm:prSet>
      <dgm:spPr/>
    </dgm:pt>
    <dgm:pt modelId="{1847FDB2-723F-44ED-AC9A-A5247ED8B3BB}" type="pres">
      <dgm:prSet presAssocID="{6AF3AF6A-9D8A-4C74-9A58-E8474F96C9AA}" presName="FiveNodes_1_text" presStyleLbl="node1" presStyleIdx="4" presStyleCnt="5">
        <dgm:presLayoutVars>
          <dgm:bulletEnabled val="1"/>
        </dgm:presLayoutVars>
      </dgm:prSet>
      <dgm:spPr/>
    </dgm:pt>
    <dgm:pt modelId="{5DC4D0B7-A93B-4228-A6C5-E7A77784FDD6}" type="pres">
      <dgm:prSet presAssocID="{6AF3AF6A-9D8A-4C74-9A58-E8474F96C9AA}" presName="FiveNodes_2_text" presStyleLbl="node1" presStyleIdx="4" presStyleCnt="5">
        <dgm:presLayoutVars>
          <dgm:bulletEnabled val="1"/>
        </dgm:presLayoutVars>
      </dgm:prSet>
      <dgm:spPr/>
    </dgm:pt>
    <dgm:pt modelId="{357CF8F5-BE46-40CF-BEBB-7C492553771A}" type="pres">
      <dgm:prSet presAssocID="{6AF3AF6A-9D8A-4C74-9A58-E8474F96C9AA}" presName="FiveNodes_3_text" presStyleLbl="node1" presStyleIdx="4" presStyleCnt="5">
        <dgm:presLayoutVars>
          <dgm:bulletEnabled val="1"/>
        </dgm:presLayoutVars>
      </dgm:prSet>
      <dgm:spPr/>
    </dgm:pt>
    <dgm:pt modelId="{2AA1A8DE-A6C5-461C-9991-3930E499ECAF}" type="pres">
      <dgm:prSet presAssocID="{6AF3AF6A-9D8A-4C74-9A58-E8474F96C9AA}" presName="FiveNodes_4_text" presStyleLbl="node1" presStyleIdx="4" presStyleCnt="5">
        <dgm:presLayoutVars>
          <dgm:bulletEnabled val="1"/>
        </dgm:presLayoutVars>
      </dgm:prSet>
      <dgm:spPr/>
    </dgm:pt>
    <dgm:pt modelId="{8EBB7AD3-D230-4953-9EB0-6C60CC7281CE}" type="pres">
      <dgm:prSet presAssocID="{6AF3AF6A-9D8A-4C74-9A58-E8474F96C9AA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FA3EEA01-5FB0-4759-8647-32D1152A9942}" srcId="{6AF3AF6A-9D8A-4C74-9A58-E8474F96C9AA}" destId="{9A7F1467-C678-40EE-A465-ECB11AA7D223}" srcOrd="0" destOrd="0" parTransId="{7AE28CA3-B496-4246-B565-4A0C274DDD19}" sibTransId="{9C01BD2A-DA7C-4A00-9BB0-588D375765FB}"/>
    <dgm:cxn modelId="{2B10630B-E292-49A9-AD5F-617DA9D44102}" type="presOf" srcId="{B2D5E88F-59FE-4D35-948B-AE860265D4A2}" destId="{8EBB7AD3-D230-4953-9EB0-6C60CC7281CE}" srcOrd="1" destOrd="0" presId="urn:microsoft.com/office/officeart/2005/8/layout/vProcess5"/>
    <dgm:cxn modelId="{60A36329-8361-46A7-879A-ABB310602205}" type="presOf" srcId="{9A7F1467-C678-40EE-A465-ECB11AA7D223}" destId="{1847FDB2-723F-44ED-AC9A-A5247ED8B3BB}" srcOrd="1" destOrd="0" presId="urn:microsoft.com/office/officeart/2005/8/layout/vProcess5"/>
    <dgm:cxn modelId="{13B9DE3C-1C64-46B6-BC7A-7A4566E43E7F}" type="presOf" srcId="{9C01BD2A-DA7C-4A00-9BB0-588D375765FB}" destId="{AACC01FB-ED8E-44E5-91B1-69DA5D2A24B3}" srcOrd="0" destOrd="0" presId="urn:microsoft.com/office/officeart/2005/8/layout/vProcess5"/>
    <dgm:cxn modelId="{473CB847-AB26-4329-9E2B-B93504ACE0BC}" type="presOf" srcId="{5A81C442-2CC9-4E86-8AF4-96EAA7845ED6}" destId="{357CF8F5-BE46-40CF-BEBB-7C492553771A}" srcOrd="1" destOrd="0" presId="urn:microsoft.com/office/officeart/2005/8/layout/vProcess5"/>
    <dgm:cxn modelId="{72D12F49-028C-4126-96E0-AAD9B2DD2936}" srcId="{6AF3AF6A-9D8A-4C74-9A58-E8474F96C9AA}" destId="{B2D5E88F-59FE-4D35-948B-AE860265D4A2}" srcOrd="4" destOrd="0" parTransId="{46FFB374-B483-4DB1-936C-C610795544CE}" sibTransId="{6C8031A0-B4E4-4708-917D-58AEEF033DC3}"/>
    <dgm:cxn modelId="{68E2E952-4E1F-42CD-AF6E-4103B6BBDB3B}" type="presOf" srcId="{6AF3AF6A-9D8A-4C74-9A58-E8474F96C9AA}" destId="{5493CD82-00F9-4ADC-AE44-5F84E7AF4B3B}" srcOrd="0" destOrd="0" presId="urn:microsoft.com/office/officeart/2005/8/layout/vProcess5"/>
    <dgm:cxn modelId="{43559A91-45B6-43A6-B2BC-69CAA4DF8903}" srcId="{6AF3AF6A-9D8A-4C74-9A58-E8474F96C9AA}" destId="{56713A05-85F2-48A4-8382-B8D6B4DAE509}" srcOrd="1" destOrd="0" parTransId="{5BC118FD-DFBE-4D98-B85C-3A859338A70A}" sibTransId="{28A2C7F5-D7B2-437D-AF9D-ACCCB201D226}"/>
    <dgm:cxn modelId="{8CE9BE9C-4556-4E61-A71A-DD6B89AE2919}" type="presOf" srcId="{32AA103A-1E1A-48B1-88F4-2F883F24889F}" destId="{2AA1A8DE-A6C5-461C-9991-3930E499ECAF}" srcOrd="1" destOrd="0" presId="urn:microsoft.com/office/officeart/2005/8/layout/vProcess5"/>
    <dgm:cxn modelId="{F6445B9F-D250-4690-9CF7-60119B1D6689}" srcId="{6AF3AF6A-9D8A-4C74-9A58-E8474F96C9AA}" destId="{5A81C442-2CC9-4E86-8AF4-96EAA7845ED6}" srcOrd="2" destOrd="0" parTransId="{D2A7751F-D192-4384-B1D5-F8B1A53DA222}" sibTransId="{B3FADBFB-EB05-44AA-AA4B-CA9451FE2E6D}"/>
    <dgm:cxn modelId="{998094B7-5CCE-4522-B1E1-EDEBFDA669E9}" type="presOf" srcId="{5A81C442-2CC9-4E86-8AF4-96EAA7845ED6}" destId="{BA8E90C9-C3D1-43A9-9EB1-36A14B3057DB}" srcOrd="0" destOrd="0" presId="urn:microsoft.com/office/officeart/2005/8/layout/vProcess5"/>
    <dgm:cxn modelId="{A6D535DC-FE72-474B-BB7C-89219C0FFB27}" type="presOf" srcId="{28A2C7F5-D7B2-437D-AF9D-ACCCB201D226}" destId="{108F4A5C-B105-4359-8A20-E604B886D2BA}" srcOrd="0" destOrd="0" presId="urn:microsoft.com/office/officeart/2005/8/layout/vProcess5"/>
    <dgm:cxn modelId="{046EC3E3-8FB1-42E9-A1A5-026832061E74}" type="presOf" srcId="{9A7F1467-C678-40EE-A465-ECB11AA7D223}" destId="{7CF7A0BF-52BE-4F3A-85C4-C4FDAFD9EF30}" srcOrd="0" destOrd="0" presId="urn:microsoft.com/office/officeart/2005/8/layout/vProcess5"/>
    <dgm:cxn modelId="{A10D47E6-7A5F-4DF6-A79F-F5E4972A98A2}" type="presOf" srcId="{56713A05-85F2-48A4-8382-B8D6B4DAE509}" destId="{D2CDA2EC-C59D-412B-AF8C-98021369B47A}" srcOrd="0" destOrd="0" presId="urn:microsoft.com/office/officeart/2005/8/layout/vProcess5"/>
    <dgm:cxn modelId="{DDF1FEE6-B8F5-4973-8C46-96BEE6E701B2}" type="presOf" srcId="{56713A05-85F2-48A4-8382-B8D6B4DAE509}" destId="{5DC4D0B7-A93B-4228-A6C5-E7A77784FDD6}" srcOrd="1" destOrd="0" presId="urn:microsoft.com/office/officeart/2005/8/layout/vProcess5"/>
    <dgm:cxn modelId="{96CE61E8-2231-4BE2-A1D6-EA5216E5BB77}" type="presOf" srcId="{B3FADBFB-EB05-44AA-AA4B-CA9451FE2E6D}" destId="{43DAD022-9A28-4E74-8278-FA74A32CF71D}" srcOrd="0" destOrd="0" presId="urn:microsoft.com/office/officeart/2005/8/layout/vProcess5"/>
    <dgm:cxn modelId="{95E2B2EA-BDB7-4F2B-A3EC-B7C1D6A10AB8}" type="presOf" srcId="{B2D5E88F-59FE-4D35-948B-AE860265D4A2}" destId="{6908FC96-0FE8-45CB-B2AC-87CCF2F1295B}" srcOrd="0" destOrd="0" presId="urn:microsoft.com/office/officeart/2005/8/layout/vProcess5"/>
    <dgm:cxn modelId="{86F80FF9-3250-4BC8-9ECC-149385047BC3}" srcId="{6AF3AF6A-9D8A-4C74-9A58-E8474F96C9AA}" destId="{32AA103A-1E1A-48B1-88F4-2F883F24889F}" srcOrd="3" destOrd="0" parTransId="{75F91A8A-2EAB-485A-A7E4-D894C67CE06D}" sibTransId="{342F085F-6A7F-412E-A00B-EDEBD13B46E1}"/>
    <dgm:cxn modelId="{121043FB-6A3D-44E0-9C0A-E06081919BB9}" type="presOf" srcId="{342F085F-6A7F-412E-A00B-EDEBD13B46E1}" destId="{CAAF8613-A120-4033-922A-452F0FD55BBB}" srcOrd="0" destOrd="0" presId="urn:microsoft.com/office/officeart/2005/8/layout/vProcess5"/>
    <dgm:cxn modelId="{E4FAEDFD-CC67-469D-A74A-EEC802EF2D31}" type="presOf" srcId="{32AA103A-1E1A-48B1-88F4-2F883F24889F}" destId="{73A64EE3-65CE-40AF-AA58-599E72F923A0}" srcOrd="0" destOrd="0" presId="urn:microsoft.com/office/officeart/2005/8/layout/vProcess5"/>
    <dgm:cxn modelId="{124E5876-31E4-4C38-9C29-7B46FDF8C4A0}" type="presParOf" srcId="{5493CD82-00F9-4ADC-AE44-5F84E7AF4B3B}" destId="{B95B36C9-DC8A-4004-8172-63E34E82323F}" srcOrd="0" destOrd="0" presId="urn:microsoft.com/office/officeart/2005/8/layout/vProcess5"/>
    <dgm:cxn modelId="{8735605D-F0B9-43AF-B19C-E0F26DF59909}" type="presParOf" srcId="{5493CD82-00F9-4ADC-AE44-5F84E7AF4B3B}" destId="{7CF7A0BF-52BE-4F3A-85C4-C4FDAFD9EF30}" srcOrd="1" destOrd="0" presId="urn:microsoft.com/office/officeart/2005/8/layout/vProcess5"/>
    <dgm:cxn modelId="{748160BA-C3DB-4066-8859-C7E20F05034F}" type="presParOf" srcId="{5493CD82-00F9-4ADC-AE44-5F84E7AF4B3B}" destId="{D2CDA2EC-C59D-412B-AF8C-98021369B47A}" srcOrd="2" destOrd="0" presId="urn:microsoft.com/office/officeart/2005/8/layout/vProcess5"/>
    <dgm:cxn modelId="{DFA97665-C442-449C-9A05-0C2F7C242E53}" type="presParOf" srcId="{5493CD82-00F9-4ADC-AE44-5F84E7AF4B3B}" destId="{BA8E90C9-C3D1-43A9-9EB1-36A14B3057DB}" srcOrd="3" destOrd="0" presId="urn:microsoft.com/office/officeart/2005/8/layout/vProcess5"/>
    <dgm:cxn modelId="{292CB365-0A6F-4F3D-9473-A796B5BF303F}" type="presParOf" srcId="{5493CD82-00F9-4ADC-AE44-5F84E7AF4B3B}" destId="{73A64EE3-65CE-40AF-AA58-599E72F923A0}" srcOrd="4" destOrd="0" presId="urn:microsoft.com/office/officeart/2005/8/layout/vProcess5"/>
    <dgm:cxn modelId="{F68D07C6-1BA5-4703-93B4-87B7FDCDB2BF}" type="presParOf" srcId="{5493CD82-00F9-4ADC-AE44-5F84E7AF4B3B}" destId="{6908FC96-0FE8-45CB-B2AC-87CCF2F1295B}" srcOrd="5" destOrd="0" presId="urn:microsoft.com/office/officeart/2005/8/layout/vProcess5"/>
    <dgm:cxn modelId="{BC6EB23A-B3FE-4B5A-8266-BA9A0AFC4B27}" type="presParOf" srcId="{5493CD82-00F9-4ADC-AE44-5F84E7AF4B3B}" destId="{AACC01FB-ED8E-44E5-91B1-69DA5D2A24B3}" srcOrd="6" destOrd="0" presId="urn:microsoft.com/office/officeart/2005/8/layout/vProcess5"/>
    <dgm:cxn modelId="{85ADD7A1-6F0C-4E44-8D38-E7066963E9B1}" type="presParOf" srcId="{5493CD82-00F9-4ADC-AE44-5F84E7AF4B3B}" destId="{108F4A5C-B105-4359-8A20-E604B886D2BA}" srcOrd="7" destOrd="0" presId="urn:microsoft.com/office/officeart/2005/8/layout/vProcess5"/>
    <dgm:cxn modelId="{452873E9-A3E8-4D44-96E4-67604B9FD86E}" type="presParOf" srcId="{5493CD82-00F9-4ADC-AE44-5F84E7AF4B3B}" destId="{43DAD022-9A28-4E74-8278-FA74A32CF71D}" srcOrd="8" destOrd="0" presId="urn:microsoft.com/office/officeart/2005/8/layout/vProcess5"/>
    <dgm:cxn modelId="{9FEFAAC8-15BF-4A6C-9D2E-28FF5786A3F0}" type="presParOf" srcId="{5493CD82-00F9-4ADC-AE44-5F84E7AF4B3B}" destId="{CAAF8613-A120-4033-922A-452F0FD55BBB}" srcOrd="9" destOrd="0" presId="urn:microsoft.com/office/officeart/2005/8/layout/vProcess5"/>
    <dgm:cxn modelId="{0A26B3E2-63D8-417D-B5AD-04B7AB95D1E7}" type="presParOf" srcId="{5493CD82-00F9-4ADC-AE44-5F84E7AF4B3B}" destId="{1847FDB2-723F-44ED-AC9A-A5247ED8B3BB}" srcOrd="10" destOrd="0" presId="urn:microsoft.com/office/officeart/2005/8/layout/vProcess5"/>
    <dgm:cxn modelId="{CE5CBC64-C795-4366-8A8C-4FA97F71BACC}" type="presParOf" srcId="{5493CD82-00F9-4ADC-AE44-5F84E7AF4B3B}" destId="{5DC4D0B7-A93B-4228-A6C5-E7A77784FDD6}" srcOrd="11" destOrd="0" presId="urn:microsoft.com/office/officeart/2005/8/layout/vProcess5"/>
    <dgm:cxn modelId="{FE8EA5EC-AB78-4722-87E7-3D4B7FC2799E}" type="presParOf" srcId="{5493CD82-00F9-4ADC-AE44-5F84E7AF4B3B}" destId="{357CF8F5-BE46-40CF-BEBB-7C492553771A}" srcOrd="12" destOrd="0" presId="urn:microsoft.com/office/officeart/2005/8/layout/vProcess5"/>
    <dgm:cxn modelId="{FD100258-7385-4D01-BAE6-F674BBCA87E6}" type="presParOf" srcId="{5493CD82-00F9-4ADC-AE44-5F84E7AF4B3B}" destId="{2AA1A8DE-A6C5-461C-9991-3930E499ECAF}" srcOrd="13" destOrd="0" presId="urn:microsoft.com/office/officeart/2005/8/layout/vProcess5"/>
    <dgm:cxn modelId="{532259E8-485C-4DDD-BB18-D9B7E06C7B3C}" type="presParOf" srcId="{5493CD82-00F9-4ADC-AE44-5F84E7AF4B3B}" destId="{8EBB7AD3-D230-4953-9EB0-6C60CC7281C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5CCC79-AA26-4EF7-AB67-05CAADF0803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95293BF-9D87-416B-9BE9-DDDE81F287FB}">
      <dgm:prSet/>
      <dgm:spPr/>
      <dgm:t>
        <a:bodyPr/>
        <a:lstStyle/>
        <a:p>
          <a:pPr>
            <a:defRPr cap="all"/>
          </a:pPr>
          <a:r>
            <a:rPr lang="en-GB"/>
            <a:t>Mandate</a:t>
          </a:r>
          <a:endParaRPr lang="en-US"/>
        </a:p>
      </dgm:t>
    </dgm:pt>
    <dgm:pt modelId="{0F290773-8D84-4A45-92A0-DBF6D6A70C51}" type="parTrans" cxnId="{F9F72E53-8B63-40CB-B794-910F906382EE}">
      <dgm:prSet/>
      <dgm:spPr/>
      <dgm:t>
        <a:bodyPr/>
        <a:lstStyle/>
        <a:p>
          <a:endParaRPr lang="en-US"/>
        </a:p>
      </dgm:t>
    </dgm:pt>
    <dgm:pt modelId="{D349AAFC-37A7-4E32-8270-3303CFA75E15}" type="sibTrans" cxnId="{F9F72E53-8B63-40CB-B794-910F906382EE}">
      <dgm:prSet/>
      <dgm:spPr/>
      <dgm:t>
        <a:bodyPr/>
        <a:lstStyle/>
        <a:p>
          <a:endParaRPr lang="en-US"/>
        </a:p>
      </dgm:t>
    </dgm:pt>
    <dgm:pt modelId="{857D72D0-4A37-45C0-A390-A3205E4F4223}">
      <dgm:prSet/>
      <dgm:spPr/>
      <dgm:t>
        <a:bodyPr/>
        <a:lstStyle/>
        <a:p>
          <a:pPr>
            <a:defRPr cap="all"/>
          </a:pPr>
          <a:r>
            <a:rPr lang="en-US"/>
            <a:t>Scope </a:t>
          </a:r>
        </a:p>
      </dgm:t>
    </dgm:pt>
    <dgm:pt modelId="{AE0FA335-524D-4BB5-970C-0D16E5F890BE}" type="parTrans" cxnId="{4FB8D897-1603-4783-B50E-882552A27662}">
      <dgm:prSet/>
      <dgm:spPr/>
      <dgm:t>
        <a:bodyPr/>
        <a:lstStyle/>
        <a:p>
          <a:endParaRPr lang="en-US"/>
        </a:p>
      </dgm:t>
    </dgm:pt>
    <dgm:pt modelId="{95D7FF2E-EF9B-4741-AF28-3926320C9D2C}" type="sibTrans" cxnId="{4FB8D897-1603-4783-B50E-882552A27662}">
      <dgm:prSet/>
      <dgm:spPr/>
      <dgm:t>
        <a:bodyPr/>
        <a:lstStyle/>
        <a:p>
          <a:endParaRPr lang="en-US"/>
        </a:p>
      </dgm:t>
    </dgm:pt>
    <dgm:pt modelId="{37ED5008-7980-49B6-80F9-DBA8E0BBCB05}">
      <dgm:prSet/>
      <dgm:spPr/>
      <dgm:t>
        <a:bodyPr/>
        <a:lstStyle/>
        <a:p>
          <a:pPr>
            <a:defRPr cap="all"/>
          </a:pPr>
          <a:r>
            <a:rPr lang="en-US"/>
            <a:t>Guiding Principles</a:t>
          </a:r>
        </a:p>
      </dgm:t>
    </dgm:pt>
    <dgm:pt modelId="{EC06E301-364E-47E4-8B7B-B3AE3938AA1D}" type="parTrans" cxnId="{E04CBD03-82F0-46BC-AFAB-58AD516CD586}">
      <dgm:prSet/>
      <dgm:spPr/>
      <dgm:t>
        <a:bodyPr/>
        <a:lstStyle/>
        <a:p>
          <a:endParaRPr lang="en-US"/>
        </a:p>
      </dgm:t>
    </dgm:pt>
    <dgm:pt modelId="{F0759F17-6867-464F-BC82-447DF63EB167}" type="sibTrans" cxnId="{E04CBD03-82F0-46BC-AFAB-58AD516CD586}">
      <dgm:prSet/>
      <dgm:spPr/>
      <dgm:t>
        <a:bodyPr/>
        <a:lstStyle/>
        <a:p>
          <a:endParaRPr lang="en-US"/>
        </a:p>
      </dgm:t>
    </dgm:pt>
    <dgm:pt modelId="{EE996D8B-DF74-4E69-93B3-5C4AF16959FD}">
      <dgm:prSet/>
      <dgm:spPr/>
      <dgm:t>
        <a:bodyPr/>
        <a:lstStyle/>
        <a:p>
          <a:pPr>
            <a:defRPr cap="all"/>
          </a:pPr>
          <a:r>
            <a:rPr lang="en-US"/>
            <a:t>Vision</a:t>
          </a:r>
        </a:p>
      </dgm:t>
    </dgm:pt>
    <dgm:pt modelId="{67EA2635-4DD5-4F14-BB18-DC88779D28D5}" type="parTrans" cxnId="{70CD6E34-5D4A-4C35-B637-80A015A6FDCD}">
      <dgm:prSet/>
      <dgm:spPr/>
      <dgm:t>
        <a:bodyPr/>
        <a:lstStyle/>
        <a:p>
          <a:endParaRPr lang="en-US"/>
        </a:p>
      </dgm:t>
    </dgm:pt>
    <dgm:pt modelId="{7609175D-9CF4-48DE-82C0-165D53C4B369}" type="sibTrans" cxnId="{70CD6E34-5D4A-4C35-B637-80A015A6FDCD}">
      <dgm:prSet/>
      <dgm:spPr/>
      <dgm:t>
        <a:bodyPr/>
        <a:lstStyle/>
        <a:p>
          <a:endParaRPr lang="en-US"/>
        </a:p>
      </dgm:t>
    </dgm:pt>
    <dgm:pt modelId="{F2BDF347-7784-4BC6-8E4D-68213773F128}">
      <dgm:prSet/>
      <dgm:spPr/>
      <dgm:t>
        <a:bodyPr/>
        <a:lstStyle/>
        <a:p>
          <a:pPr>
            <a:defRPr cap="all"/>
          </a:pPr>
          <a:r>
            <a:rPr lang="en-US"/>
            <a:t>Objectives</a:t>
          </a:r>
        </a:p>
      </dgm:t>
    </dgm:pt>
    <dgm:pt modelId="{757CE13E-9BF2-4A15-980D-10B8F7B420F0}" type="parTrans" cxnId="{F4FC8526-97A9-492D-BC8A-4129C6D7D49C}">
      <dgm:prSet/>
      <dgm:spPr/>
      <dgm:t>
        <a:bodyPr/>
        <a:lstStyle/>
        <a:p>
          <a:endParaRPr lang="en-US"/>
        </a:p>
      </dgm:t>
    </dgm:pt>
    <dgm:pt modelId="{9748290B-3438-46D2-9595-6F5AB21D1F57}" type="sibTrans" cxnId="{F4FC8526-97A9-492D-BC8A-4129C6D7D49C}">
      <dgm:prSet/>
      <dgm:spPr/>
      <dgm:t>
        <a:bodyPr/>
        <a:lstStyle/>
        <a:p>
          <a:endParaRPr lang="en-US"/>
        </a:p>
      </dgm:t>
    </dgm:pt>
    <dgm:pt modelId="{570D43CA-C5AB-4253-8C41-FC7A0B676475}" type="pres">
      <dgm:prSet presAssocID="{8A5CCC79-AA26-4EF7-AB67-05CAADF0803B}" presName="root" presStyleCnt="0">
        <dgm:presLayoutVars>
          <dgm:dir/>
          <dgm:resizeHandles val="exact"/>
        </dgm:presLayoutVars>
      </dgm:prSet>
      <dgm:spPr/>
    </dgm:pt>
    <dgm:pt modelId="{BB8FE614-15C6-4722-98DC-797972F69359}" type="pres">
      <dgm:prSet presAssocID="{295293BF-9D87-416B-9BE9-DDDE81F287FB}" presName="compNode" presStyleCnt="0"/>
      <dgm:spPr/>
    </dgm:pt>
    <dgm:pt modelId="{280778A7-8686-4DEA-88D7-B53D3BE44445}" type="pres">
      <dgm:prSet presAssocID="{295293BF-9D87-416B-9BE9-DDDE81F287FB}" presName="iconBgRect" presStyleLbl="bgShp" presStyleIdx="0" presStyleCnt="5"/>
      <dgm:spPr/>
    </dgm:pt>
    <dgm:pt modelId="{01D92EB2-8159-4256-B1C7-F899F227E0F7}" type="pres">
      <dgm:prSet presAssocID="{295293BF-9D87-416B-9BE9-DDDE81F287F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7E8F331A-4843-494E-9C52-17466E8CD23F}" type="pres">
      <dgm:prSet presAssocID="{295293BF-9D87-416B-9BE9-DDDE81F287FB}" presName="spaceRect" presStyleCnt="0"/>
      <dgm:spPr/>
    </dgm:pt>
    <dgm:pt modelId="{2AA2030A-09F5-41A8-9DE0-75DCFF4CEEFF}" type="pres">
      <dgm:prSet presAssocID="{295293BF-9D87-416B-9BE9-DDDE81F287FB}" presName="textRect" presStyleLbl="revTx" presStyleIdx="0" presStyleCnt="5">
        <dgm:presLayoutVars>
          <dgm:chMax val="1"/>
          <dgm:chPref val="1"/>
        </dgm:presLayoutVars>
      </dgm:prSet>
      <dgm:spPr/>
    </dgm:pt>
    <dgm:pt modelId="{F84EB349-DA10-4BF3-82E1-66C2EC0FA0BC}" type="pres">
      <dgm:prSet presAssocID="{D349AAFC-37A7-4E32-8270-3303CFA75E15}" presName="sibTrans" presStyleCnt="0"/>
      <dgm:spPr/>
    </dgm:pt>
    <dgm:pt modelId="{CC5C67E5-54E6-49B2-8AD1-0E78BFD5399C}" type="pres">
      <dgm:prSet presAssocID="{857D72D0-4A37-45C0-A390-A3205E4F4223}" presName="compNode" presStyleCnt="0"/>
      <dgm:spPr/>
    </dgm:pt>
    <dgm:pt modelId="{34E2A0C3-3CAC-4463-8378-68B9D0E0404D}" type="pres">
      <dgm:prSet presAssocID="{857D72D0-4A37-45C0-A390-A3205E4F4223}" presName="iconBgRect" presStyleLbl="bgShp" presStyleIdx="1" presStyleCnt="5"/>
      <dgm:spPr/>
    </dgm:pt>
    <dgm:pt modelId="{792050AC-EFF9-42FF-A919-F3700D47CB1F}" type="pres">
      <dgm:prSet presAssocID="{857D72D0-4A37-45C0-A390-A3205E4F4223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5BDE601-0AB5-4D83-9391-6E3EC7393A4C}" type="pres">
      <dgm:prSet presAssocID="{857D72D0-4A37-45C0-A390-A3205E4F4223}" presName="spaceRect" presStyleCnt="0"/>
      <dgm:spPr/>
    </dgm:pt>
    <dgm:pt modelId="{DD5090A6-8BB7-4E91-9D2C-9AA8D3E82A98}" type="pres">
      <dgm:prSet presAssocID="{857D72D0-4A37-45C0-A390-A3205E4F4223}" presName="textRect" presStyleLbl="revTx" presStyleIdx="1" presStyleCnt="5">
        <dgm:presLayoutVars>
          <dgm:chMax val="1"/>
          <dgm:chPref val="1"/>
        </dgm:presLayoutVars>
      </dgm:prSet>
      <dgm:spPr/>
    </dgm:pt>
    <dgm:pt modelId="{CCB864FC-3F9B-41F5-A008-0691A8A93175}" type="pres">
      <dgm:prSet presAssocID="{95D7FF2E-EF9B-4741-AF28-3926320C9D2C}" presName="sibTrans" presStyleCnt="0"/>
      <dgm:spPr/>
    </dgm:pt>
    <dgm:pt modelId="{2AC6A041-1C8F-4FFB-9259-6EFD546F121D}" type="pres">
      <dgm:prSet presAssocID="{37ED5008-7980-49B6-80F9-DBA8E0BBCB05}" presName="compNode" presStyleCnt="0"/>
      <dgm:spPr/>
    </dgm:pt>
    <dgm:pt modelId="{B31BD8F4-2439-4D38-8BB1-58F853978826}" type="pres">
      <dgm:prSet presAssocID="{37ED5008-7980-49B6-80F9-DBA8E0BBCB05}" presName="iconBgRect" presStyleLbl="bgShp" presStyleIdx="2" presStyleCnt="5"/>
      <dgm:spPr/>
    </dgm:pt>
    <dgm:pt modelId="{DCD6FE2D-145D-4A02-8029-319A2C8A8A22}" type="pres">
      <dgm:prSet presAssocID="{37ED5008-7980-49B6-80F9-DBA8E0BBCB05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DEC06941-AEB9-4303-B3BA-1E5A815FA6E0}" type="pres">
      <dgm:prSet presAssocID="{37ED5008-7980-49B6-80F9-DBA8E0BBCB05}" presName="spaceRect" presStyleCnt="0"/>
      <dgm:spPr/>
    </dgm:pt>
    <dgm:pt modelId="{6AE01F5F-A48E-40DF-9000-E81768BCFB7A}" type="pres">
      <dgm:prSet presAssocID="{37ED5008-7980-49B6-80F9-DBA8E0BBCB05}" presName="textRect" presStyleLbl="revTx" presStyleIdx="2" presStyleCnt="5">
        <dgm:presLayoutVars>
          <dgm:chMax val="1"/>
          <dgm:chPref val="1"/>
        </dgm:presLayoutVars>
      </dgm:prSet>
      <dgm:spPr/>
    </dgm:pt>
    <dgm:pt modelId="{5E98BDB3-21AB-4025-9D6B-2AC9EA296654}" type="pres">
      <dgm:prSet presAssocID="{F0759F17-6867-464F-BC82-447DF63EB167}" presName="sibTrans" presStyleCnt="0"/>
      <dgm:spPr/>
    </dgm:pt>
    <dgm:pt modelId="{E200043E-3C6E-4B9B-9EB7-077FA706E790}" type="pres">
      <dgm:prSet presAssocID="{EE996D8B-DF74-4E69-93B3-5C4AF16959FD}" presName="compNode" presStyleCnt="0"/>
      <dgm:spPr/>
    </dgm:pt>
    <dgm:pt modelId="{E23AF080-41A4-4460-BF5E-CC25A1B0BCDE}" type="pres">
      <dgm:prSet presAssocID="{EE996D8B-DF74-4E69-93B3-5C4AF16959FD}" presName="iconBgRect" presStyleLbl="bgShp" presStyleIdx="3" presStyleCnt="5"/>
      <dgm:spPr/>
    </dgm:pt>
    <dgm:pt modelId="{21C7792B-B95F-41FF-8191-D9500B644D3C}" type="pres">
      <dgm:prSet presAssocID="{EE996D8B-DF74-4E69-93B3-5C4AF16959FD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"/>
        </a:ext>
      </dgm:extLst>
    </dgm:pt>
    <dgm:pt modelId="{B41213DD-58D0-46D3-90BC-CA2BA0DF0D57}" type="pres">
      <dgm:prSet presAssocID="{EE996D8B-DF74-4E69-93B3-5C4AF16959FD}" presName="spaceRect" presStyleCnt="0"/>
      <dgm:spPr/>
    </dgm:pt>
    <dgm:pt modelId="{BB3AB3FC-1C39-4FC6-A7E6-BDDBA38A47B6}" type="pres">
      <dgm:prSet presAssocID="{EE996D8B-DF74-4E69-93B3-5C4AF16959FD}" presName="textRect" presStyleLbl="revTx" presStyleIdx="3" presStyleCnt="5">
        <dgm:presLayoutVars>
          <dgm:chMax val="1"/>
          <dgm:chPref val="1"/>
        </dgm:presLayoutVars>
      </dgm:prSet>
      <dgm:spPr/>
    </dgm:pt>
    <dgm:pt modelId="{0A7B1575-1594-41A6-BECE-34E8C8DA7BBE}" type="pres">
      <dgm:prSet presAssocID="{7609175D-9CF4-48DE-82C0-165D53C4B369}" presName="sibTrans" presStyleCnt="0"/>
      <dgm:spPr/>
    </dgm:pt>
    <dgm:pt modelId="{D192ADB3-F45D-4A2F-8DBB-C332AAA493F1}" type="pres">
      <dgm:prSet presAssocID="{F2BDF347-7784-4BC6-8E4D-68213773F128}" presName="compNode" presStyleCnt="0"/>
      <dgm:spPr/>
    </dgm:pt>
    <dgm:pt modelId="{50121839-6C8A-4AC0-992B-468C4F1D873A}" type="pres">
      <dgm:prSet presAssocID="{F2BDF347-7784-4BC6-8E4D-68213773F128}" presName="iconBgRect" presStyleLbl="bgShp" presStyleIdx="4" presStyleCnt="5"/>
      <dgm:spPr/>
    </dgm:pt>
    <dgm:pt modelId="{FE24B57B-F4C7-4983-ADBB-9E50DBB2C726}" type="pres">
      <dgm:prSet presAssocID="{F2BDF347-7784-4BC6-8E4D-68213773F128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AE1A4420-F16A-497A-9EC5-907BD3FED9A8}" type="pres">
      <dgm:prSet presAssocID="{F2BDF347-7784-4BC6-8E4D-68213773F128}" presName="spaceRect" presStyleCnt="0"/>
      <dgm:spPr/>
    </dgm:pt>
    <dgm:pt modelId="{6CFC06DF-439D-49F5-A176-638BB887C11C}" type="pres">
      <dgm:prSet presAssocID="{F2BDF347-7784-4BC6-8E4D-68213773F128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E04CBD03-82F0-46BC-AFAB-58AD516CD586}" srcId="{8A5CCC79-AA26-4EF7-AB67-05CAADF0803B}" destId="{37ED5008-7980-49B6-80F9-DBA8E0BBCB05}" srcOrd="2" destOrd="0" parTransId="{EC06E301-364E-47E4-8B7B-B3AE3938AA1D}" sibTransId="{F0759F17-6867-464F-BC82-447DF63EB167}"/>
    <dgm:cxn modelId="{F4FC8526-97A9-492D-BC8A-4129C6D7D49C}" srcId="{8A5CCC79-AA26-4EF7-AB67-05CAADF0803B}" destId="{F2BDF347-7784-4BC6-8E4D-68213773F128}" srcOrd="4" destOrd="0" parTransId="{757CE13E-9BF2-4A15-980D-10B8F7B420F0}" sibTransId="{9748290B-3438-46D2-9595-6F5AB21D1F57}"/>
    <dgm:cxn modelId="{70CD6E34-5D4A-4C35-B637-80A015A6FDCD}" srcId="{8A5CCC79-AA26-4EF7-AB67-05CAADF0803B}" destId="{EE996D8B-DF74-4E69-93B3-5C4AF16959FD}" srcOrd="3" destOrd="0" parTransId="{67EA2635-4DD5-4F14-BB18-DC88779D28D5}" sibTransId="{7609175D-9CF4-48DE-82C0-165D53C4B369}"/>
    <dgm:cxn modelId="{6A519D42-18AA-4DE0-A2FB-29584A1EDB70}" type="presOf" srcId="{EE996D8B-DF74-4E69-93B3-5C4AF16959FD}" destId="{BB3AB3FC-1C39-4FC6-A7E6-BDDBA38A47B6}" srcOrd="0" destOrd="0" presId="urn:microsoft.com/office/officeart/2018/5/layout/IconCircleLabelList"/>
    <dgm:cxn modelId="{36ADD864-0B9F-4AF7-99C4-18641C77CB8B}" type="presOf" srcId="{37ED5008-7980-49B6-80F9-DBA8E0BBCB05}" destId="{6AE01F5F-A48E-40DF-9000-E81768BCFB7A}" srcOrd="0" destOrd="0" presId="urn:microsoft.com/office/officeart/2018/5/layout/IconCircleLabelList"/>
    <dgm:cxn modelId="{75D4FC49-9401-4CDF-90BD-F243F45C9EC7}" type="presOf" srcId="{F2BDF347-7784-4BC6-8E4D-68213773F128}" destId="{6CFC06DF-439D-49F5-A176-638BB887C11C}" srcOrd="0" destOrd="0" presId="urn:microsoft.com/office/officeart/2018/5/layout/IconCircleLabelList"/>
    <dgm:cxn modelId="{F9F72E53-8B63-40CB-B794-910F906382EE}" srcId="{8A5CCC79-AA26-4EF7-AB67-05CAADF0803B}" destId="{295293BF-9D87-416B-9BE9-DDDE81F287FB}" srcOrd="0" destOrd="0" parTransId="{0F290773-8D84-4A45-92A0-DBF6D6A70C51}" sibTransId="{D349AAFC-37A7-4E32-8270-3303CFA75E15}"/>
    <dgm:cxn modelId="{763DDE88-1D5E-45D3-A395-53F9899C5077}" type="presOf" srcId="{857D72D0-4A37-45C0-A390-A3205E4F4223}" destId="{DD5090A6-8BB7-4E91-9D2C-9AA8D3E82A98}" srcOrd="0" destOrd="0" presId="urn:microsoft.com/office/officeart/2018/5/layout/IconCircleLabelList"/>
    <dgm:cxn modelId="{4FB8D897-1603-4783-B50E-882552A27662}" srcId="{8A5CCC79-AA26-4EF7-AB67-05CAADF0803B}" destId="{857D72D0-4A37-45C0-A390-A3205E4F4223}" srcOrd="1" destOrd="0" parTransId="{AE0FA335-524D-4BB5-970C-0D16E5F890BE}" sibTransId="{95D7FF2E-EF9B-4741-AF28-3926320C9D2C}"/>
    <dgm:cxn modelId="{5C0613C0-3007-497E-8878-D41B715D86BD}" type="presOf" srcId="{8A5CCC79-AA26-4EF7-AB67-05CAADF0803B}" destId="{570D43CA-C5AB-4253-8C41-FC7A0B676475}" srcOrd="0" destOrd="0" presId="urn:microsoft.com/office/officeart/2018/5/layout/IconCircleLabelList"/>
    <dgm:cxn modelId="{132984D4-4B44-48ED-87F1-42FF204E9BF7}" type="presOf" srcId="{295293BF-9D87-416B-9BE9-DDDE81F287FB}" destId="{2AA2030A-09F5-41A8-9DE0-75DCFF4CEEFF}" srcOrd="0" destOrd="0" presId="urn:microsoft.com/office/officeart/2018/5/layout/IconCircleLabelList"/>
    <dgm:cxn modelId="{0F733357-FDF8-464E-BD2A-A5671F8DE51F}" type="presParOf" srcId="{570D43CA-C5AB-4253-8C41-FC7A0B676475}" destId="{BB8FE614-15C6-4722-98DC-797972F69359}" srcOrd="0" destOrd="0" presId="urn:microsoft.com/office/officeart/2018/5/layout/IconCircleLabelList"/>
    <dgm:cxn modelId="{75DB127F-9E90-4B95-884C-9AD249AA0ED6}" type="presParOf" srcId="{BB8FE614-15C6-4722-98DC-797972F69359}" destId="{280778A7-8686-4DEA-88D7-B53D3BE44445}" srcOrd="0" destOrd="0" presId="urn:microsoft.com/office/officeart/2018/5/layout/IconCircleLabelList"/>
    <dgm:cxn modelId="{3658F68E-B42C-4553-84B5-E6FFBE348CA2}" type="presParOf" srcId="{BB8FE614-15C6-4722-98DC-797972F69359}" destId="{01D92EB2-8159-4256-B1C7-F899F227E0F7}" srcOrd="1" destOrd="0" presId="urn:microsoft.com/office/officeart/2018/5/layout/IconCircleLabelList"/>
    <dgm:cxn modelId="{0DB7E730-825C-4945-8FEB-276A673372D0}" type="presParOf" srcId="{BB8FE614-15C6-4722-98DC-797972F69359}" destId="{7E8F331A-4843-494E-9C52-17466E8CD23F}" srcOrd="2" destOrd="0" presId="urn:microsoft.com/office/officeart/2018/5/layout/IconCircleLabelList"/>
    <dgm:cxn modelId="{3A71B2C4-8143-4493-AF9E-44453AA4CFCD}" type="presParOf" srcId="{BB8FE614-15C6-4722-98DC-797972F69359}" destId="{2AA2030A-09F5-41A8-9DE0-75DCFF4CEEFF}" srcOrd="3" destOrd="0" presId="urn:microsoft.com/office/officeart/2018/5/layout/IconCircleLabelList"/>
    <dgm:cxn modelId="{49D20BAD-FFD0-4031-8ED2-EA3894534258}" type="presParOf" srcId="{570D43CA-C5AB-4253-8C41-FC7A0B676475}" destId="{F84EB349-DA10-4BF3-82E1-66C2EC0FA0BC}" srcOrd="1" destOrd="0" presId="urn:microsoft.com/office/officeart/2018/5/layout/IconCircleLabelList"/>
    <dgm:cxn modelId="{D07C1AF2-53FB-4365-A213-726DF99B41B2}" type="presParOf" srcId="{570D43CA-C5AB-4253-8C41-FC7A0B676475}" destId="{CC5C67E5-54E6-49B2-8AD1-0E78BFD5399C}" srcOrd="2" destOrd="0" presId="urn:microsoft.com/office/officeart/2018/5/layout/IconCircleLabelList"/>
    <dgm:cxn modelId="{5DD18C7F-601B-40A4-8CAA-397A0DA445E1}" type="presParOf" srcId="{CC5C67E5-54E6-49B2-8AD1-0E78BFD5399C}" destId="{34E2A0C3-3CAC-4463-8378-68B9D0E0404D}" srcOrd="0" destOrd="0" presId="urn:microsoft.com/office/officeart/2018/5/layout/IconCircleLabelList"/>
    <dgm:cxn modelId="{71553C42-0B42-4DB2-9CA8-ADCDFB38AF13}" type="presParOf" srcId="{CC5C67E5-54E6-49B2-8AD1-0E78BFD5399C}" destId="{792050AC-EFF9-42FF-A919-F3700D47CB1F}" srcOrd="1" destOrd="0" presId="urn:microsoft.com/office/officeart/2018/5/layout/IconCircleLabelList"/>
    <dgm:cxn modelId="{3DC4E209-B4A1-4F16-A11F-9DB5EEE0C781}" type="presParOf" srcId="{CC5C67E5-54E6-49B2-8AD1-0E78BFD5399C}" destId="{25BDE601-0AB5-4D83-9391-6E3EC7393A4C}" srcOrd="2" destOrd="0" presId="urn:microsoft.com/office/officeart/2018/5/layout/IconCircleLabelList"/>
    <dgm:cxn modelId="{38C641DE-49DC-498F-9B0C-F437AAFE07CF}" type="presParOf" srcId="{CC5C67E5-54E6-49B2-8AD1-0E78BFD5399C}" destId="{DD5090A6-8BB7-4E91-9D2C-9AA8D3E82A98}" srcOrd="3" destOrd="0" presId="urn:microsoft.com/office/officeart/2018/5/layout/IconCircleLabelList"/>
    <dgm:cxn modelId="{34C4098B-0DF8-4C2A-8FAE-1D5722CC056C}" type="presParOf" srcId="{570D43CA-C5AB-4253-8C41-FC7A0B676475}" destId="{CCB864FC-3F9B-41F5-A008-0691A8A93175}" srcOrd="3" destOrd="0" presId="urn:microsoft.com/office/officeart/2018/5/layout/IconCircleLabelList"/>
    <dgm:cxn modelId="{67B0349F-CA80-4BB1-8588-80BE2E1F3346}" type="presParOf" srcId="{570D43CA-C5AB-4253-8C41-FC7A0B676475}" destId="{2AC6A041-1C8F-4FFB-9259-6EFD546F121D}" srcOrd="4" destOrd="0" presId="urn:microsoft.com/office/officeart/2018/5/layout/IconCircleLabelList"/>
    <dgm:cxn modelId="{09246FBB-6386-4628-A9E1-8345468FA17C}" type="presParOf" srcId="{2AC6A041-1C8F-4FFB-9259-6EFD546F121D}" destId="{B31BD8F4-2439-4D38-8BB1-58F853978826}" srcOrd="0" destOrd="0" presId="urn:microsoft.com/office/officeart/2018/5/layout/IconCircleLabelList"/>
    <dgm:cxn modelId="{842FB75E-958B-4F6B-BC83-6C45C1810A46}" type="presParOf" srcId="{2AC6A041-1C8F-4FFB-9259-6EFD546F121D}" destId="{DCD6FE2D-145D-4A02-8029-319A2C8A8A22}" srcOrd="1" destOrd="0" presId="urn:microsoft.com/office/officeart/2018/5/layout/IconCircleLabelList"/>
    <dgm:cxn modelId="{62791BAE-F91D-4407-B0FB-321327A88A15}" type="presParOf" srcId="{2AC6A041-1C8F-4FFB-9259-6EFD546F121D}" destId="{DEC06941-AEB9-4303-B3BA-1E5A815FA6E0}" srcOrd="2" destOrd="0" presId="urn:microsoft.com/office/officeart/2018/5/layout/IconCircleLabelList"/>
    <dgm:cxn modelId="{95659F9C-01DF-4D57-8A70-03E35F742844}" type="presParOf" srcId="{2AC6A041-1C8F-4FFB-9259-6EFD546F121D}" destId="{6AE01F5F-A48E-40DF-9000-E81768BCFB7A}" srcOrd="3" destOrd="0" presId="urn:microsoft.com/office/officeart/2018/5/layout/IconCircleLabelList"/>
    <dgm:cxn modelId="{F4F7F610-9858-4478-8C21-A455B8F60318}" type="presParOf" srcId="{570D43CA-C5AB-4253-8C41-FC7A0B676475}" destId="{5E98BDB3-21AB-4025-9D6B-2AC9EA296654}" srcOrd="5" destOrd="0" presId="urn:microsoft.com/office/officeart/2018/5/layout/IconCircleLabelList"/>
    <dgm:cxn modelId="{64988F9E-65B5-47F6-9787-71011926D14F}" type="presParOf" srcId="{570D43CA-C5AB-4253-8C41-FC7A0B676475}" destId="{E200043E-3C6E-4B9B-9EB7-077FA706E790}" srcOrd="6" destOrd="0" presId="urn:microsoft.com/office/officeart/2018/5/layout/IconCircleLabelList"/>
    <dgm:cxn modelId="{004B1785-1FB0-47A0-B43F-48ECE9D5DD2F}" type="presParOf" srcId="{E200043E-3C6E-4B9B-9EB7-077FA706E790}" destId="{E23AF080-41A4-4460-BF5E-CC25A1B0BCDE}" srcOrd="0" destOrd="0" presId="urn:microsoft.com/office/officeart/2018/5/layout/IconCircleLabelList"/>
    <dgm:cxn modelId="{E0EAD699-F61B-4733-B735-B685931BBE2D}" type="presParOf" srcId="{E200043E-3C6E-4B9B-9EB7-077FA706E790}" destId="{21C7792B-B95F-41FF-8191-D9500B644D3C}" srcOrd="1" destOrd="0" presId="urn:microsoft.com/office/officeart/2018/5/layout/IconCircleLabelList"/>
    <dgm:cxn modelId="{439C4473-ABF8-4AD6-B728-F7DC40136CAF}" type="presParOf" srcId="{E200043E-3C6E-4B9B-9EB7-077FA706E790}" destId="{B41213DD-58D0-46D3-90BC-CA2BA0DF0D57}" srcOrd="2" destOrd="0" presId="urn:microsoft.com/office/officeart/2018/5/layout/IconCircleLabelList"/>
    <dgm:cxn modelId="{76FC29EA-0531-4EA1-ACFE-B089A7845091}" type="presParOf" srcId="{E200043E-3C6E-4B9B-9EB7-077FA706E790}" destId="{BB3AB3FC-1C39-4FC6-A7E6-BDDBA38A47B6}" srcOrd="3" destOrd="0" presId="urn:microsoft.com/office/officeart/2018/5/layout/IconCircleLabelList"/>
    <dgm:cxn modelId="{8D92C407-6A8B-4847-BB5B-72C8580462D0}" type="presParOf" srcId="{570D43CA-C5AB-4253-8C41-FC7A0B676475}" destId="{0A7B1575-1594-41A6-BECE-34E8C8DA7BBE}" srcOrd="7" destOrd="0" presId="urn:microsoft.com/office/officeart/2018/5/layout/IconCircleLabelList"/>
    <dgm:cxn modelId="{A9A44548-E932-46C7-9D91-D2D9D895AE8C}" type="presParOf" srcId="{570D43CA-C5AB-4253-8C41-FC7A0B676475}" destId="{D192ADB3-F45D-4A2F-8DBB-C332AAA493F1}" srcOrd="8" destOrd="0" presId="urn:microsoft.com/office/officeart/2018/5/layout/IconCircleLabelList"/>
    <dgm:cxn modelId="{A18576BC-205A-4209-A7F2-D1CF96BFED58}" type="presParOf" srcId="{D192ADB3-F45D-4A2F-8DBB-C332AAA493F1}" destId="{50121839-6C8A-4AC0-992B-468C4F1D873A}" srcOrd="0" destOrd="0" presId="urn:microsoft.com/office/officeart/2018/5/layout/IconCircleLabelList"/>
    <dgm:cxn modelId="{EB4A4AD1-E639-429B-A711-1E859C469283}" type="presParOf" srcId="{D192ADB3-F45D-4A2F-8DBB-C332AAA493F1}" destId="{FE24B57B-F4C7-4983-ADBB-9E50DBB2C726}" srcOrd="1" destOrd="0" presId="urn:microsoft.com/office/officeart/2018/5/layout/IconCircleLabelList"/>
    <dgm:cxn modelId="{70EA117A-01AD-404D-A47B-0D254B904B13}" type="presParOf" srcId="{D192ADB3-F45D-4A2F-8DBB-C332AAA493F1}" destId="{AE1A4420-F16A-497A-9EC5-907BD3FED9A8}" srcOrd="2" destOrd="0" presId="urn:microsoft.com/office/officeart/2018/5/layout/IconCircleLabelList"/>
    <dgm:cxn modelId="{C50F0BF1-568C-48E7-952C-768B15A8D80C}" type="presParOf" srcId="{D192ADB3-F45D-4A2F-8DBB-C332AAA493F1}" destId="{6CFC06DF-439D-49F5-A176-638BB887C11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BB8720-6BC0-42BC-8E4E-4C62907B17A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776088C-0DCB-4560-B95A-FD05F0B13BDB}">
      <dgm:prSet/>
      <dgm:spPr/>
      <dgm:t>
        <a:bodyPr/>
        <a:lstStyle/>
        <a:p>
          <a:r>
            <a:rPr lang="en-US"/>
            <a:t>Pathway 1: Enhancing Means of Implementation</a:t>
          </a:r>
        </a:p>
      </dgm:t>
    </dgm:pt>
    <dgm:pt modelId="{61007948-0E03-44FC-97EA-7577A8021349}" type="parTrans" cxnId="{64D6E73A-55A0-440B-9129-DCBE59A34E4B}">
      <dgm:prSet/>
      <dgm:spPr/>
      <dgm:t>
        <a:bodyPr/>
        <a:lstStyle/>
        <a:p>
          <a:endParaRPr lang="en-US"/>
        </a:p>
      </dgm:t>
    </dgm:pt>
    <dgm:pt modelId="{1D99EEFB-8CBB-40FA-8049-A9D98B66B8F4}" type="sibTrans" cxnId="{64D6E73A-55A0-440B-9129-DCBE59A34E4B}">
      <dgm:prSet/>
      <dgm:spPr/>
      <dgm:t>
        <a:bodyPr/>
        <a:lstStyle/>
        <a:p>
          <a:endParaRPr lang="en-US"/>
        </a:p>
      </dgm:t>
    </dgm:pt>
    <dgm:pt modelId="{116CA799-F442-469F-A135-4F9BE3ABF62B}">
      <dgm:prSet/>
      <dgm:spPr/>
      <dgm:t>
        <a:bodyPr/>
        <a:lstStyle/>
        <a:p>
          <a:r>
            <a:rPr lang="en-US" dirty="0"/>
            <a:t>Strengthening financial support, capacity building, technology transfer</a:t>
          </a:r>
        </a:p>
      </dgm:t>
    </dgm:pt>
    <dgm:pt modelId="{FE21FE42-B013-4137-BB09-5E9CCB0DAB02}" type="parTrans" cxnId="{4DB18969-A3F9-4786-A8AE-5FD879F6CAF6}">
      <dgm:prSet/>
      <dgm:spPr/>
      <dgm:t>
        <a:bodyPr/>
        <a:lstStyle/>
        <a:p>
          <a:endParaRPr lang="en-US"/>
        </a:p>
      </dgm:t>
    </dgm:pt>
    <dgm:pt modelId="{2BC80568-B015-4EAD-BD5E-327219BBA457}" type="sibTrans" cxnId="{4DB18969-A3F9-4786-A8AE-5FD879F6CAF6}">
      <dgm:prSet/>
      <dgm:spPr/>
      <dgm:t>
        <a:bodyPr/>
        <a:lstStyle/>
        <a:p>
          <a:endParaRPr lang="en-US"/>
        </a:p>
      </dgm:t>
    </dgm:pt>
    <dgm:pt modelId="{AEFB1098-80D8-48BD-8547-DD5C0E8AF34A}">
      <dgm:prSet/>
      <dgm:spPr/>
      <dgm:t>
        <a:bodyPr/>
        <a:lstStyle/>
        <a:p>
          <a:r>
            <a:rPr lang="en-US"/>
            <a:t>Pathway 2: Coordination, Cooperation, and Stakeholder Engagement</a:t>
          </a:r>
        </a:p>
      </dgm:t>
    </dgm:pt>
    <dgm:pt modelId="{3DFEE375-99CC-4AAB-9F4F-5829EC0198AC}" type="parTrans" cxnId="{BD173210-CC77-4BDE-8905-7C68DA3A49BD}">
      <dgm:prSet/>
      <dgm:spPr/>
      <dgm:t>
        <a:bodyPr/>
        <a:lstStyle/>
        <a:p>
          <a:endParaRPr lang="en-US"/>
        </a:p>
      </dgm:t>
    </dgm:pt>
    <dgm:pt modelId="{959A4918-D898-4C3D-9173-E45FE4002948}" type="sibTrans" cxnId="{BD173210-CC77-4BDE-8905-7C68DA3A49BD}">
      <dgm:prSet/>
      <dgm:spPr/>
      <dgm:t>
        <a:bodyPr/>
        <a:lstStyle/>
        <a:p>
          <a:endParaRPr lang="en-US"/>
        </a:p>
      </dgm:t>
    </dgm:pt>
    <dgm:pt modelId="{3B4AA12C-6C85-432A-99C0-7372BACA5A2A}">
      <dgm:prSet/>
      <dgm:spPr/>
      <dgm:t>
        <a:bodyPr/>
        <a:lstStyle/>
        <a:p>
          <a:r>
            <a:rPr lang="en-US"/>
            <a:t>Establishing coordination structures, fostering collaboration, enhancing stakeholder participation</a:t>
          </a:r>
        </a:p>
      </dgm:t>
    </dgm:pt>
    <dgm:pt modelId="{94335E1A-628D-43C2-B836-0C2742156F6B}" type="parTrans" cxnId="{AC6847FE-7F52-4D2A-9A2F-1B1186F30134}">
      <dgm:prSet/>
      <dgm:spPr/>
      <dgm:t>
        <a:bodyPr/>
        <a:lstStyle/>
        <a:p>
          <a:endParaRPr lang="en-US"/>
        </a:p>
      </dgm:t>
    </dgm:pt>
    <dgm:pt modelId="{14A17B8A-3CFB-491F-89FF-06A9A3E6BADC}" type="sibTrans" cxnId="{AC6847FE-7F52-4D2A-9A2F-1B1186F30134}">
      <dgm:prSet/>
      <dgm:spPr/>
      <dgm:t>
        <a:bodyPr/>
        <a:lstStyle/>
        <a:p>
          <a:endParaRPr lang="en-US"/>
        </a:p>
      </dgm:t>
    </dgm:pt>
    <dgm:pt modelId="{B240D678-0CC1-4500-8A6D-CD4EB8521142}" type="pres">
      <dgm:prSet presAssocID="{36BB8720-6BC0-42BC-8E4E-4C62907B17AD}" presName="linear" presStyleCnt="0">
        <dgm:presLayoutVars>
          <dgm:animLvl val="lvl"/>
          <dgm:resizeHandles val="exact"/>
        </dgm:presLayoutVars>
      </dgm:prSet>
      <dgm:spPr/>
    </dgm:pt>
    <dgm:pt modelId="{A536DF0F-3CBC-49CB-AE00-4E636D77F470}" type="pres">
      <dgm:prSet presAssocID="{C776088C-0DCB-4560-B95A-FD05F0B13BD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8258822-FE1E-4762-A6D5-BF26F0C7F3FB}" type="pres">
      <dgm:prSet presAssocID="{C776088C-0DCB-4560-B95A-FD05F0B13BDB}" presName="childText" presStyleLbl="revTx" presStyleIdx="0" presStyleCnt="2">
        <dgm:presLayoutVars>
          <dgm:bulletEnabled val="1"/>
        </dgm:presLayoutVars>
      </dgm:prSet>
      <dgm:spPr/>
    </dgm:pt>
    <dgm:pt modelId="{C74F8A9F-7AC4-4080-9BB7-17874476E7D9}" type="pres">
      <dgm:prSet presAssocID="{AEFB1098-80D8-48BD-8547-DD5C0E8AF34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4CFCABD-0C13-465C-B5B8-67C89B26AAEB}" type="pres">
      <dgm:prSet presAssocID="{AEFB1098-80D8-48BD-8547-DD5C0E8AF34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7DDAF103-D5F8-42DB-B5F9-E6F23A3B9DE4}" type="presOf" srcId="{C776088C-0DCB-4560-B95A-FD05F0B13BDB}" destId="{A536DF0F-3CBC-49CB-AE00-4E636D77F470}" srcOrd="0" destOrd="0" presId="urn:microsoft.com/office/officeart/2005/8/layout/vList2"/>
    <dgm:cxn modelId="{BD173210-CC77-4BDE-8905-7C68DA3A49BD}" srcId="{36BB8720-6BC0-42BC-8E4E-4C62907B17AD}" destId="{AEFB1098-80D8-48BD-8547-DD5C0E8AF34A}" srcOrd="1" destOrd="0" parTransId="{3DFEE375-99CC-4AAB-9F4F-5829EC0198AC}" sibTransId="{959A4918-D898-4C3D-9173-E45FE4002948}"/>
    <dgm:cxn modelId="{73853E35-9EBF-4EF3-9B49-6E66D86AF5E4}" type="presOf" srcId="{36BB8720-6BC0-42BC-8E4E-4C62907B17AD}" destId="{B240D678-0CC1-4500-8A6D-CD4EB8521142}" srcOrd="0" destOrd="0" presId="urn:microsoft.com/office/officeart/2005/8/layout/vList2"/>
    <dgm:cxn modelId="{64D6E73A-55A0-440B-9129-DCBE59A34E4B}" srcId="{36BB8720-6BC0-42BC-8E4E-4C62907B17AD}" destId="{C776088C-0DCB-4560-B95A-FD05F0B13BDB}" srcOrd="0" destOrd="0" parTransId="{61007948-0E03-44FC-97EA-7577A8021349}" sibTransId="{1D99EEFB-8CBB-40FA-8049-A9D98B66B8F4}"/>
    <dgm:cxn modelId="{4DB18969-A3F9-4786-A8AE-5FD879F6CAF6}" srcId="{C776088C-0DCB-4560-B95A-FD05F0B13BDB}" destId="{116CA799-F442-469F-A135-4F9BE3ABF62B}" srcOrd="0" destOrd="0" parTransId="{FE21FE42-B013-4137-BB09-5E9CCB0DAB02}" sibTransId="{2BC80568-B015-4EAD-BD5E-327219BBA457}"/>
    <dgm:cxn modelId="{F9ADC47A-55C1-4D77-928B-7354FCDA8324}" type="presOf" srcId="{116CA799-F442-469F-A135-4F9BE3ABF62B}" destId="{88258822-FE1E-4762-A6D5-BF26F0C7F3FB}" srcOrd="0" destOrd="0" presId="urn:microsoft.com/office/officeart/2005/8/layout/vList2"/>
    <dgm:cxn modelId="{A6F1A4A8-0ADD-4B6E-9FE9-E9FDD30D8EE0}" type="presOf" srcId="{AEFB1098-80D8-48BD-8547-DD5C0E8AF34A}" destId="{C74F8A9F-7AC4-4080-9BB7-17874476E7D9}" srcOrd="0" destOrd="0" presId="urn:microsoft.com/office/officeart/2005/8/layout/vList2"/>
    <dgm:cxn modelId="{DA0E88D6-5B33-40EA-85AE-CEBD0BDB88DC}" type="presOf" srcId="{3B4AA12C-6C85-432A-99C0-7372BACA5A2A}" destId="{F4CFCABD-0C13-465C-B5B8-67C89B26AAEB}" srcOrd="0" destOrd="0" presId="urn:microsoft.com/office/officeart/2005/8/layout/vList2"/>
    <dgm:cxn modelId="{AC6847FE-7F52-4D2A-9A2F-1B1186F30134}" srcId="{AEFB1098-80D8-48BD-8547-DD5C0E8AF34A}" destId="{3B4AA12C-6C85-432A-99C0-7372BACA5A2A}" srcOrd="0" destOrd="0" parTransId="{94335E1A-628D-43C2-B836-0C2742156F6B}" sibTransId="{14A17B8A-3CFB-491F-89FF-06A9A3E6BADC}"/>
    <dgm:cxn modelId="{9D3CBAC0-E5C2-446D-B057-169C2DA87895}" type="presParOf" srcId="{B240D678-0CC1-4500-8A6D-CD4EB8521142}" destId="{A536DF0F-3CBC-49CB-AE00-4E636D77F470}" srcOrd="0" destOrd="0" presId="urn:microsoft.com/office/officeart/2005/8/layout/vList2"/>
    <dgm:cxn modelId="{EFA87E1F-9BBD-44FA-811A-66237565B761}" type="presParOf" srcId="{B240D678-0CC1-4500-8A6D-CD4EB8521142}" destId="{88258822-FE1E-4762-A6D5-BF26F0C7F3FB}" srcOrd="1" destOrd="0" presId="urn:microsoft.com/office/officeart/2005/8/layout/vList2"/>
    <dgm:cxn modelId="{CD94A3C9-E44C-4E7D-BD91-7858959302DB}" type="presParOf" srcId="{B240D678-0CC1-4500-8A6D-CD4EB8521142}" destId="{C74F8A9F-7AC4-4080-9BB7-17874476E7D9}" srcOrd="2" destOrd="0" presId="urn:microsoft.com/office/officeart/2005/8/layout/vList2"/>
    <dgm:cxn modelId="{DCEB1A27-A004-4469-AFD8-96D8D3D8E361}" type="presParOf" srcId="{B240D678-0CC1-4500-8A6D-CD4EB8521142}" destId="{F4CFCABD-0C13-465C-B5B8-67C89B26AAE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B57A46-D8B1-4E8E-BCE5-9CDA80C423F8}" type="doc">
      <dgm:prSet loTypeId="urn:microsoft.com/office/officeart/2018/2/layout/IconCircleList" loCatId="icon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9F2891E-C5EF-44F2-A2F3-F0A0DD9D2F3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Continental Level: AU as key driver</a:t>
          </a:r>
        </a:p>
      </dgm:t>
    </dgm:pt>
    <dgm:pt modelId="{387ABD69-1C0B-4F7D-8802-120F829727D2}" type="parTrans" cxnId="{2B54D337-CF9C-4BA0-975A-5AD4FB13B73B}">
      <dgm:prSet/>
      <dgm:spPr/>
      <dgm:t>
        <a:bodyPr/>
        <a:lstStyle/>
        <a:p>
          <a:endParaRPr lang="en-US"/>
        </a:p>
      </dgm:t>
    </dgm:pt>
    <dgm:pt modelId="{7765A843-B283-4AA8-9941-51BD28DCD34D}" type="sibTrans" cxnId="{2B54D337-CF9C-4BA0-975A-5AD4FB13B73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CAD9BA0-8D23-47CC-B2D4-2EEBDC2B0F7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Regional Level: RECs, Regional Seas Conventions, regional fisheries organizations</a:t>
          </a:r>
        </a:p>
      </dgm:t>
    </dgm:pt>
    <dgm:pt modelId="{78E09C9D-954B-48CC-8023-D14D0A0B7FF1}" type="parTrans" cxnId="{CC9A21AC-4550-4E29-9B0D-BD7588EAD1C1}">
      <dgm:prSet/>
      <dgm:spPr/>
      <dgm:t>
        <a:bodyPr/>
        <a:lstStyle/>
        <a:p>
          <a:endParaRPr lang="en-US"/>
        </a:p>
      </dgm:t>
    </dgm:pt>
    <dgm:pt modelId="{85C76490-5BD8-4DFF-AE8F-1A12C38E2A82}" type="sibTrans" cxnId="{CC9A21AC-4550-4E29-9B0D-BD7588EAD1C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F3A8078-66E7-4B2A-9484-B4AE137CEA9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National Level: Government agencies responsible for ocean governance</a:t>
          </a:r>
        </a:p>
      </dgm:t>
    </dgm:pt>
    <dgm:pt modelId="{00F2F32D-605A-48E8-A110-485F60129E66}" type="parTrans" cxnId="{93D054F1-4225-47DF-AC1F-4AF93104E89B}">
      <dgm:prSet/>
      <dgm:spPr/>
      <dgm:t>
        <a:bodyPr/>
        <a:lstStyle/>
        <a:p>
          <a:endParaRPr lang="en-US"/>
        </a:p>
      </dgm:t>
    </dgm:pt>
    <dgm:pt modelId="{B1157FED-7DCC-46F2-8F65-59FD51037647}" type="sibTrans" cxnId="{93D054F1-4225-47DF-AC1F-4AF93104E89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FC8C4BD-7DB8-4D93-947B-19D839AF96F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Stakeholder Engagement: Role of civil society, academia, private sector</a:t>
          </a:r>
        </a:p>
      </dgm:t>
    </dgm:pt>
    <dgm:pt modelId="{982B197E-3C09-40FA-9808-5ACA23ED1586}" type="parTrans" cxnId="{CEC4264E-4A97-46BC-8FA7-49246A4878A3}">
      <dgm:prSet/>
      <dgm:spPr/>
      <dgm:t>
        <a:bodyPr/>
        <a:lstStyle/>
        <a:p>
          <a:endParaRPr lang="en-US"/>
        </a:p>
      </dgm:t>
    </dgm:pt>
    <dgm:pt modelId="{8EA67E7F-3F99-41B4-96FD-F63DF4DD4E90}" type="sibTrans" cxnId="{CEC4264E-4A97-46BC-8FA7-49246A4878A3}">
      <dgm:prSet/>
      <dgm:spPr/>
      <dgm:t>
        <a:bodyPr/>
        <a:lstStyle/>
        <a:p>
          <a:endParaRPr lang="en-US"/>
        </a:p>
      </dgm:t>
    </dgm:pt>
    <dgm:pt modelId="{16DF80AA-249D-4E91-8ADD-6557A4A350A9}" type="pres">
      <dgm:prSet presAssocID="{76B57A46-D8B1-4E8E-BCE5-9CDA80C423F8}" presName="root" presStyleCnt="0">
        <dgm:presLayoutVars>
          <dgm:dir/>
          <dgm:resizeHandles val="exact"/>
        </dgm:presLayoutVars>
      </dgm:prSet>
      <dgm:spPr/>
    </dgm:pt>
    <dgm:pt modelId="{0E7CC4A7-E102-498D-8504-B1609B809409}" type="pres">
      <dgm:prSet presAssocID="{76B57A46-D8B1-4E8E-BCE5-9CDA80C423F8}" presName="container" presStyleCnt="0">
        <dgm:presLayoutVars>
          <dgm:dir/>
          <dgm:resizeHandles val="exact"/>
        </dgm:presLayoutVars>
      </dgm:prSet>
      <dgm:spPr/>
    </dgm:pt>
    <dgm:pt modelId="{301A5C40-DEA5-4888-A5E5-A66F528FB269}" type="pres">
      <dgm:prSet presAssocID="{89F2891E-C5EF-44F2-A2F3-F0A0DD9D2F33}" presName="compNode" presStyleCnt="0"/>
      <dgm:spPr/>
    </dgm:pt>
    <dgm:pt modelId="{16D1CCE2-CFC5-4364-8F58-7D1A0C808FF1}" type="pres">
      <dgm:prSet presAssocID="{89F2891E-C5EF-44F2-A2F3-F0A0DD9D2F33}" presName="iconBgRect" presStyleLbl="bgShp" presStyleIdx="0" presStyleCnt="4"/>
      <dgm:spPr/>
    </dgm:pt>
    <dgm:pt modelId="{6B08791A-7AE5-4997-8A18-49F96D3D763C}" type="pres">
      <dgm:prSet presAssocID="{89F2891E-C5EF-44F2-A2F3-F0A0DD9D2F3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rown"/>
        </a:ext>
      </dgm:extLst>
    </dgm:pt>
    <dgm:pt modelId="{EBD2E6EB-455C-421F-861A-29B03CA76770}" type="pres">
      <dgm:prSet presAssocID="{89F2891E-C5EF-44F2-A2F3-F0A0DD9D2F33}" presName="spaceRect" presStyleCnt="0"/>
      <dgm:spPr/>
    </dgm:pt>
    <dgm:pt modelId="{D37719C7-4487-491B-8454-005580EA9D37}" type="pres">
      <dgm:prSet presAssocID="{89F2891E-C5EF-44F2-A2F3-F0A0DD9D2F33}" presName="textRect" presStyleLbl="revTx" presStyleIdx="0" presStyleCnt="4">
        <dgm:presLayoutVars>
          <dgm:chMax val="1"/>
          <dgm:chPref val="1"/>
        </dgm:presLayoutVars>
      </dgm:prSet>
      <dgm:spPr/>
    </dgm:pt>
    <dgm:pt modelId="{F0617D49-7F10-4922-9721-346C35AC12D5}" type="pres">
      <dgm:prSet presAssocID="{7765A843-B283-4AA8-9941-51BD28DCD34D}" presName="sibTrans" presStyleLbl="sibTrans2D1" presStyleIdx="0" presStyleCnt="0"/>
      <dgm:spPr/>
    </dgm:pt>
    <dgm:pt modelId="{D9CEF58F-B176-414B-BAFA-384B558E9008}" type="pres">
      <dgm:prSet presAssocID="{9CAD9BA0-8D23-47CC-B2D4-2EEBDC2B0F7E}" presName="compNode" presStyleCnt="0"/>
      <dgm:spPr/>
    </dgm:pt>
    <dgm:pt modelId="{F393B4C1-1220-4DE3-BF91-B5D45552A453}" type="pres">
      <dgm:prSet presAssocID="{9CAD9BA0-8D23-47CC-B2D4-2EEBDC2B0F7E}" presName="iconBgRect" presStyleLbl="bgShp" presStyleIdx="1" presStyleCnt="4"/>
      <dgm:spPr/>
    </dgm:pt>
    <dgm:pt modelId="{12023508-5922-4805-B4AE-12990A54014B}" type="pres">
      <dgm:prSet presAssocID="{9CAD9BA0-8D23-47CC-B2D4-2EEBDC2B0F7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shing"/>
        </a:ext>
      </dgm:extLst>
    </dgm:pt>
    <dgm:pt modelId="{8BE71708-6BFE-48FE-88BD-1673B1A41AB4}" type="pres">
      <dgm:prSet presAssocID="{9CAD9BA0-8D23-47CC-B2D4-2EEBDC2B0F7E}" presName="spaceRect" presStyleCnt="0"/>
      <dgm:spPr/>
    </dgm:pt>
    <dgm:pt modelId="{431DED8A-41E1-47C2-9830-5D873ED4E0B2}" type="pres">
      <dgm:prSet presAssocID="{9CAD9BA0-8D23-47CC-B2D4-2EEBDC2B0F7E}" presName="textRect" presStyleLbl="revTx" presStyleIdx="1" presStyleCnt="4">
        <dgm:presLayoutVars>
          <dgm:chMax val="1"/>
          <dgm:chPref val="1"/>
        </dgm:presLayoutVars>
      </dgm:prSet>
      <dgm:spPr/>
    </dgm:pt>
    <dgm:pt modelId="{771FC2B7-EEC9-4F49-B022-92DE8D6D011B}" type="pres">
      <dgm:prSet presAssocID="{85C76490-5BD8-4DFF-AE8F-1A12C38E2A82}" presName="sibTrans" presStyleLbl="sibTrans2D1" presStyleIdx="0" presStyleCnt="0"/>
      <dgm:spPr/>
    </dgm:pt>
    <dgm:pt modelId="{6A6A9D8F-A595-4CD1-88B0-0ABE17723C7F}" type="pres">
      <dgm:prSet presAssocID="{8F3A8078-66E7-4B2A-9484-B4AE137CEA95}" presName="compNode" presStyleCnt="0"/>
      <dgm:spPr/>
    </dgm:pt>
    <dgm:pt modelId="{2A77420E-5602-4DF4-868B-E92BD34B6592}" type="pres">
      <dgm:prSet presAssocID="{8F3A8078-66E7-4B2A-9484-B4AE137CEA95}" presName="iconBgRect" presStyleLbl="bgShp" presStyleIdx="2" presStyleCnt="4"/>
      <dgm:spPr/>
    </dgm:pt>
    <dgm:pt modelId="{B8DE40ED-577E-4D0E-AFA8-88C82A6A69A8}" type="pres">
      <dgm:prSet presAssocID="{8F3A8078-66E7-4B2A-9484-B4AE137CEA9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7DF060CC-CDAB-4AB7-8A48-5A9290175BB6}" type="pres">
      <dgm:prSet presAssocID="{8F3A8078-66E7-4B2A-9484-B4AE137CEA95}" presName="spaceRect" presStyleCnt="0"/>
      <dgm:spPr/>
    </dgm:pt>
    <dgm:pt modelId="{7233C1F4-6679-4E3A-99AF-0882C8898718}" type="pres">
      <dgm:prSet presAssocID="{8F3A8078-66E7-4B2A-9484-B4AE137CEA95}" presName="textRect" presStyleLbl="revTx" presStyleIdx="2" presStyleCnt="4">
        <dgm:presLayoutVars>
          <dgm:chMax val="1"/>
          <dgm:chPref val="1"/>
        </dgm:presLayoutVars>
      </dgm:prSet>
      <dgm:spPr/>
    </dgm:pt>
    <dgm:pt modelId="{FC827D8C-B53C-4667-A56C-46F0F864D6E6}" type="pres">
      <dgm:prSet presAssocID="{B1157FED-7DCC-46F2-8F65-59FD51037647}" presName="sibTrans" presStyleLbl="sibTrans2D1" presStyleIdx="0" presStyleCnt="0"/>
      <dgm:spPr/>
    </dgm:pt>
    <dgm:pt modelId="{D861A977-23DD-4B8E-A257-A399B5CF8918}" type="pres">
      <dgm:prSet presAssocID="{3FC8C4BD-7DB8-4D93-947B-19D839AF96F7}" presName="compNode" presStyleCnt="0"/>
      <dgm:spPr/>
    </dgm:pt>
    <dgm:pt modelId="{33D247A7-BE4D-42BD-BE9E-1880FCB5670F}" type="pres">
      <dgm:prSet presAssocID="{3FC8C4BD-7DB8-4D93-947B-19D839AF96F7}" presName="iconBgRect" presStyleLbl="bgShp" presStyleIdx="3" presStyleCnt="4"/>
      <dgm:spPr/>
    </dgm:pt>
    <dgm:pt modelId="{6A6C070B-6630-4355-B40B-04C9195F0A7E}" type="pres">
      <dgm:prSet presAssocID="{3FC8C4BD-7DB8-4D93-947B-19D839AF96F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3CA1114F-6AC3-4BFE-BBD0-5E0E69C81347}" type="pres">
      <dgm:prSet presAssocID="{3FC8C4BD-7DB8-4D93-947B-19D839AF96F7}" presName="spaceRect" presStyleCnt="0"/>
      <dgm:spPr/>
    </dgm:pt>
    <dgm:pt modelId="{BEC0FCB9-3C01-421F-8D36-1D6ACCC62CC1}" type="pres">
      <dgm:prSet presAssocID="{3FC8C4BD-7DB8-4D93-947B-19D839AF96F7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1BC0F05-C9E1-4CB1-9A7E-367857D8040C}" type="presOf" srcId="{7765A843-B283-4AA8-9941-51BD28DCD34D}" destId="{F0617D49-7F10-4922-9721-346C35AC12D5}" srcOrd="0" destOrd="0" presId="urn:microsoft.com/office/officeart/2018/2/layout/IconCircleList"/>
    <dgm:cxn modelId="{472F8908-2C93-48C9-BC2F-22253ABC22B9}" type="presOf" srcId="{76B57A46-D8B1-4E8E-BCE5-9CDA80C423F8}" destId="{16DF80AA-249D-4E91-8ADD-6557A4A350A9}" srcOrd="0" destOrd="0" presId="urn:microsoft.com/office/officeart/2018/2/layout/IconCircleList"/>
    <dgm:cxn modelId="{1B84780F-91FF-4ECF-8427-FF8F50264819}" type="presOf" srcId="{9CAD9BA0-8D23-47CC-B2D4-2EEBDC2B0F7E}" destId="{431DED8A-41E1-47C2-9830-5D873ED4E0B2}" srcOrd="0" destOrd="0" presId="urn:microsoft.com/office/officeart/2018/2/layout/IconCircleList"/>
    <dgm:cxn modelId="{2B54D337-CF9C-4BA0-975A-5AD4FB13B73B}" srcId="{76B57A46-D8B1-4E8E-BCE5-9CDA80C423F8}" destId="{89F2891E-C5EF-44F2-A2F3-F0A0DD9D2F33}" srcOrd="0" destOrd="0" parTransId="{387ABD69-1C0B-4F7D-8802-120F829727D2}" sibTransId="{7765A843-B283-4AA8-9941-51BD28DCD34D}"/>
    <dgm:cxn modelId="{02D8365B-4BA7-4DAF-A952-DE5D2E131ACE}" type="presOf" srcId="{85C76490-5BD8-4DFF-AE8F-1A12C38E2A82}" destId="{771FC2B7-EEC9-4F49-B022-92DE8D6D011B}" srcOrd="0" destOrd="0" presId="urn:microsoft.com/office/officeart/2018/2/layout/IconCircleList"/>
    <dgm:cxn modelId="{3D5D9142-A4CF-486B-8B3E-BEC92B55DAAA}" type="presOf" srcId="{89F2891E-C5EF-44F2-A2F3-F0A0DD9D2F33}" destId="{D37719C7-4487-491B-8454-005580EA9D37}" srcOrd="0" destOrd="0" presId="urn:microsoft.com/office/officeart/2018/2/layout/IconCircleList"/>
    <dgm:cxn modelId="{CEC4264E-4A97-46BC-8FA7-49246A4878A3}" srcId="{76B57A46-D8B1-4E8E-BCE5-9CDA80C423F8}" destId="{3FC8C4BD-7DB8-4D93-947B-19D839AF96F7}" srcOrd="3" destOrd="0" parTransId="{982B197E-3C09-40FA-9808-5ACA23ED1586}" sibTransId="{8EA67E7F-3F99-41B4-96FD-F63DF4DD4E90}"/>
    <dgm:cxn modelId="{2C608570-4CC5-44A1-AF87-41523FC9FFAD}" type="presOf" srcId="{B1157FED-7DCC-46F2-8F65-59FD51037647}" destId="{FC827D8C-B53C-4667-A56C-46F0F864D6E6}" srcOrd="0" destOrd="0" presId="urn:microsoft.com/office/officeart/2018/2/layout/IconCircleList"/>
    <dgm:cxn modelId="{CC9A21AC-4550-4E29-9B0D-BD7588EAD1C1}" srcId="{76B57A46-D8B1-4E8E-BCE5-9CDA80C423F8}" destId="{9CAD9BA0-8D23-47CC-B2D4-2EEBDC2B0F7E}" srcOrd="1" destOrd="0" parTransId="{78E09C9D-954B-48CC-8023-D14D0A0B7FF1}" sibTransId="{85C76490-5BD8-4DFF-AE8F-1A12C38E2A82}"/>
    <dgm:cxn modelId="{B60FEDB2-4E03-420D-89AE-8E3F8864937B}" type="presOf" srcId="{3FC8C4BD-7DB8-4D93-947B-19D839AF96F7}" destId="{BEC0FCB9-3C01-421F-8D36-1D6ACCC62CC1}" srcOrd="0" destOrd="0" presId="urn:microsoft.com/office/officeart/2018/2/layout/IconCircleList"/>
    <dgm:cxn modelId="{3EA6C5E8-F39F-4500-B1A3-33A8139270DB}" type="presOf" srcId="{8F3A8078-66E7-4B2A-9484-B4AE137CEA95}" destId="{7233C1F4-6679-4E3A-99AF-0882C8898718}" srcOrd="0" destOrd="0" presId="urn:microsoft.com/office/officeart/2018/2/layout/IconCircleList"/>
    <dgm:cxn modelId="{93D054F1-4225-47DF-AC1F-4AF93104E89B}" srcId="{76B57A46-D8B1-4E8E-BCE5-9CDA80C423F8}" destId="{8F3A8078-66E7-4B2A-9484-B4AE137CEA95}" srcOrd="2" destOrd="0" parTransId="{00F2F32D-605A-48E8-A110-485F60129E66}" sibTransId="{B1157FED-7DCC-46F2-8F65-59FD51037647}"/>
    <dgm:cxn modelId="{9F9A88F4-E52C-483B-9088-6EEFAF20DA27}" type="presParOf" srcId="{16DF80AA-249D-4E91-8ADD-6557A4A350A9}" destId="{0E7CC4A7-E102-498D-8504-B1609B809409}" srcOrd="0" destOrd="0" presId="urn:microsoft.com/office/officeart/2018/2/layout/IconCircleList"/>
    <dgm:cxn modelId="{5B1CEBE2-C0EC-435F-80DB-244516DA381E}" type="presParOf" srcId="{0E7CC4A7-E102-498D-8504-B1609B809409}" destId="{301A5C40-DEA5-4888-A5E5-A66F528FB269}" srcOrd="0" destOrd="0" presId="urn:microsoft.com/office/officeart/2018/2/layout/IconCircleList"/>
    <dgm:cxn modelId="{BB4D3A2E-03BB-4C1B-A336-05CB0498B436}" type="presParOf" srcId="{301A5C40-DEA5-4888-A5E5-A66F528FB269}" destId="{16D1CCE2-CFC5-4364-8F58-7D1A0C808FF1}" srcOrd="0" destOrd="0" presId="urn:microsoft.com/office/officeart/2018/2/layout/IconCircleList"/>
    <dgm:cxn modelId="{14B9BB04-EAB6-4645-A0EC-8D13EB2E8B0A}" type="presParOf" srcId="{301A5C40-DEA5-4888-A5E5-A66F528FB269}" destId="{6B08791A-7AE5-4997-8A18-49F96D3D763C}" srcOrd="1" destOrd="0" presId="urn:microsoft.com/office/officeart/2018/2/layout/IconCircleList"/>
    <dgm:cxn modelId="{3EF54C93-3B5F-4A01-AEA3-599C0D211EF9}" type="presParOf" srcId="{301A5C40-DEA5-4888-A5E5-A66F528FB269}" destId="{EBD2E6EB-455C-421F-861A-29B03CA76770}" srcOrd="2" destOrd="0" presId="urn:microsoft.com/office/officeart/2018/2/layout/IconCircleList"/>
    <dgm:cxn modelId="{B30DBCA7-3223-433E-84AD-724FC7C67A4D}" type="presParOf" srcId="{301A5C40-DEA5-4888-A5E5-A66F528FB269}" destId="{D37719C7-4487-491B-8454-005580EA9D37}" srcOrd="3" destOrd="0" presId="urn:microsoft.com/office/officeart/2018/2/layout/IconCircleList"/>
    <dgm:cxn modelId="{7876DE20-BBDF-481A-A320-0FC74F41B98E}" type="presParOf" srcId="{0E7CC4A7-E102-498D-8504-B1609B809409}" destId="{F0617D49-7F10-4922-9721-346C35AC12D5}" srcOrd="1" destOrd="0" presId="urn:microsoft.com/office/officeart/2018/2/layout/IconCircleList"/>
    <dgm:cxn modelId="{468FA6F3-4B66-4D2D-86D9-A9B760BD18D4}" type="presParOf" srcId="{0E7CC4A7-E102-498D-8504-B1609B809409}" destId="{D9CEF58F-B176-414B-BAFA-384B558E9008}" srcOrd="2" destOrd="0" presId="urn:microsoft.com/office/officeart/2018/2/layout/IconCircleList"/>
    <dgm:cxn modelId="{E28AF005-9B81-4565-8C98-284BF87191C5}" type="presParOf" srcId="{D9CEF58F-B176-414B-BAFA-384B558E9008}" destId="{F393B4C1-1220-4DE3-BF91-B5D45552A453}" srcOrd="0" destOrd="0" presId="urn:microsoft.com/office/officeart/2018/2/layout/IconCircleList"/>
    <dgm:cxn modelId="{771A8B83-1EC4-45F5-8E66-ED85221DD2F7}" type="presParOf" srcId="{D9CEF58F-B176-414B-BAFA-384B558E9008}" destId="{12023508-5922-4805-B4AE-12990A54014B}" srcOrd="1" destOrd="0" presId="urn:microsoft.com/office/officeart/2018/2/layout/IconCircleList"/>
    <dgm:cxn modelId="{AB59EC06-681D-4623-B0EF-B3BC5C752333}" type="presParOf" srcId="{D9CEF58F-B176-414B-BAFA-384B558E9008}" destId="{8BE71708-6BFE-48FE-88BD-1673B1A41AB4}" srcOrd="2" destOrd="0" presId="urn:microsoft.com/office/officeart/2018/2/layout/IconCircleList"/>
    <dgm:cxn modelId="{6438A828-E853-4F86-894D-278A3652BBC4}" type="presParOf" srcId="{D9CEF58F-B176-414B-BAFA-384B558E9008}" destId="{431DED8A-41E1-47C2-9830-5D873ED4E0B2}" srcOrd="3" destOrd="0" presId="urn:microsoft.com/office/officeart/2018/2/layout/IconCircleList"/>
    <dgm:cxn modelId="{414E08B0-C934-443F-A181-78F89A3CE075}" type="presParOf" srcId="{0E7CC4A7-E102-498D-8504-B1609B809409}" destId="{771FC2B7-EEC9-4F49-B022-92DE8D6D011B}" srcOrd="3" destOrd="0" presId="urn:microsoft.com/office/officeart/2018/2/layout/IconCircleList"/>
    <dgm:cxn modelId="{D6089EAD-0B37-4205-9633-8803E9EDFEDD}" type="presParOf" srcId="{0E7CC4A7-E102-498D-8504-B1609B809409}" destId="{6A6A9D8F-A595-4CD1-88B0-0ABE17723C7F}" srcOrd="4" destOrd="0" presId="urn:microsoft.com/office/officeart/2018/2/layout/IconCircleList"/>
    <dgm:cxn modelId="{F2DCFFFE-27D6-45A9-936A-878579B0B3FC}" type="presParOf" srcId="{6A6A9D8F-A595-4CD1-88B0-0ABE17723C7F}" destId="{2A77420E-5602-4DF4-868B-E92BD34B6592}" srcOrd="0" destOrd="0" presId="urn:microsoft.com/office/officeart/2018/2/layout/IconCircleList"/>
    <dgm:cxn modelId="{41E01944-8744-4572-ACB7-DAC969182486}" type="presParOf" srcId="{6A6A9D8F-A595-4CD1-88B0-0ABE17723C7F}" destId="{B8DE40ED-577E-4D0E-AFA8-88C82A6A69A8}" srcOrd="1" destOrd="0" presId="urn:microsoft.com/office/officeart/2018/2/layout/IconCircleList"/>
    <dgm:cxn modelId="{34752841-4036-4A3F-BF02-3538BA7D626A}" type="presParOf" srcId="{6A6A9D8F-A595-4CD1-88B0-0ABE17723C7F}" destId="{7DF060CC-CDAB-4AB7-8A48-5A9290175BB6}" srcOrd="2" destOrd="0" presId="urn:microsoft.com/office/officeart/2018/2/layout/IconCircleList"/>
    <dgm:cxn modelId="{9B33E013-D72B-4DE8-810E-3F14852F02C1}" type="presParOf" srcId="{6A6A9D8F-A595-4CD1-88B0-0ABE17723C7F}" destId="{7233C1F4-6679-4E3A-99AF-0882C8898718}" srcOrd="3" destOrd="0" presId="urn:microsoft.com/office/officeart/2018/2/layout/IconCircleList"/>
    <dgm:cxn modelId="{9160DE47-E72F-4366-AAED-3028FA946545}" type="presParOf" srcId="{0E7CC4A7-E102-498D-8504-B1609B809409}" destId="{FC827D8C-B53C-4667-A56C-46F0F864D6E6}" srcOrd="5" destOrd="0" presId="urn:microsoft.com/office/officeart/2018/2/layout/IconCircleList"/>
    <dgm:cxn modelId="{ECAD4D0A-F02D-4A27-ADC3-DCA368F6EF59}" type="presParOf" srcId="{0E7CC4A7-E102-498D-8504-B1609B809409}" destId="{D861A977-23DD-4B8E-A257-A399B5CF8918}" srcOrd="6" destOrd="0" presId="urn:microsoft.com/office/officeart/2018/2/layout/IconCircleList"/>
    <dgm:cxn modelId="{643CA3D6-AA43-4CE9-86B5-F1D4363FAC30}" type="presParOf" srcId="{D861A977-23DD-4B8E-A257-A399B5CF8918}" destId="{33D247A7-BE4D-42BD-BE9E-1880FCB5670F}" srcOrd="0" destOrd="0" presId="urn:microsoft.com/office/officeart/2018/2/layout/IconCircleList"/>
    <dgm:cxn modelId="{FE3BC8E2-8BD4-474C-817B-526583B39207}" type="presParOf" srcId="{D861A977-23DD-4B8E-A257-A399B5CF8918}" destId="{6A6C070B-6630-4355-B40B-04C9195F0A7E}" srcOrd="1" destOrd="0" presId="urn:microsoft.com/office/officeart/2018/2/layout/IconCircleList"/>
    <dgm:cxn modelId="{FE9C81B3-E29B-42B6-9C3A-C59BF21FC9B9}" type="presParOf" srcId="{D861A977-23DD-4B8E-A257-A399B5CF8918}" destId="{3CA1114F-6AC3-4BFE-BBD0-5E0E69C81347}" srcOrd="2" destOrd="0" presId="urn:microsoft.com/office/officeart/2018/2/layout/IconCircleList"/>
    <dgm:cxn modelId="{3CEC1711-DB05-4C6E-9D93-807BC9720138}" type="presParOf" srcId="{D861A977-23DD-4B8E-A257-A399B5CF8918}" destId="{BEC0FCB9-3C01-421F-8D36-1D6ACCC62CC1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978EF2-5448-4E64-8785-B81DDAF22BB6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0FA2DC-3F22-413C-ABB1-56FC1FE2641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Key Performance Indicators (KPIs): Governance effectiveness, sustainability, economic impact</a:t>
          </a:r>
        </a:p>
      </dgm:t>
    </dgm:pt>
    <dgm:pt modelId="{C3E2FE1F-097E-46A4-A68E-80D01863F0BD}" type="parTrans" cxnId="{33AC3FDA-EC08-4E3B-9F89-A88DF23347E2}">
      <dgm:prSet/>
      <dgm:spPr/>
      <dgm:t>
        <a:bodyPr/>
        <a:lstStyle/>
        <a:p>
          <a:endParaRPr lang="en-US"/>
        </a:p>
      </dgm:t>
    </dgm:pt>
    <dgm:pt modelId="{911FD490-4CE4-4309-AC32-6214BAAF7D62}" type="sibTrans" cxnId="{33AC3FDA-EC08-4E3B-9F89-A88DF23347E2}">
      <dgm:prSet/>
      <dgm:spPr/>
      <dgm:t>
        <a:bodyPr/>
        <a:lstStyle/>
        <a:p>
          <a:endParaRPr lang="en-US"/>
        </a:p>
      </dgm:t>
    </dgm:pt>
    <dgm:pt modelId="{1E1CE59A-2112-4E86-BD5A-F5F89C87E21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Reporting Frameworks: Annual reviews, AU &amp; REC reports, stakeholder consultations</a:t>
          </a:r>
        </a:p>
      </dgm:t>
    </dgm:pt>
    <dgm:pt modelId="{6A3AFCD7-0E58-4F61-9CAC-A4CD9687DE8D}" type="parTrans" cxnId="{0CFBD3AC-9C83-4178-BE39-33B038621E25}">
      <dgm:prSet/>
      <dgm:spPr/>
      <dgm:t>
        <a:bodyPr/>
        <a:lstStyle/>
        <a:p>
          <a:endParaRPr lang="en-US"/>
        </a:p>
      </dgm:t>
    </dgm:pt>
    <dgm:pt modelId="{AE8CC7CC-6519-42F3-8625-4A1C1055E005}" type="sibTrans" cxnId="{0CFBD3AC-9C83-4178-BE39-33B038621E25}">
      <dgm:prSet/>
      <dgm:spPr/>
      <dgm:t>
        <a:bodyPr/>
        <a:lstStyle/>
        <a:p>
          <a:endParaRPr lang="en-US"/>
        </a:p>
      </dgm:t>
    </dgm:pt>
    <dgm:pt modelId="{3AD15599-94BE-405D-84C4-86BB21B90C5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Adaptive Management: Adjustments based on progress, challenges, and emerging issues</a:t>
          </a:r>
        </a:p>
      </dgm:t>
    </dgm:pt>
    <dgm:pt modelId="{EFC5B9A0-EF89-40E9-80D5-7FD54A18AA62}" type="parTrans" cxnId="{9A71EA9E-844E-4DA7-8DA8-E07862AD3655}">
      <dgm:prSet/>
      <dgm:spPr/>
      <dgm:t>
        <a:bodyPr/>
        <a:lstStyle/>
        <a:p>
          <a:endParaRPr lang="en-US"/>
        </a:p>
      </dgm:t>
    </dgm:pt>
    <dgm:pt modelId="{E81B79CA-8608-4663-8439-1269B6205662}" type="sibTrans" cxnId="{9A71EA9E-844E-4DA7-8DA8-E07862AD3655}">
      <dgm:prSet/>
      <dgm:spPr/>
      <dgm:t>
        <a:bodyPr/>
        <a:lstStyle/>
        <a:p>
          <a:endParaRPr lang="en-US"/>
        </a:p>
      </dgm:t>
    </dgm:pt>
    <dgm:pt modelId="{33E0E213-8641-434A-995C-C5B0AF005205}" type="pres">
      <dgm:prSet presAssocID="{4A978EF2-5448-4E64-8785-B81DDAF22BB6}" presName="root" presStyleCnt="0">
        <dgm:presLayoutVars>
          <dgm:dir/>
          <dgm:resizeHandles val="exact"/>
        </dgm:presLayoutVars>
      </dgm:prSet>
      <dgm:spPr/>
    </dgm:pt>
    <dgm:pt modelId="{5397A745-8E53-4408-9D5A-49CCEA830B59}" type="pres">
      <dgm:prSet presAssocID="{5E0FA2DC-3F22-413C-ABB1-56FC1FE26414}" presName="compNode" presStyleCnt="0"/>
      <dgm:spPr/>
    </dgm:pt>
    <dgm:pt modelId="{1A3B6FB7-AB6A-417A-A030-1B24F3A1BC78}" type="pres">
      <dgm:prSet presAssocID="{5E0FA2DC-3F22-413C-ABB1-56FC1FE26414}" presName="bgRect" presStyleLbl="bgShp" presStyleIdx="0" presStyleCnt="3"/>
      <dgm:spPr/>
    </dgm:pt>
    <dgm:pt modelId="{5557ACCD-B031-47CE-B0B1-290ECEF117C4}" type="pres">
      <dgm:prSet presAssocID="{5E0FA2DC-3F22-413C-ABB1-56FC1FE2641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auge"/>
        </a:ext>
      </dgm:extLst>
    </dgm:pt>
    <dgm:pt modelId="{0A6BA564-4568-47C5-8D1E-71CD50D4A6B0}" type="pres">
      <dgm:prSet presAssocID="{5E0FA2DC-3F22-413C-ABB1-56FC1FE26414}" presName="spaceRect" presStyleCnt="0"/>
      <dgm:spPr/>
    </dgm:pt>
    <dgm:pt modelId="{B40FE496-973A-4FF5-B0B8-D8D70E5AF5D8}" type="pres">
      <dgm:prSet presAssocID="{5E0FA2DC-3F22-413C-ABB1-56FC1FE26414}" presName="parTx" presStyleLbl="revTx" presStyleIdx="0" presStyleCnt="3">
        <dgm:presLayoutVars>
          <dgm:chMax val="0"/>
          <dgm:chPref val="0"/>
        </dgm:presLayoutVars>
      </dgm:prSet>
      <dgm:spPr/>
    </dgm:pt>
    <dgm:pt modelId="{B000B14F-89D1-4CE9-9AC4-85C9DC889B53}" type="pres">
      <dgm:prSet presAssocID="{911FD490-4CE4-4309-AC32-6214BAAF7D62}" presName="sibTrans" presStyleCnt="0"/>
      <dgm:spPr/>
    </dgm:pt>
    <dgm:pt modelId="{C4E478F5-2A52-4495-9648-41C040374642}" type="pres">
      <dgm:prSet presAssocID="{1E1CE59A-2112-4E86-BD5A-F5F89C87E217}" presName="compNode" presStyleCnt="0"/>
      <dgm:spPr/>
    </dgm:pt>
    <dgm:pt modelId="{12948201-9874-4E7F-8167-D8D43A571F6A}" type="pres">
      <dgm:prSet presAssocID="{1E1CE59A-2112-4E86-BD5A-F5F89C87E217}" presName="bgRect" presStyleLbl="bgShp" presStyleIdx="1" presStyleCnt="3"/>
      <dgm:spPr/>
    </dgm:pt>
    <dgm:pt modelId="{27623C8D-CF5F-424D-BF8B-5D84D45620A6}" type="pres">
      <dgm:prSet presAssocID="{1E1CE59A-2112-4E86-BD5A-F5F89C87E21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9105E9D5-957F-40D1-87B7-5A71FB0A5121}" type="pres">
      <dgm:prSet presAssocID="{1E1CE59A-2112-4E86-BD5A-F5F89C87E217}" presName="spaceRect" presStyleCnt="0"/>
      <dgm:spPr/>
    </dgm:pt>
    <dgm:pt modelId="{73025F4A-8531-4F20-91C2-77E5A9F0B7E5}" type="pres">
      <dgm:prSet presAssocID="{1E1CE59A-2112-4E86-BD5A-F5F89C87E217}" presName="parTx" presStyleLbl="revTx" presStyleIdx="1" presStyleCnt="3">
        <dgm:presLayoutVars>
          <dgm:chMax val="0"/>
          <dgm:chPref val="0"/>
        </dgm:presLayoutVars>
      </dgm:prSet>
      <dgm:spPr/>
    </dgm:pt>
    <dgm:pt modelId="{9C610E34-F55E-4D6F-95AE-CAD0A8B30E9D}" type="pres">
      <dgm:prSet presAssocID="{AE8CC7CC-6519-42F3-8625-4A1C1055E005}" presName="sibTrans" presStyleCnt="0"/>
      <dgm:spPr/>
    </dgm:pt>
    <dgm:pt modelId="{97C92B11-73C1-4B7A-8373-9D7735B49A0E}" type="pres">
      <dgm:prSet presAssocID="{3AD15599-94BE-405D-84C4-86BB21B90C59}" presName="compNode" presStyleCnt="0"/>
      <dgm:spPr/>
    </dgm:pt>
    <dgm:pt modelId="{D5058906-A0D3-44B3-ACF9-D6F24C6B9AE3}" type="pres">
      <dgm:prSet presAssocID="{3AD15599-94BE-405D-84C4-86BB21B90C59}" presName="bgRect" presStyleLbl="bgShp" presStyleIdx="2" presStyleCnt="3"/>
      <dgm:spPr/>
    </dgm:pt>
    <dgm:pt modelId="{FF6E7D68-5A33-4A49-A4C7-C83AAE66A38A}" type="pres">
      <dgm:prSet presAssocID="{3AD15599-94BE-405D-84C4-86BB21B90C5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inimize"/>
        </a:ext>
      </dgm:extLst>
    </dgm:pt>
    <dgm:pt modelId="{49299B3F-40B1-4681-82A3-4AAC2A374CF0}" type="pres">
      <dgm:prSet presAssocID="{3AD15599-94BE-405D-84C4-86BB21B90C59}" presName="spaceRect" presStyleCnt="0"/>
      <dgm:spPr/>
    </dgm:pt>
    <dgm:pt modelId="{9A92254E-728A-45A8-B796-18B4A9845519}" type="pres">
      <dgm:prSet presAssocID="{3AD15599-94BE-405D-84C4-86BB21B90C5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8483816-74EE-4EAF-A4D1-DE55853D4E82}" type="presOf" srcId="{5E0FA2DC-3F22-413C-ABB1-56FC1FE26414}" destId="{B40FE496-973A-4FF5-B0B8-D8D70E5AF5D8}" srcOrd="0" destOrd="0" presId="urn:microsoft.com/office/officeart/2018/2/layout/IconVerticalSolidList"/>
    <dgm:cxn modelId="{9A71EA9E-844E-4DA7-8DA8-E07862AD3655}" srcId="{4A978EF2-5448-4E64-8785-B81DDAF22BB6}" destId="{3AD15599-94BE-405D-84C4-86BB21B90C59}" srcOrd="2" destOrd="0" parTransId="{EFC5B9A0-EF89-40E9-80D5-7FD54A18AA62}" sibTransId="{E81B79CA-8608-4663-8439-1269B6205662}"/>
    <dgm:cxn modelId="{9A1642A0-4F5B-4918-9905-6AAF84FACE34}" type="presOf" srcId="{4A978EF2-5448-4E64-8785-B81DDAF22BB6}" destId="{33E0E213-8641-434A-995C-C5B0AF005205}" srcOrd="0" destOrd="0" presId="urn:microsoft.com/office/officeart/2018/2/layout/IconVerticalSolidList"/>
    <dgm:cxn modelId="{0CFBD3AC-9C83-4178-BE39-33B038621E25}" srcId="{4A978EF2-5448-4E64-8785-B81DDAF22BB6}" destId="{1E1CE59A-2112-4E86-BD5A-F5F89C87E217}" srcOrd="1" destOrd="0" parTransId="{6A3AFCD7-0E58-4F61-9CAC-A4CD9687DE8D}" sibTransId="{AE8CC7CC-6519-42F3-8625-4A1C1055E005}"/>
    <dgm:cxn modelId="{504942CD-2D50-4D77-99F2-D895D65376D5}" type="presOf" srcId="{1E1CE59A-2112-4E86-BD5A-F5F89C87E217}" destId="{73025F4A-8531-4F20-91C2-77E5A9F0B7E5}" srcOrd="0" destOrd="0" presId="urn:microsoft.com/office/officeart/2018/2/layout/IconVerticalSolidList"/>
    <dgm:cxn modelId="{0072D3D0-7D9E-4AD2-BBC2-1B014D4A3853}" type="presOf" srcId="{3AD15599-94BE-405D-84C4-86BB21B90C59}" destId="{9A92254E-728A-45A8-B796-18B4A9845519}" srcOrd="0" destOrd="0" presId="urn:microsoft.com/office/officeart/2018/2/layout/IconVerticalSolidList"/>
    <dgm:cxn modelId="{33AC3FDA-EC08-4E3B-9F89-A88DF23347E2}" srcId="{4A978EF2-5448-4E64-8785-B81DDAF22BB6}" destId="{5E0FA2DC-3F22-413C-ABB1-56FC1FE26414}" srcOrd="0" destOrd="0" parTransId="{C3E2FE1F-097E-46A4-A68E-80D01863F0BD}" sibTransId="{911FD490-4CE4-4309-AC32-6214BAAF7D62}"/>
    <dgm:cxn modelId="{ED8645E6-28FC-4B3B-B471-F8207E81993E}" type="presParOf" srcId="{33E0E213-8641-434A-995C-C5B0AF005205}" destId="{5397A745-8E53-4408-9D5A-49CCEA830B59}" srcOrd="0" destOrd="0" presId="urn:microsoft.com/office/officeart/2018/2/layout/IconVerticalSolidList"/>
    <dgm:cxn modelId="{D2F26AD9-C54E-47E6-8CE0-785BAE46E690}" type="presParOf" srcId="{5397A745-8E53-4408-9D5A-49CCEA830B59}" destId="{1A3B6FB7-AB6A-417A-A030-1B24F3A1BC78}" srcOrd="0" destOrd="0" presId="urn:microsoft.com/office/officeart/2018/2/layout/IconVerticalSolidList"/>
    <dgm:cxn modelId="{0F43507F-A852-4847-B8E3-509B4987605D}" type="presParOf" srcId="{5397A745-8E53-4408-9D5A-49CCEA830B59}" destId="{5557ACCD-B031-47CE-B0B1-290ECEF117C4}" srcOrd="1" destOrd="0" presId="urn:microsoft.com/office/officeart/2018/2/layout/IconVerticalSolidList"/>
    <dgm:cxn modelId="{71C0F611-C52D-4DE1-93FD-6FC1BB9A938F}" type="presParOf" srcId="{5397A745-8E53-4408-9D5A-49CCEA830B59}" destId="{0A6BA564-4568-47C5-8D1E-71CD50D4A6B0}" srcOrd="2" destOrd="0" presId="urn:microsoft.com/office/officeart/2018/2/layout/IconVerticalSolidList"/>
    <dgm:cxn modelId="{D758FE3E-BF19-4B9A-86A6-C52EC337BF15}" type="presParOf" srcId="{5397A745-8E53-4408-9D5A-49CCEA830B59}" destId="{B40FE496-973A-4FF5-B0B8-D8D70E5AF5D8}" srcOrd="3" destOrd="0" presId="urn:microsoft.com/office/officeart/2018/2/layout/IconVerticalSolidList"/>
    <dgm:cxn modelId="{87823BAF-9196-47F1-84F0-D01247974EFC}" type="presParOf" srcId="{33E0E213-8641-434A-995C-C5B0AF005205}" destId="{B000B14F-89D1-4CE9-9AC4-85C9DC889B53}" srcOrd="1" destOrd="0" presId="urn:microsoft.com/office/officeart/2018/2/layout/IconVerticalSolidList"/>
    <dgm:cxn modelId="{6223A9DF-3B9D-4F03-BEA5-186DFC133FBF}" type="presParOf" srcId="{33E0E213-8641-434A-995C-C5B0AF005205}" destId="{C4E478F5-2A52-4495-9648-41C040374642}" srcOrd="2" destOrd="0" presId="urn:microsoft.com/office/officeart/2018/2/layout/IconVerticalSolidList"/>
    <dgm:cxn modelId="{07D8A8DD-8FC1-4334-B615-F2D53C4816C9}" type="presParOf" srcId="{C4E478F5-2A52-4495-9648-41C040374642}" destId="{12948201-9874-4E7F-8167-D8D43A571F6A}" srcOrd="0" destOrd="0" presId="urn:microsoft.com/office/officeart/2018/2/layout/IconVerticalSolidList"/>
    <dgm:cxn modelId="{0D34A4C4-2390-4E99-B6A0-0B1EC388FC66}" type="presParOf" srcId="{C4E478F5-2A52-4495-9648-41C040374642}" destId="{27623C8D-CF5F-424D-BF8B-5D84D45620A6}" srcOrd="1" destOrd="0" presId="urn:microsoft.com/office/officeart/2018/2/layout/IconVerticalSolidList"/>
    <dgm:cxn modelId="{5426B9D9-6789-4158-B9A3-95800BABB4FA}" type="presParOf" srcId="{C4E478F5-2A52-4495-9648-41C040374642}" destId="{9105E9D5-957F-40D1-87B7-5A71FB0A5121}" srcOrd="2" destOrd="0" presId="urn:microsoft.com/office/officeart/2018/2/layout/IconVerticalSolidList"/>
    <dgm:cxn modelId="{DF95397C-5DA0-495D-A408-D4B1F00A245D}" type="presParOf" srcId="{C4E478F5-2A52-4495-9648-41C040374642}" destId="{73025F4A-8531-4F20-91C2-77E5A9F0B7E5}" srcOrd="3" destOrd="0" presId="urn:microsoft.com/office/officeart/2018/2/layout/IconVerticalSolidList"/>
    <dgm:cxn modelId="{5B9B76FD-925C-46D4-8A25-55D2FA014FE6}" type="presParOf" srcId="{33E0E213-8641-434A-995C-C5B0AF005205}" destId="{9C610E34-F55E-4D6F-95AE-CAD0A8B30E9D}" srcOrd="3" destOrd="0" presId="urn:microsoft.com/office/officeart/2018/2/layout/IconVerticalSolidList"/>
    <dgm:cxn modelId="{DC323544-4397-4702-95F6-A7BC15283EB2}" type="presParOf" srcId="{33E0E213-8641-434A-995C-C5B0AF005205}" destId="{97C92B11-73C1-4B7A-8373-9D7735B49A0E}" srcOrd="4" destOrd="0" presId="urn:microsoft.com/office/officeart/2018/2/layout/IconVerticalSolidList"/>
    <dgm:cxn modelId="{B7889DCA-5841-4046-A594-0EEA1821C6E2}" type="presParOf" srcId="{97C92B11-73C1-4B7A-8373-9D7735B49A0E}" destId="{D5058906-A0D3-44B3-ACF9-D6F24C6B9AE3}" srcOrd="0" destOrd="0" presId="urn:microsoft.com/office/officeart/2018/2/layout/IconVerticalSolidList"/>
    <dgm:cxn modelId="{A8B21A15-6482-4E4B-A7D2-5F6F18402994}" type="presParOf" srcId="{97C92B11-73C1-4B7A-8373-9D7735B49A0E}" destId="{FF6E7D68-5A33-4A49-A4C7-C83AAE66A38A}" srcOrd="1" destOrd="0" presId="urn:microsoft.com/office/officeart/2018/2/layout/IconVerticalSolidList"/>
    <dgm:cxn modelId="{44EFA828-7326-44C0-A862-0201F15E24F3}" type="presParOf" srcId="{97C92B11-73C1-4B7A-8373-9D7735B49A0E}" destId="{49299B3F-40B1-4681-82A3-4AAC2A374CF0}" srcOrd="2" destOrd="0" presId="urn:microsoft.com/office/officeart/2018/2/layout/IconVerticalSolidList"/>
    <dgm:cxn modelId="{DBABE6D4-DBB6-4983-A3F2-CF2BC521CDA6}" type="presParOf" srcId="{97C92B11-73C1-4B7A-8373-9D7735B49A0E}" destId="{9A92254E-728A-45A8-B796-18B4A984551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F7A0BF-52BE-4F3A-85C4-C4FDAFD9EF30}">
      <dsp:nvSpPr>
        <dsp:cNvPr id="0" name=""/>
        <dsp:cNvSpPr/>
      </dsp:nvSpPr>
      <dsp:spPr>
        <a:xfrm>
          <a:off x="0" y="0"/>
          <a:ext cx="6737958" cy="10047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Context: Africa’s ocean governance challenges and opportunities</a:t>
          </a:r>
        </a:p>
      </dsp:txBody>
      <dsp:txXfrm>
        <a:off x="29429" y="29429"/>
        <a:ext cx="5536167" cy="945918"/>
      </dsp:txXfrm>
    </dsp:sp>
    <dsp:sp modelId="{D2CDA2EC-C59D-412B-AF8C-98021369B47A}">
      <dsp:nvSpPr>
        <dsp:cNvPr id="0" name=""/>
        <dsp:cNvSpPr/>
      </dsp:nvSpPr>
      <dsp:spPr>
        <a:xfrm>
          <a:off x="503159" y="1144329"/>
          <a:ext cx="6737958" cy="100477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Purpose: Address fragmentation, enhance cooperation, leverage the blue economy</a:t>
          </a:r>
        </a:p>
      </dsp:txBody>
      <dsp:txXfrm>
        <a:off x="532588" y="1173758"/>
        <a:ext cx="5522836" cy="945918"/>
      </dsp:txXfrm>
    </dsp:sp>
    <dsp:sp modelId="{BA8E90C9-C3D1-43A9-9EB1-36A14B3057DB}">
      <dsp:nvSpPr>
        <dsp:cNvPr id="0" name=""/>
        <dsp:cNvSpPr/>
      </dsp:nvSpPr>
      <dsp:spPr>
        <a:xfrm>
          <a:off x="1006318" y="2288658"/>
          <a:ext cx="6737958" cy="10047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Analysis of existing frameworks and Alignment with AU Agenda 2063, SDGs, and international treaties</a:t>
          </a:r>
        </a:p>
      </dsp:txBody>
      <dsp:txXfrm>
        <a:off x="1035747" y="2318087"/>
        <a:ext cx="5522836" cy="945918"/>
      </dsp:txXfrm>
    </dsp:sp>
    <dsp:sp modelId="{73A64EE3-65CE-40AF-AA58-599E72F923A0}">
      <dsp:nvSpPr>
        <dsp:cNvPr id="0" name=""/>
        <dsp:cNvSpPr/>
      </dsp:nvSpPr>
      <dsp:spPr>
        <a:xfrm>
          <a:off x="1509477" y="3432987"/>
          <a:ext cx="6737958" cy="10047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Stakeholders: AU, RECs, UNEP, regional bodies, national governments, private sector, civil society</a:t>
          </a:r>
        </a:p>
      </dsp:txBody>
      <dsp:txXfrm>
        <a:off x="1538906" y="3462416"/>
        <a:ext cx="5522836" cy="945918"/>
      </dsp:txXfrm>
    </dsp:sp>
    <dsp:sp modelId="{6908FC96-0FE8-45CB-B2AC-87CCF2F1295B}">
      <dsp:nvSpPr>
        <dsp:cNvPr id="0" name=""/>
        <dsp:cNvSpPr/>
      </dsp:nvSpPr>
      <dsp:spPr>
        <a:xfrm>
          <a:off x="2012637" y="4577316"/>
          <a:ext cx="6737958" cy="10047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Gaps identified: Weak coordination, financing issues, data limitations, enforcement challenges</a:t>
          </a:r>
        </a:p>
      </dsp:txBody>
      <dsp:txXfrm>
        <a:off x="2042066" y="4606745"/>
        <a:ext cx="5522836" cy="945918"/>
      </dsp:txXfrm>
    </dsp:sp>
    <dsp:sp modelId="{AACC01FB-ED8E-44E5-91B1-69DA5D2A24B3}">
      <dsp:nvSpPr>
        <dsp:cNvPr id="0" name=""/>
        <dsp:cNvSpPr/>
      </dsp:nvSpPr>
      <dsp:spPr>
        <a:xfrm>
          <a:off x="6084854" y="734045"/>
          <a:ext cx="653104" cy="65310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6231802" y="734045"/>
        <a:ext cx="359208" cy="491461"/>
      </dsp:txXfrm>
    </dsp:sp>
    <dsp:sp modelId="{108F4A5C-B105-4359-8A20-E604B886D2BA}">
      <dsp:nvSpPr>
        <dsp:cNvPr id="0" name=""/>
        <dsp:cNvSpPr/>
      </dsp:nvSpPr>
      <dsp:spPr>
        <a:xfrm>
          <a:off x="6588013" y="1878374"/>
          <a:ext cx="653104" cy="65310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6734961" y="1878374"/>
        <a:ext cx="359208" cy="491461"/>
      </dsp:txXfrm>
    </dsp:sp>
    <dsp:sp modelId="{43DAD022-9A28-4E74-8278-FA74A32CF71D}">
      <dsp:nvSpPr>
        <dsp:cNvPr id="0" name=""/>
        <dsp:cNvSpPr/>
      </dsp:nvSpPr>
      <dsp:spPr>
        <a:xfrm>
          <a:off x="7091172" y="3005957"/>
          <a:ext cx="653104" cy="653104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7238120" y="3005957"/>
        <a:ext cx="359208" cy="491461"/>
      </dsp:txXfrm>
    </dsp:sp>
    <dsp:sp modelId="{CAAF8613-A120-4033-922A-452F0FD55BBB}">
      <dsp:nvSpPr>
        <dsp:cNvPr id="0" name=""/>
        <dsp:cNvSpPr/>
      </dsp:nvSpPr>
      <dsp:spPr>
        <a:xfrm>
          <a:off x="7594331" y="4161450"/>
          <a:ext cx="653104" cy="653104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7741279" y="4161450"/>
        <a:ext cx="359208" cy="4914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0778A7-8686-4DEA-88D7-B53D3BE44445}">
      <dsp:nvSpPr>
        <dsp:cNvPr id="0" name=""/>
        <dsp:cNvSpPr/>
      </dsp:nvSpPr>
      <dsp:spPr>
        <a:xfrm>
          <a:off x="548934" y="288"/>
          <a:ext cx="1001496" cy="100149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D92EB2-8159-4256-B1C7-F899F227E0F7}">
      <dsp:nvSpPr>
        <dsp:cNvPr id="0" name=""/>
        <dsp:cNvSpPr/>
      </dsp:nvSpPr>
      <dsp:spPr>
        <a:xfrm>
          <a:off x="762368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A2030A-09F5-41A8-9DE0-75DCFF4CEEFF}">
      <dsp:nvSpPr>
        <dsp:cNvPr id="0" name=""/>
        <dsp:cNvSpPr/>
      </dsp:nvSpPr>
      <dsp:spPr>
        <a:xfrm>
          <a:off x="228784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300" kern="1200"/>
            <a:t>Mandate</a:t>
          </a:r>
          <a:endParaRPr lang="en-US" sz="2300" kern="1200"/>
        </a:p>
      </dsp:txBody>
      <dsp:txXfrm>
        <a:off x="228784" y="1313725"/>
        <a:ext cx="1641796" cy="656718"/>
      </dsp:txXfrm>
    </dsp:sp>
    <dsp:sp modelId="{34E2A0C3-3CAC-4463-8378-68B9D0E0404D}">
      <dsp:nvSpPr>
        <dsp:cNvPr id="0" name=""/>
        <dsp:cNvSpPr/>
      </dsp:nvSpPr>
      <dsp:spPr>
        <a:xfrm>
          <a:off x="2478046" y="288"/>
          <a:ext cx="1001496" cy="100149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2050AC-EFF9-42FF-A919-F3700D47CB1F}">
      <dsp:nvSpPr>
        <dsp:cNvPr id="0" name=""/>
        <dsp:cNvSpPr/>
      </dsp:nvSpPr>
      <dsp:spPr>
        <a:xfrm>
          <a:off x="2691479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5090A6-8BB7-4E91-9D2C-9AA8D3E82A98}">
      <dsp:nvSpPr>
        <dsp:cNvPr id="0" name=""/>
        <dsp:cNvSpPr/>
      </dsp:nvSpPr>
      <dsp:spPr>
        <a:xfrm>
          <a:off x="2157895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Scope </a:t>
          </a:r>
        </a:p>
      </dsp:txBody>
      <dsp:txXfrm>
        <a:off x="2157895" y="1313725"/>
        <a:ext cx="1641796" cy="656718"/>
      </dsp:txXfrm>
    </dsp:sp>
    <dsp:sp modelId="{B31BD8F4-2439-4D38-8BB1-58F853978826}">
      <dsp:nvSpPr>
        <dsp:cNvPr id="0" name=""/>
        <dsp:cNvSpPr/>
      </dsp:nvSpPr>
      <dsp:spPr>
        <a:xfrm>
          <a:off x="4407157" y="288"/>
          <a:ext cx="1001496" cy="100149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D6FE2D-145D-4A02-8029-319A2C8A8A22}">
      <dsp:nvSpPr>
        <dsp:cNvPr id="0" name=""/>
        <dsp:cNvSpPr/>
      </dsp:nvSpPr>
      <dsp:spPr>
        <a:xfrm>
          <a:off x="4620591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E01F5F-A48E-40DF-9000-E81768BCFB7A}">
      <dsp:nvSpPr>
        <dsp:cNvPr id="0" name=""/>
        <dsp:cNvSpPr/>
      </dsp:nvSpPr>
      <dsp:spPr>
        <a:xfrm>
          <a:off x="4087007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Guiding Principles</a:t>
          </a:r>
        </a:p>
      </dsp:txBody>
      <dsp:txXfrm>
        <a:off x="4087007" y="1313725"/>
        <a:ext cx="1641796" cy="656718"/>
      </dsp:txXfrm>
    </dsp:sp>
    <dsp:sp modelId="{E23AF080-41A4-4460-BF5E-CC25A1B0BCDE}">
      <dsp:nvSpPr>
        <dsp:cNvPr id="0" name=""/>
        <dsp:cNvSpPr/>
      </dsp:nvSpPr>
      <dsp:spPr>
        <a:xfrm>
          <a:off x="6336268" y="288"/>
          <a:ext cx="1001496" cy="100149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C7792B-B95F-41FF-8191-D9500B644D3C}">
      <dsp:nvSpPr>
        <dsp:cNvPr id="0" name=""/>
        <dsp:cNvSpPr/>
      </dsp:nvSpPr>
      <dsp:spPr>
        <a:xfrm>
          <a:off x="6549702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3AB3FC-1C39-4FC6-A7E6-BDDBA38A47B6}">
      <dsp:nvSpPr>
        <dsp:cNvPr id="0" name=""/>
        <dsp:cNvSpPr/>
      </dsp:nvSpPr>
      <dsp:spPr>
        <a:xfrm>
          <a:off x="6016118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Vision</a:t>
          </a:r>
        </a:p>
      </dsp:txBody>
      <dsp:txXfrm>
        <a:off x="6016118" y="1313725"/>
        <a:ext cx="1641796" cy="656718"/>
      </dsp:txXfrm>
    </dsp:sp>
    <dsp:sp modelId="{50121839-6C8A-4AC0-992B-468C4F1D873A}">
      <dsp:nvSpPr>
        <dsp:cNvPr id="0" name=""/>
        <dsp:cNvSpPr/>
      </dsp:nvSpPr>
      <dsp:spPr>
        <a:xfrm>
          <a:off x="3442601" y="2380893"/>
          <a:ext cx="1001496" cy="100149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24B57B-F4C7-4983-ADBB-9E50DBB2C726}">
      <dsp:nvSpPr>
        <dsp:cNvPr id="0" name=""/>
        <dsp:cNvSpPr/>
      </dsp:nvSpPr>
      <dsp:spPr>
        <a:xfrm>
          <a:off x="3656035" y="2594327"/>
          <a:ext cx="574628" cy="57462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FC06DF-439D-49F5-A176-638BB887C11C}">
      <dsp:nvSpPr>
        <dsp:cNvPr id="0" name=""/>
        <dsp:cNvSpPr/>
      </dsp:nvSpPr>
      <dsp:spPr>
        <a:xfrm>
          <a:off x="3122451" y="3694331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Objectives</a:t>
          </a:r>
        </a:p>
      </dsp:txBody>
      <dsp:txXfrm>
        <a:off x="3122451" y="3694331"/>
        <a:ext cx="1641796" cy="6567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6DF0F-3CBC-49CB-AE00-4E636D77F470}">
      <dsp:nvSpPr>
        <dsp:cNvPr id="0" name=""/>
        <dsp:cNvSpPr/>
      </dsp:nvSpPr>
      <dsp:spPr>
        <a:xfrm>
          <a:off x="0" y="70845"/>
          <a:ext cx="8516679" cy="1432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Pathway 1: Enhancing Means of Implementation</a:t>
          </a:r>
        </a:p>
      </dsp:txBody>
      <dsp:txXfrm>
        <a:off x="69908" y="140753"/>
        <a:ext cx="8376863" cy="1292264"/>
      </dsp:txXfrm>
    </dsp:sp>
    <dsp:sp modelId="{88258822-FE1E-4762-A6D5-BF26F0C7F3FB}">
      <dsp:nvSpPr>
        <dsp:cNvPr id="0" name=""/>
        <dsp:cNvSpPr/>
      </dsp:nvSpPr>
      <dsp:spPr>
        <a:xfrm>
          <a:off x="0" y="1502925"/>
          <a:ext cx="8516679" cy="875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405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 dirty="0"/>
            <a:t>Strengthening financial support, capacity building, technology transfer</a:t>
          </a:r>
        </a:p>
      </dsp:txBody>
      <dsp:txXfrm>
        <a:off x="0" y="1502925"/>
        <a:ext cx="8516679" cy="875610"/>
      </dsp:txXfrm>
    </dsp:sp>
    <dsp:sp modelId="{C74F8A9F-7AC4-4080-9BB7-17874476E7D9}">
      <dsp:nvSpPr>
        <dsp:cNvPr id="0" name=""/>
        <dsp:cNvSpPr/>
      </dsp:nvSpPr>
      <dsp:spPr>
        <a:xfrm>
          <a:off x="0" y="2378535"/>
          <a:ext cx="8516679" cy="143208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Pathway 2: Coordination, Cooperation, and Stakeholder Engagement</a:t>
          </a:r>
        </a:p>
      </dsp:txBody>
      <dsp:txXfrm>
        <a:off x="69908" y="2448443"/>
        <a:ext cx="8376863" cy="1292264"/>
      </dsp:txXfrm>
    </dsp:sp>
    <dsp:sp modelId="{F4CFCABD-0C13-465C-B5B8-67C89B26AAEB}">
      <dsp:nvSpPr>
        <dsp:cNvPr id="0" name=""/>
        <dsp:cNvSpPr/>
      </dsp:nvSpPr>
      <dsp:spPr>
        <a:xfrm>
          <a:off x="0" y="3810615"/>
          <a:ext cx="8516679" cy="875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405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/>
            <a:t>Establishing coordination structures, fostering collaboration, enhancing stakeholder participation</a:t>
          </a:r>
        </a:p>
      </dsp:txBody>
      <dsp:txXfrm>
        <a:off x="0" y="3810615"/>
        <a:ext cx="8516679" cy="8756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1CCE2-CFC5-4364-8F58-7D1A0C808FF1}">
      <dsp:nvSpPr>
        <dsp:cNvPr id="0" name=""/>
        <dsp:cNvSpPr/>
      </dsp:nvSpPr>
      <dsp:spPr>
        <a:xfrm>
          <a:off x="186912" y="1166576"/>
          <a:ext cx="1145579" cy="114557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08791A-7AE5-4997-8A18-49F96D3D763C}">
      <dsp:nvSpPr>
        <dsp:cNvPr id="0" name=""/>
        <dsp:cNvSpPr/>
      </dsp:nvSpPr>
      <dsp:spPr>
        <a:xfrm>
          <a:off x="427483" y="1407148"/>
          <a:ext cx="664436" cy="6644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7719C7-4487-491B-8454-005580EA9D37}">
      <dsp:nvSpPr>
        <dsp:cNvPr id="0" name=""/>
        <dsp:cNvSpPr/>
      </dsp:nvSpPr>
      <dsp:spPr>
        <a:xfrm>
          <a:off x="1577973" y="1166576"/>
          <a:ext cx="2700294" cy="1145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Continental Level: AU as key driver</a:t>
          </a:r>
        </a:p>
      </dsp:txBody>
      <dsp:txXfrm>
        <a:off x="1577973" y="1166576"/>
        <a:ext cx="2700294" cy="1145579"/>
      </dsp:txXfrm>
    </dsp:sp>
    <dsp:sp modelId="{F393B4C1-1220-4DE3-BF91-B5D45552A453}">
      <dsp:nvSpPr>
        <dsp:cNvPr id="0" name=""/>
        <dsp:cNvSpPr/>
      </dsp:nvSpPr>
      <dsp:spPr>
        <a:xfrm>
          <a:off x="4748773" y="1166576"/>
          <a:ext cx="1145579" cy="114557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023508-5922-4805-B4AE-12990A54014B}">
      <dsp:nvSpPr>
        <dsp:cNvPr id="0" name=""/>
        <dsp:cNvSpPr/>
      </dsp:nvSpPr>
      <dsp:spPr>
        <a:xfrm>
          <a:off x="4989345" y="1407148"/>
          <a:ext cx="664436" cy="6644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1DED8A-41E1-47C2-9830-5D873ED4E0B2}">
      <dsp:nvSpPr>
        <dsp:cNvPr id="0" name=""/>
        <dsp:cNvSpPr/>
      </dsp:nvSpPr>
      <dsp:spPr>
        <a:xfrm>
          <a:off x="6139834" y="1166576"/>
          <a:ext cx="2700294" cy="1145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Regional Level: RECs, Regional Seas Conventions, regional fisheries organizations</a:t>
          </a:r>
        </a:p>
      </dsp:txBody>
      <dsp:txXfrm>
        <a:off x="6139834" y="1166576"/>
        <a:ext cx="2700294" cy="1145579"/>
      </dsp:txXfrm>
    </dsp:sp>
    <dsp:sp modelId="{2A77420E-5602-4DF4-868B-E92BD34B6592}">
      <dsp:nvSpPr>
        <dsp:cNvPr id="0" name=""/>
        <dsp:cNvSpPr/>
      </dsp:nvSpPr>
      <dsp:spPr>
        <a:xfrm>
          <a:off x="186912" y="3259304"/>
          <a:ext cx="1145579" cy="114557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E40ED-577E-4D0E-AFA8-88C82A6A69A8}">
      <dsp:nvSpPr>
        <dsp:cNvPr id="0" name=""/>
        <dsp:cNvSpPr/>
      </dsp:nvSpPr>
      <dsp:spPr>
        <a:xfrm>
          <a:off x="427483" y="3499876"/>
          <a:ext cx="664436" cy="66443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33C1F4-6679-4E3A-99AF-0882C8898718}">
      <dsp:nvSpPr>
        <dsp:cNvPr id="0" name=""/>
        <dsp:cNvSpPr/>
      </dsp:nvSpPr>
      <dsp:spPr>
        <a:xfrm>
          <a:off x="1577973" y="3259304"/>
          <a:ext cx="2700294" cy="1145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National Level: Government agencies responsible for ocean governance</a:t>
          </a:r>
        </a:p>
      </dsp:txBody>
      <dsp:txXfrm>
        <a:off x="1577973" y="3259304"/>
        <a:ext cx="2700294" cy="1145579"/>
      </dsp:txXfrm>
    </dsp:sp>
    <dsp:sp modelId="{33D247A7-BE4D-42BD-BE9E-1880FCB5670F}">
      <dsp:nvSpPr>
        <dsp:cNvPr id="0" name=""/>
        <dsp:cNvSpPr/>
      </dsp:nvSpPr>
      <dsp:spPr>
        <a:xfrm>
          <a:off x="4748773" y="3259304"/>
          <a:ext cx="1145579" cy="114557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6C070B-6630-4355-B40B-04C9195F0A7E}">
      <dsp:nvSpPr>
        <dsp:cNvPr id="0" name=""/>
        <dsp:cNvSpPr/>
      </dsp:nvSpPr>
      <dsp:spPr>
        <a:xfrm>
          <a:off x="4989345" y="3499876"/>
          <a:ext cx="664436" cy="66443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C0FCB9-3C01-421F-8D36-1D6ACCC62CC1}">
      <dsp:nvSpPr>
        <dsp:cNvPr id="0" name=""/>
        <dsp:cNvSpPr/>
      </dsp:nvSpPr>
      <dsp:spPr>
        <a:xfrm>
          <a:off x="6139834" y="3259304"/>
          <a:ext cx="2700294" cy="1145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Stakeholder Engagement: Role of civil society, academia, private sector</a:t>
          </a:r>
        </a:p>
      </dsp:txBody>
      <dsp:txXfrm>
        <a:off x="6139834" y="3259304"/>
        <a:ext cx="2700294" cy="11455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B6FB7-AB6A-417A-A030-1B24F3A1BC78}">
      <dsp:nvSpPr>
        <dsp:cNvPr id="0" name=""/>
        <dsp:cNvSpPr/>
      </dsp:nvSpPr>
      <dsp:spPr>
        <a:xfrm>
          <a:off x="0" y="552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7ACCD-B031-47CE-B0B1-290ECEF117C4}">
      <dsp:nvSpPr>
        <dsp:cNvPr id="0" name=""/>
        <dsp:cNvSpPr/>
      </dsp:nvSpPr>
      <dsp:spPr>
        <a:xfrm>
          <a:off x="391077" y="291436"/>
          <a:ext cx="711049" cy="7110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0FE496-973A-4FF5-B0B8-D8D70E5AF5D8}">
      <dsp:nvSpPr>
        <dsp:cNvPr id="0" name=""/>
        <dsp:cNvSpPr/>
      </dsp:nvSpPr>
      <dsp:spPr>
        <a:xfrm>
          <a:off x="1493203" y="552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Key Performance Indicators (KPIs): Governance effectiveness, sustainability, economic impact</a:t>
          </a:r>
        </a:p>
      </dsp:txBody>
      <dsp:txXfrm>
        <a:off x="1493203" y="552"/>
        <a:ext cx="6736396" cy="1292816"/>
      </dsp:txXfrm>
    </dsp:sp>
    <dsp:sp modelId="{12948201-9874-4E7F-8167-D8D43A571F6A}">
      <dsp:nvSpPr>
        <dsp:cNvPr id="0" name=""/>
        <dsp:cNvSpPr/>
      </dsp:nvSpPr>
      <dsp:spPr>
        <a:xfrm>
          <a:off x="0" y="161657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623C8D-CF5F-424D-BF8B-5D84D45620A6}">
      <dsp:nvSpPr>
        <dsp:cNvPr id="0" name=""/>
        <dsp:cNvSpPr/>
      </dsp:nvSpPr>
      <dsp:spPr>
        <a:xfrm>
          <a:off x="391077" y="1907456"/>
          <a:ext cx="711049" cy="7110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25F4A-8531-4F20-91C2-77E5A9F0B7E5}">
      <dsp:nvSpPr>
        <dsp:cNvPr id="0" name=""/>
        <dsp:cNvSpPr/>
      </dsp:nvSpPr>
      <dsp:spPr>
        <a:xfrm>
          <a:off x="1493203" y="161657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Reporting Frameworks: Annual reviews, AU &amp; REC reports, stakeholder consultations</a:t>
          </a:r>
        </a:p>
      </dsp:txBody>
      <dsp:txXfrm>
        <a:off x="1493203" y="1616573"/>
        <a:ext cx="6736396" cy="1292816"/>
      </dsp:txXfrm>
    </dsp:sp>
    <dsp:sp modelId="{D5058906-A0D3-44B3-ACF9-D6F24C6B9AE3}">
      <dsp:nvSpPr>
        <dsp:cNvPr id="0" name=""/>
        <dsp:cNvSpPr/>
      </dsp:nvSpPr>
      <dsp:spPr>
        <a:xfrm>
          <a:off x="0" y="323259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6E7D68-5A33-4A49-A4C7-C83AAE66A38A}">
      <dsp:nvSpPr>
        <dsp:cNvPr id="0" name=""/>
        <dsp:cNvSpPr/>
      </dsp:nvSpPr>
      <dsp:spPr>
        <a:xfrm>
          <a:off x="391077" y="3523477"/>
          <a:ext cx="711049" cy="7110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92254E-728A-45A8-B796-18B4A9845519}">
      <dsp:nvSpPr>
        <dsp:cNvPr id="0" name=""/>
        <dsp:cNvSpPr/>
      </dsp:nvSpPr>
      <dsp:spPr>
        <a:xfrm>
          <a:off x="1493203" y="323259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Adaptive Management: Adjustments based on progress, challenges, and emerging issues</a:t>
          </a:r>
        </a:p>
      </dsp:txBody>
      <dsp:txXfrm>
        <a:off x="1493203" y="3232593"/>
        <a:ext cx="6736396" cy="1292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K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94322-B697-4041-A0BF-60429D7314A0}" type="datetimeFigureOut">
              <a:rPr lang="en-KE" smtClean="0"/>
              <a:t>31/03/2025</a:t>
            </a:fld>
            <a:endParaRPr lang="en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K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D963A-00DC-4606-AD15-6317B8B0B6E5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18970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566C4A-86C4-47FF-AFC2-D820507E7664}" type="slidenum">
              <a:rPr kumimoji="0" lang="en-K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K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564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3AC07-4ECD-274D-A461-34813D23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AD18A-AA99-7244-AD35-36B5F7F22F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0D051-4D76-114A-B416-A96E2CBDB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0487-9C54-7E48-836D-2B2D373B8A8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8A74E-22F8-534D-B4EF-35F71AEC3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47C90-B25E-A346-9E9B-162B3B16D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0203-A09F-0842-9341-4BFD3867C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90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BC2BE-2FD4-BE43-A025-98552DC85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90BEE-8862-634E-9DAE-E2C82AD1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1F68F-66EB-5E4A-B72B-F8770F943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0487-9C54-7E48-836D-2B2D373B8A8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4B2E6-7E31-1941-AEBF-B1CE93BB2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437D6-1BEB-144E-AF02-C0AFE57A2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0203-A09F-0842-9341-4BFD3867C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70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717B9-B148-E945-A148-AF11F998E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CA13F4-6533-8F4D-B85C-DCBEBAB82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D4C4C-3BC4-E94B-8FFB-CF3A78D02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0487-9C54-7E48-836D-2B2D373B8A8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E3417-B0DA-8D40-BCFF-5BD793E06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3042B-AE29-6A40-9D64-EB42D4DFD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0203-A09F-0842-9341-4BFD3867C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89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A3EBE-5BB2-9043-B1CD-F8DEC3713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F21E0-BF3B-5645-B70D-243CB22420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A73481-D8A0-D844-8619-711C4427A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03B4DE-EF38-F44E-B078-539326634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0487-9C54-7E48-836D-2B2D373B8A8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DDE1C-6604-1844-9F35-A0D309527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96A18A-AF8C-3344-A6D2-BC0EBB13A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0203-A09F-0842-9341-4BFD3867C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9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AABC-5F3E-F544-A989-4215E1670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AD5C4-1F6E-E542-86B3-2FD64939D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E9964D-E4CF-C64B-B22B-028802C32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23F8C2-AAC8-294A-AE77-DC323A8B3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D8550E-758E-4C47-AAF9-E6DCB4BCAC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B80521-D8AC-D245-B03B-798B63C47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0487-9C54-7E48-836D-2B2D373B8A8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73800E-41A3-6640-8D6F-5E6B752C1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CF6877-5F51-7946-8AE1-D15587853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0203-A09F-0842-9341-4BFD3867C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69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361D1-71E2-A143-9849-E31FC4963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0A9FB3-307A-DF4E-9555-451A6BB3E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0487-9C54-7E48-836D-2B2D373B8A8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7E2E4D-59CE-554C-89A6-862894A99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E3EB03-2311-2D40-A4C7-9075EE223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0203-A09F-0842-9341-4BFD3867C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83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3E0DE3-BED1-D54F-BEAA-EC1028D84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0487-9C54-7E48-836D-2B2D373B8A8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F3F3F1-269A-0141-BCC5-EC8AF0055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95E10F-C896-364B-B942-D8EAE480F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0203-A09F-0842-9341-4BFD3867C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573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9F1E7-463E-9649-AB61-F30F302CF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889F6-1141-5F4B-9E1A-78D1C42B8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07966-BD51-484B-9E24-A0AF92E84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F7D5A-298F-7645-89AA-57AA44E11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0487-9C54-7E48-836D-2B2D373B8A8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5C3A19-B82D-7848-9D80-1438A5CEA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2609FB-0537-F447-8684-B7AE80CF6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0203-A09F-0842-9341-4BFD3867C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ADCD7-8C05-784F-B967-89E4284EC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38B20C-C42A-E44D-A952-19B4D305CB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854BA3-09E2-2C4E-89F7-110A98FCA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5A16B-D78C-A546-8D53-5C548EAC1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0487-9C54-7E48-836D-2B2D373B8A8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FF0E7-CF03-B64A-B146-9D65C2BAF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53722-7A82-4448-B7C3-02830ECCB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0203-A09F-0842-9341-4BFD3867C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27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E7F9A-FB0A-374E-8E6E-9FA973B03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A5AF0C-A74C-8D41-8D0B-E760DF3D2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94928-BA9F-BE42-8F15-BBA9A4226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0487-9C54-7E48-836D-2B2D373B8A8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01EF0-F95A-7945-9A8C-35AD090D9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147B9-6005-2044-8A6F-E62EBCA39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0203-A09F-0842-9341-4BFD3867C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5158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726E5D-64F1-7042-8487-B3E5161568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755CE7-1A46-F24F-8E3D-5A75E4297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F563F-D312-914B-8778-A3D9146B4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0487-9C54-7E48-836D-2B2D373B8A8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AEE13-CEB6-B842-A306-00E16204F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45253-EA51-E242-8776-3BAF9B396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0203-A09F-0842-9341-4BFD3867C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16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7929D1-5E48-A046-AAE1-BCCA5ACB1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3C9253-EABA-104E-AC57-20BBDDC8E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41176-6322-B44A-AB2A-64E15B9FE0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30487-9C54-7E48-836D-2B2D373B8A8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DE3D9-F99A-6A4A-A255-F36F987B4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D6F28-6826-124D-9F1F-0239F9E508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E0203-A09F-0842-9341-4BFD3867C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5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F09A6B2-A937-9B4D-A91B-21EDFEAE85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251220"/>
              </p:ext>
            </p:extLst>
          </p:nvPr>
        </p:nvGraphicFramePr>
        <p:xfrm>
          <a:off x="504264" y="1991868"/>
          <a:ext cx="8134911" cy="4650105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5423274">
                  <a:extLst>
                    <a:ext uri="{9D8B030D-6E8A-4147-A177-3AD203B41FA5}">
                      <a16:colId xmlns:a16="http://schemas.microsoft.com/office/drawing/2014/main" val="1031637976"/>
                    </a:ext>
                  </a:extLst>
                </a:gridCol>
                <a:gridCol w="2711637">
                  <a:extLst>
                    <a:ext uri="{9D8B030D-6E8A-4147-A177-3AD203B41FA5}">
                      <a16:colId xmlns:a16="http://schemas.microsoft.com/office/drawing/2014/main" val="655879346"/>
                    </a:ext>
                  </a:extLst>
                </a:gridCol>
              </a:tblGrid>
              <a:tr h="2105025">
                <a:tc gridSpan="2"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</a:rPr>
                        <a:t>Africa Ocean governance Strategy in a nutshell</a:t>
                      </a:r>
                      <a:endParaRPr lang="en-US" sz="300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2377598"/>
                  </a:ext>
                </a:extLst>
              </a:tr>
              <a:tr h="9048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</a:rPr>
                        <a:t>Robert Wabunoha</a:t>
                      </a:r>
                    </a:p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</a:rPr>
                        <a:t>Regional Coordinator</a:t>
                      </a:r>
                    </a:p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</a:rPr>
                        <a:t>Environmental Governance </a:t>
                      </a:r>
                    </a:p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</a:rPr>
                        <a:t>UNEP</a:t>
                      </a:r>
                      <a:endParaRPr lang="en-KE" sz="32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6558981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1212888"/>
                  </a:ext>
                </a:extLst>
              </a:tr>
            </a:tbl>
          </a:graphicData>
        </a:graphic>
      </p:graphicFrame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DBB4323A-BCA6-DBDB-E4A5-EC52DDA386A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98793" y="835167"/>
            <a:ext cx="1442769" cy="103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732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1132437-D235-A98A-E8B1-D86A0446800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0999" b="-1"/>
          <a:stretch/>
        </p:blipFill>
        <p:spPr>
          <a:xfrm>
            <a:off x="41221" y="1312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106" y="131210"/>
            <a:ext cx="7802969" cy="613070"/>
          </a:xfrm>
        </p:spPr>
        <p:txBody>
          <a:bodyPr>
            <a:normAutofit fontScale="90000"/>
          </a:bodyPr>
          <a:lstStyle/>
          <a:p>
            <a:r>
              <a:rPr dirty="0"/>
              <a:t>Introduction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0D07C92-D717-720C-945C-E81CE7B9C9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6244744"/>
              </p:ext>
            </p:extLst>
          </p:nvPr>
        </p:nvGraphicFramePr>
        <p:xfrm>
          <a:off x="255181" y="1010092"/>
          <a:ext cx="8750596" cy="5582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59863"/>
            <a:ext cx="7886700" cy="1004594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Strategic Framing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622" y="1587970"/>
            <a:ext cx="8274756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5AE6754E-11EA-D798-8103-928A604FD6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900964"/>
              </p:ext>
            </p:extLst>
          </p:nvPr>
        </p:nvGraphicFramePr>
        <p:xfrm>
          <a:off x="628650" y="1800911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sv-SE" sz="4700"/>
              <a:t>Strategic Intervention Pathways</a:t>
            </a:r>
          </a:p>
        </p:txBody>
      </p:sp>
      <p:sp>
        <p:nvSpPr>
          <p:cNvPr id="7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1865313"/>
            <a:ext cx="7818120" cy="18288"/>
          </a:xfrm>
          <a:custGeom>
            <a:avLst/>
            <a:gdLst>
              <a:gd name="connsiteX0" fmla="*/ 0 w 7818120"/>
              <a:gd name="connsiteY0" fmla="*/ 0 h 18288"/>
              <a:gd name="connsiteX1" fmla="*/ 416966 w 7818120"/>
              <a:gd name="connsiteY1" fmla="*/ 0 h 18288"/>
              <a:gd name="connsiteX2" fmla="*/ 1146658 w 7818120"/>
              <a:gd name="connsiteY2" fmla="*/ 0 h 18288"/>
              <a:gd name="connsiteX3" fmla="*/ 1563624 w 7818120"/>
              <a:gd name="connsiteY3" fmla="*/ 0 h 18288"/>
              <a:gd name="connsiteX4" fmla="*/ 2136953 w 7818120"/>
              <a:gd name="connsiteY4" fmla="*/ 0 h 18288"/>
              <a:gd name="connsiteX5" fmla="*/ 2944825 w 7818120"/>
              <a:gd name="connsiteY5" fmla="*/ 0 h 18288"/>
              <a:gd name="connsiteX6" fmla="*/ 3596335 w 7818120"/>
              <a:gd name="connsiteY6" fmla="*/ 0 h 18288"/>
              <a:gd name="connsiteX7" fmla="*/ 4326026 w 7818120"/>
              <a:gd name="connsiteY7" fmla="*/ 0 h 18288"/>
              <a:gd name="connsiteX8" fmla="*/ 4899355 w 7818120"/>
              <a:gd name="connsiteY8" fmla="*/ 0 h 18288"/>
              <a:gd name="connsiteX9" fmla="*/ 5550865 w 7818120"/>
              <a:gd name="connsiteY9" fmla="*/ 0 h 18288"/>
              <a:gd name="connsiteX10" fmla="*/ 6358738 w 7818120"/>
              <a:gd name="connsiteY10" fmla="*/ 0 h 18288"/>
              <a:gd name="connsiteX11" fmla="*/ 6853885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244791 w 7818120"/>
              <a:gd name="connsiteY14" fmla="*/ 18288 h 18288"/>
              <a:gd name="connsiteX15" fmla="*/ 6827825 w 7818120"/>
              <a:gd name="connsiteY15" fmla="*/ 18288 h 18288"/>
              <a:gd name="connsiteX16" fmla="*/ 6176315 w 7818120"/>
              <a:gd name="connsiteY16" fmla="*/ 18288 h 18288"/>
              <a:gd name="connsiteX17" fmla="*/ 5681167 w 7818120"/>
              <a:gd name="connsiteY17" fmla="*/ 18288 h 18288"/>
              <a:gd name="connsiteX18" fmla="*/ 5029657 w 7818120"/>
              <a:gd name="connsiteY18" fmla="*/ 18288 h 18288"/>
              <a:gd name="connsiteX19" fmla="*/ 4378147 w 7818120"/>
              <a:gd name="connsiteY19" fmla="*/ 18288 h 18288"/>
              <a:gd name="connsiteX20" fmla="*/ 3726637 w 7818120"/>
              <a:gd name="connsiteY20" fmla="*/ 18288 h 18288"/>
              <a:gd name="connsiteX21" fmla="*/ 3075127 w 7818120"/>
              <a:gd name="connsiteY21" fmla="*/ 18288 h 18288"/>
              <a:gd name="connsiteX22" fmla="*/ 2501798 w 7818120"/>
              <a:gd name="connsiteY22" fmla="*/ 18288 h 18288"/>
              <a:gd name="connsiteX23" fmla="*/ 1772107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18120" h="18288" fill="none" extrusionOk="0">
                <a:moveTo>
                  <a:pt x="0" y="0"/>
                </a:moveTo>
                <a:cubicBezTo>
                  <a:pt x="121520" y="-12182"/>
                  <a:pt x="211324" y="18247"/>
                  <a:pt x="416966" y="0"/>
                </a:cubicBezTo>
                <a:cubicBezTo>
                  <a:pt x="622608" y="-18247"/>
                  <a:pt x="891241" y="-13744"/>
                  <a:pt x="1146658" y="0"/>
                </a:cubicBezTo>
                <a:cubicBezTo>
                  <a:pt x="1402075" y="13744"/>
                  <a:pt x="1378880" y="-8543"/>
                  <a:pt x="1563624" y="0"/>
                </a:cubicBezTo>
                <a:cubicBezTo>
                  <a:pt x="1748368" y="8543"/>
                  <a:pt x="1972300" y="7443"/>
                  <a:pt x="2136953" y="0"/>
                </a:cubicBezTo>
                <a:cubicBezTo>
                  <a:pt x="2301606" y="-7443"/>
                  <a:pt x="2679634" y="12382"/>
                  <a:pt x="2944825" y="0"/>
                </a:cubicBezTo>
                <a:cubicBezTo>
                  <a:pt x="3210016" y="-12382"/>
                  <a:pt x="3409232" y="17967"/>
                  <a:pt x="3596335" y="0"/>
                </a:cubicBezTo>
                <a:cubicBezTo>
                  <a:pt x="3783438" y="-17967"/>
                  <a:pt x="4002523" y="-28578"/>
                  <a:pt x="4326026" y="0"/>
                </a:cubicBezTo>
                <a:cubicBezTo>
                  <a:pt x="4649529" y="28578"/>
                  <a:pt x="4777384" y="-3624"/>
                  <a:pt x="4899355" y="0"/>
                </a:cubicBezTo>
                <a:cubicBezTo>
                  <a:pt x="5021326" y="3624"/>
                  <a:pt x="5317653" y="1281"/>
                  <a:pt x="5550865" y="0"/>
                </a:cubicBezTo>
                <a:cubicBezTo>
                  <a:pt x="5784077" y="-1281"/>
                  <a:pt x="6142956" y="-39637"/>
                  <a:pt x="6358738" y="0"/>
                </a:cubicBezTo>
                <a:cubicBezTo>
                  <a:pt x="6574520" y="39637"/>
                  <a:pt x="6724785" y="-4460"/>
                  <a:pt x="6853885" y="0"/>
                </a:cubicBezTo>
                <a:cubicBezTo>
                  <a:pt x="6982985" y="4460"/>
                  <a:pt x="7403044" y="-1955"/>
                  <a:pt x="7818120" y="0"/>
                </a:cubicBezTo>
                <a:cubicBezTo>
                  <a:pt x="7817988" y="7702"/>
                  <a:pt x="7817908" y="13511"/>
                  <a:pt x="7818120" y="18288"/>
                </a:cubicBezTo>
                <a:cubicBezTo>
                  <a:pt x="7698847" y="-3267"/>
                  <a:pt x="7390924" y="22979"/>
                  <a:pt x="7244791" y="18288"/>
                </a:cubicBezTo>
                <a:cubicBezTo>
                  <a:pt x="7098658" y="13597"/>
                  <a:pt x="6952735" y="29357"/>
                  <a:pt x="6827825" y="18288"/>
                </a:cubicBezTo>
                <a:cubicBezTo>
                  <a:pt x="6702915" y="7219"/>
                  <a:pt x="6338661" y="34530"/>
                  <a:pt x="6176315" y="18288"/>
                </a:cubicBezTo>
                <a:cubicBezTo>
                  <a:pt x="6013969" y="2047"/>
                  <a:pt x="5850602" y="6362"/>
                  <a:pt x="5681167" y="18288"/>
                </a:cubicBezTo>
                <a:cubicBezTo>
                  <a:pt x="5511732" y="30214"/>
                  <a:pt x="5312143" y="419"/>
                  <a:pt x="5029657" y="18288"/>
                </a:cubicBezTo>
                <a:cubicBezTo>
                  <a:pt x="4747171" y="36158"/>
                  <a:pt x="4655062" y="30740"/>
                  <a:pt x="4378147" y="18288"/>
                </a:cubicBezTo>
                <a:cubicBezTo>
                  <a:pt x="4101232" y="5837"/>
                  <a:pt x="4037646" y="44706"/>
                  <a:pt x="3726637" y="18288"/>
                </a:cubicBezTo>
                <a:cubicBezTo>
                  <a:pt x="3415628" y="-8130"/>
                  <a:pt x="3321756" y="45507"/>
                  <a:pt x="3075127" y="18288"/>
                </a:cubicBezTo>
                <a:cubicBezTo>
                  <a:pt x="2828498" y="-8931"/>
                  <a:pt x="2684733" y="14853"/>
                  <a:pt x="2501798" y="18288"/>
                </a:cubicBezTo>
                <a:cubicBezTo>
                  <a:pt x="2318863" y="21723"/>
                  <a:pt x="2121844" y="-13013"/>
                  <a:pt x="1772107" y="18288"/>
                </a:cubicBezTo>
                <a:cubicBezTo>
                  <a:pt x="1422370" y="49589"/>
                  <a:pt x="1431548" y="31666"/>
                  <a:pt x="1120597" y="18288"/>
                </a:cubicBezTo>
                <a:cubicBezTo>
                  <a:pt x="809646" y="4911"/>
                  <a:pt x="246393" y="5624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7818120" h="18288" stroke="0" extrusionOk="0">
                <a:moveTo>
                  <a:pt x="0" y="0"/>
                </a:moveTo>
                <a:cubicBezTo>
                  <a:pt x="177487" y="-4302"/>
                  <a:pt x="287499" y="4997"/>
                  <a:pt x="573329" y="0"/>
                </a:cubicBezTo>
                <a:cubicBezTo>
                  <a:pt x="859159" y="-4997"/>
                  <a:pt x="821965" y="-336"/>
                  <a:pt x="990295" y="0"/>
                </a:cubicBezTo>
                <a:cubicBezTo>
                  <a:pt x="1158625" y="336"/>
                  <a:pt x="1587918" y="-4681"/>
                  <a:pt x="1798168" y="0"/>
                </a:cubicBezTo>
                <a:cubicBezTo>
                  <a:pt x="2008418" y="4681"/>
                  <a:pt x="2088841" y="-2754"/>
                  <a:pt x="2371496" y="0"/>
                </a:cubicBezTo>
                <a:cubicBezTo>
                  <a:pt x="2654151" y="2754"/>
                  <a:pt x="2701462" y="-24976"/>
                  <a:pt x="2944825" y="0"/>
                </a:cubicBezTo>
                <a:cubicBezTo>
                  <a:pt x="3188188" y="24976"/>
                  <a:pt x="3511636" y="25407"/>
                  <a:pt x="3752698" y="0"/>
                </a:cubicBezTo>
                <a:cubicBezTo>
                  <a:pt x="3993760" y="-25407"/>
                  <a:pt x="4107153" y="6432"/>
                  <a:pt x="4247845" y="0"/>
                </a:cubicBezTo>
                <a:cubicBezTo>
                  <a:pt x="4388537" y="-6432"/>
                  <a:pt x="4835598" y="-5108"/>
                  <a:pt x="5055718" y="0"/>
                </a:cubicBezTo>
                <a:cubicBezTo>
                  <a:pt x="5275838" y="5108"/>
                  <a:pt x="5461006" y="-24536"/>
                  <a:pt x="5863590" y="0"/>
                </a:cubicBezTo>
                <a:cubicBezTo>
                  <a:pt x="6266174" y="24536"/>
                  <a:pt x="6355549" y="-19657"/>
                  <a:pt x="6515100" y="0"/>
                </a:cubicBezTo>
                <a:cubicBezTo>
                  <a:pt x="6674651" y="19657"/>
                  <a:pt x="7275423" y="-57462"/>
                  <a:pt x="7818120" y="0"/>
                </a:cubicBezTo>
                <a:cubicBezTo>
                  <a:pt x="7818132" y="8833"/>
                  <a:pt x="7818660" y="9830"/>
                  <a:pt x="7818120" y="18288"/>
                </a:cubicBezTo>
                <a:cubicBezTo>
                  <a:pt x="7610240" y="4606"/>
                  <a:pt x="7521789" y="7721"/>
                  <a:pt x="7401154" y="18288"/>
                </a:cubicBezTo>
                <a:cubicBezTo>
                  <a:pt x="7280519" y="28855"/>
                  <a:pt x="6930719" y="4225"/>
                  <a:pt x="6593281" y="18288"/>
                </a:cubicBezTo>
                <a:cubicBezTo>
                  <a:pt x="6255843" y="32351"/>
                  <a:pt x="6286682" y="1162"/>
                  <a:pt x="6098134" y="18288"/>
                </a:cubicBezTo>
                <a:cubicBezTo>
                  <a:pt x="5909586" y="35414"/>
                  <a:pt x="5602789" y="48596"/>
                  <a:pt x="5446624" y="18288"/>
                </a:cubicBezTo>
                <a:cubicBezTo>
                  <a:pt x="5290459" y="-12020"/>
                  <a:pt x="4917039" y="21960"/>
                  <a:pt x="4638751" y="18288"/>
                </a:cubicBezTo>
                <a:cubicBezTo>
                  <a:pt x="4360463" y="14616"/>
                  <a:pt x="4304690" y="5450"/>
                  <a:pt x="3987241" y="18288"/>
                </a:cubicBezTo>
                <a:cubicBezTo>
                  <a:pt x="3669792" y="31127"/>
                  <a:pt x="3758742" y="32551"/>
                  <a:pt x="3570275" y="18288"/>
                </a:cubicBezTo>
                <a:cubicBezTo>
                  <a:pt x="3381808" y="4025"/>
                  <a:pt x="3267153" y="36200"/>
                  <a:pt x="3075127" y="18288"/>
                </a:cubicBezTo>
                <a:cubicBezTo>
                  <a:pt x="2883101" y="376"/>
                  <a:pt x="2665825" y="10973"/>
                  <a:pt x="2267255" y="18288"/>
                </a:cubicBezTo>
                <a:cubicBezTo>
                  <a:pt x="1868685" y="25603"/>
                  <a:pt x="1884698" y="28410"/>
                  <a:pt x="1615745" y="18288"/>
                </a:cubicBezTo>
                <a:cubicBezTo>
                  <a:pt x="1346792" y="8167"/>
                  <a:pt x="1320952" y="10430"/>
                  <a:pt x="1120597" y="18288"/>
                </a:cubicBezTo>
                <a:cubicBezTo>
                  <a:pt x="920242" y="26146"/>
                  <a:pt x="556507" y="50790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C62EDE3C-512C-1A11-D6B6-5F38C466E0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112472"/>
              </p:ext>
            </p:extLst>
          </p:nvPr>
        </p:nvGraphicFramePr>
        <p:xfrm>
          <a:off x="287079" y="1901889"/>
          <a:ext cx="8516679" cy="4757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8886A6-5426-494B-96D8-D962D2BA0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A3ED336-C09E-46E8-9774-B977D15FC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2347"/>
            <a:ext cx="9144000" cy="6105653"/>
          </a:xfrm>
          <a:custGeom>
            <a:avLst/>
            <a:gdLst>
              <a:gd name="connsiteX0" fmla="*/ 7538181 w 12191999"/>
              <a:gd name="connsiteY0" fmla="*/ 484 h 6105653"/>
              <a:gd name="connsiteX1" fmla="*/ 7569993 w 12191999"/>
              <a:gd name="connsiteY1" fmla="*/ 5527 h 6105653"/>
              <a:gd name="connsiteX2" fmla="*/ 7587853 w 12191999"/>
              <a:gd name="connsiteY2" fmla="*/ 84028 h 6105653"/>
              <a:gd name="connsiteX3" fmla="*/ 7559278 w 12191999"/>
              <a:gd name="connsiteY3" fmla="*/ 325347 h 6105653"/>
              <a:gd name="connsiteX4" fmla="*/ 7795021 w 12191999"/>
              <a:gd name="connsiteY4" fmla="*/ 25878 h 6105653"/>
              <a:gd name="connsiteX5" fmla="*/ 7759302 w 12191999"/>
              <a:gd name="connsiteY5" fmla="*/ 249752 h 6105653"/>
              <a:gd name="connsiteX6" fmla="*/ 7852171 w 12191999"/>
              <a:gd name="connsiteY6" fmla="*/ 313717 h 6105653"/>
              <a:gd name="connsiteX7" fmla="*/ 8002190 w 12191999"/>
              <a:gd name="connsiteY7" fmla="*/ 418385 h 6105653"/>
              <a:gd name="connsiteX8" fmla="*/ 8084343 w 12191999"/>
              <a:gd name="connsiteY8" fmla="*/ 491072 h 6105653"/>
              <a:gd name="connsiteX9" fmla="*/ 8348662 w 12191999"/>
              <a:gd name="connsiteY9" fmla="*/ 520146 h 6105653"/>
              <a:gd name="connsiteX10" fmla="*/ 8637984 w 12191999"/>
              <a:gd name="connsiteY10" fmla="*/ 459090 h 6105653"/>
              <a:gd name="connsiteX11" fmla="*/ 8784431 w 12191999"/>
              <a:gd name="connsiteY11" fmla="*/ 290457 h 6105653"/>
              <a:gd name="connsiteX12" fmla="*/ 8948737 w 12191999"/>
              <a:gd name="connsiteY12" fmla="*/ 339884 h 6105653"/>
              <a:gd name="connsiteX13" fmla="*/ 8848725 w 12191999"/>
              <a:gd name="connsiteY13" fmla="*/ 697501 h 6105653"/>
              <a:gd name="connsiteX14" fmla="*/ 9238059 w 12191999"/>
              <a:gd name="connsiteY14" fmla="*/ 165437 h 6105653"/>
              <a:gd name="connsiteX15" fmla="*/ 9255919 w 12191999"/>
              <a:gd name="connsiteY15" fmla="*/ 255567 h 6105653"/>
              <a:gd name="connsiteX16" fmla="*/ 9477374 w 12191999"/>
              <a:gd name="connsiteY16" fmla="*/ 578295 h 6105653"/>
              <a:gd name="connsiteX17" fmla="*/ 9488091 w 12191999"/>
              <a:gd name="connsiteY17" fmla="*/ 595740 h 6105653"/>
              <a:gd name="connsiteX18" fmla="*/ 9627393 w 12191999"/>
              <a:gd name="connsiteY18" fmla="*/ 650981 h 6105653"/>
              <a:gd name="connsiteX19" fmla="*/ 9648824 w 12191999"/>
              <a:gd name="connsiteY19" fmla="*/ 825429 h 6105653"/>
              <a:gd name="connsiteX20" fmla="*/ 9616678 w 12191999"/>
              <a:gd name="connsiteY20" fmla="*/ 970802 h 6105653"/>
              <a:gd name="connsiteX21" fmla="*/ 9655968 w 12191999"/>
              <a:gd name="connsiteY21" fmla="*/ 1127805 h 6105653"/>
              <a:gd name="connsiteX22" fmla="*/ 9638109 w 12191999"/>
              <a:gd name="connsiteY22" fmla="*/ 1267362 h 6105653"/>
              <a:gd name="connsiteX23" fmla="*/ 9663111 w 12191999"/>
              <a:gd name="connsiteY23" fmla="*/ 1386568 h 6105653"/>
              <a:gd name="connsiteX24" fmla="*/ 9780984 w 12191999"/>
              <a:gd name="connsiteY24" fmla="*/ 1270269 h 6105653"/>
              <a:gd name="connsiteX25" fmla="*/ 9780984 w 12191999"/>
              <a:gd name="connsiteY25" fmla="*/ 1107452 h 6105653"/>
              <a:gd name="connsiteX26" fmla="*/ 9855993 w 12191999"/>
              <a:gd name="connsiteY26" fmla="*/ 991154 h 6105653"/>
              <a:gd name="connsiteX27" fmla="*/ 9991724 w 12191999"/>
              <a:gd name="connsiteY27" fmla="*/ 880670 h 6105653"/>
              <a:gd name="connsiteX28" fmla="*/ 10209609 w 12191999"/>
              <a:gd name="connsiteY28" fmla="*/ 491071 h 6105653"/>
              <a:gd name="connsiteX29" fmla="*/ 10291762 w 12191999"/>
              <a:gd name="connsiteY29" fmla="*/ 421292 h 6105653"/>
              <a:gd name="connsiteX30" fmla="*/ 9973865 w 12191999"/>
              <a:gd name="connsiteY30" fmla="*/ 1531941 h 6105653"/>
              <a:gd name="connsiteX31" fmla="*/ 10106024 w 12191999"/>
              <a:gd name="connsiteY31" fmla="*/ 1188861 h 6105653"/>
              <a:gd name="connsiteX32" fmla="*/ 10081022 w 12191999"/>
              <a:gd name="connsiteY32" fmla="*/ 1421458 h 6105653"/>
              <a:gd name="connsiteX33" fmla="*/ 10170318 w 12191999"/>
              <a:gd name="connsiteY33" fmla="*/ 1549385 h 6105653"/>
              <a:gd name="connsiteX34" fmla="*/ 10198893 w 12191999"/>
              <a:gd name="connsiteY34" fmla="*/ 1549385 h 6105653"/>
              <a:gd name="connsiteX35" fmla="*/ 10281046 w 12191999"/>
              <a:gd name="connsiteY35" fmla="*/ 1453439 h 6105653"/>
              <a:gd name="connsiteX36" fmla="*/ 10334625 w 12191999"/>
              <a:gd name="connsiteY36" fmla="*/ 1398198 h 6105653"/>
              <a:gd name="connsiteX37" fmla="*/ 10527506 w 12191999"/>
              <a:gd name="connsiteY37" fmla="*/ 1247010 h 6105653"/>
              <a:gd name="connsiteX38" fmla="*/ 10548937 w 12191999"/>
              <a:gd name="connsiteY38" fmla="*/ 1354586 h 6105653"/>
              <a:gd name="connsiteX39" fmla="*/ 10588228 w 12191999"/>
              <a:gd name="connsiteY39" fmla="*/ 1395290 h 6105653"/>
              <a:gd name="connsiteX40" fmla="*/ 10645378 w 12191999"/>
              <a:gd name="connsiteY40" fmla="*/ 1366216 h 6105653"/>
              <a:gd name="connsiteX41" fmla="*/ 10820400 w 12191999"/>
              <a:gd name="connsiteY41" fmla="*/ 1031858 h 6105653"/>
              <a:gd name="connsiteX42" fmla="*/ 10956131 w 12191999"/>
              <a:gd name="connsiteY42" fmla="*/ 1005691 h 6105653"/>
              <a:gd name="connsiteX43" fmla="*/ 10977562 w 12191999"/>
              <a:gd name="connsiteY43" fmla="*/ 1069655 h 6105653"/>
              <a:gd name="connsiteX44" fmla="*/ 10966847 w 12191999"/>
              <a:gd name="connsiteY44" fmla="*/ 1142341 h 6105653"/>
              <a:gd name="connsiteX45" fmla="*/ 11074003 w 12191999"/>
              <a:gd name="connsiteY45" fmla="*/ 1084192 h 6105653"/>
              <a:gd name="connsiteX46" fmla="*/ 11181159 w 12191999"/>
              <a:gd name="connsiteY46" fmla="*/ 848688 h 6105653"/>
              <a:gd name="connsiteX47" fmla="*/ 11238309 w 12191999"/>
              <a:gd name="connsiteY47" fmla="*/ 805077 h 6105653"/>
              <a:gd name="connsiteX48" fmla="*/ 11266884 w 12191999"/>
              <a:gd name="connsiteY48" fmla="*/ 863226 h 6105653"/>
              <a:gd name="connsiteX49" fmla="*/ 11277600 w 12191999"/>
              <a:gd name="connsiteY49" fmla="*/ 906838 h 6105653"/>
              <a:gd name="connsiteX50" fmla="*/ 11724084 w 12191999"/>
              <a:gd name="connsiteY50" fmla="*/ 5527 h 6105653"/>
              <a:gd name="connsiteX51" fmla="*/ 11727656 w 12191999"/>
              <a:gd name="connsiteY51" fmla="*/ 209048 h 6105653"/>
              <a:gd name="connsiteX52" fmla="*/ 11656218 w 12191999"/>
              <a:gd name="connsiteY52" fmla="*/ 409663 h 6105653"/>
              <a:gd name="connsiteX53" fmla="*/ 11666934 w 12191999"/>
              <a:gd name="connsiteY53" fmla="*/ 621907 h 6105653"/>
              <a:gd name="connsiteX54" fmla="*/ 11631215 w 12191999"/>
              <a:gd name="connsiteY54" fmla="*/ 822521 h 6105653"/>
              <a:gd name="connsiteX55" fmla="*/ 11631215 w 12191999"/>
              <a:gd name="connsiteY55" fmla="*/ 996969 h 6105653"/>
              <a:gd name="connsiteX56" fmla="*/ 11684793 w 12191999"/>
              <a:gd name="connsiteY56" fmla="*/ 834151 h 6105653"/>
              <a:gd name="connsiteX57" fmla="*/ 11774090 w 12191999"/>
              <a:gd name="connsiteY57" fmla="*/ 773095 h 6105653"/>
              <a:gd name="connsiteX58" fmla="*/ 11856243 w 12191999"/>
              <a:gd name="connsiteY58" fmla="*/ 793447 h 6105653"/>
              <a:gd name="connsiteX59" fmla="*/ 11831240 w 12191999"/>
              <a:gd name="connsiteY59" fmla="*/ 860319 h 6105653"/>
              <a:gd name="connsiteX60" fmla="*/ 11738371 w 12191999"/>
              <a:gd name="connsiteY60" fmla="*/ 938820 h 6105653"/>
              <a:gd name="connsiteX61" fmla="*/ 11795521 w 12191999"/>
              <a:gd name="connsiteY61" fmla="*/ 956264 h 6105653"/>
              <a:gd name="connsiteX62" fmla="*/ 11838384 w 12191999"/>
              <a:gd name="connsiteY62" fmla="*/ 1002784 h 6105653"/>
              <a:gd name="connsiteX63" fmla="*/ 11816952 w 12191999"/>
              <a:gd name="connsiteY63" fmla="*/ 1270269 h 6105653"/>
              <a:gd name="connsiteX64" fmla="*/ 11999118 w 12191999"/>
              <a:gd name="connsiteY64" fmla="*/ 1092915 h 6105653"/>
              <a:gd name="connsiteX65" fmla="*/ 12027693 w 12191999"/>
              <a:gd name="connsiteY65" fmla="*/ 979524 h 6105653"/>
              <a:gd name="connsiteX66" fmla="*/ 12102703 w 12191999"/>
              <a:gd name="connsiteY66" fmla="*/ 953357 h 6105653"/>
              <a:gd name="connsiteX67" fmla="*/ 12120562 w 12191999"/>
              <a:gd name="connsiteY67" fmla="*/ 1005691 h 6105653"/>
              <a:gd name="connsiteX68" fmla="*/ 12056268 w 12191999"/>
              <a:gd name="connsiteY68" fmla="*/ 1267362 h 6105653"/>
              <a:gd name="connsiteX69" fmla="*/ 12081272 w 12191999"/>
              <a:gd name="connsiteY69" fmla="*/ 1310974 h 6105653"/>
              <a:gd name="connsiteX70" fmla="*/ 12191999 w 12191999"/>
              <a:gd name="connsiteY70" fmla="*/ 1008598 h 6105653"/>
              <a:gd name="connsiteX71" fmla="*/ 12191999 w 12191999"/>
              <a:gd name="connsiteY71" fmla="*/ 6105653 h 6105653"/>
              <a:gd name="connsiteX72" fmla="*/ 0 w 12191999"/>
              <a:gd name="connsiteY72" fmla="*/ 6105653 h 6105653"/>
              <a:gd name="connsiteX73" fmla="*/ 0 w 12191999"/>
              <a:gd name="connsiteY73" fmla="*/ 927116 h 6105653"/>
              <a:gd name="connsiteX74" fmla="*/ 61930 w 12191999"/>
              <a:gd name="connsiteY74" fmla="*/ 902578 h 6105653"/>
              <a:gd name="connsiteX75" fmla="*/ 155971 w 12191999"/>
              <a:gd name="connsiteY75" fmla="*/ 883588 h 6105653"/>
              <a:gd name="connsiteX76" fmla="*/ 277414 w 12191999"/>
              <a:gd name="connsiteY76" fmla="*/ 802179 h 6105653"/>
              <a:gd name="connsiteX77" fmla="*/ 638174 w 12191999"/>
              <a:gd name="connsiteY77" fmla="*/ 430025 h 6105653"/>
              <a:gd name="connsiteX78" fmla="*/ 477440 w 12191999"/>
              <a:gd name="connsiteY78" fmla="*/ 784735 h 6105653"/>
              <a:gd name="connsiteX79" fmla="*/ 827483 w 12191999"/>
              <a:gd name="connsiteY79" fmla="*/ 418395 h 6105653"/>
              <a:gd name="connsiteX80" fmla="*/ 956071 w 12191999"/>
              <a:gd name="connsiteY80" fmla="*/ 241040 h 6105653"/>
              <a:gd name="connsiteX81" fmla="*/ 999268 w 12191999"/>
              <a:gd name="connsiteY81" fmla="*/ 192386 h 6105653"/>
              <a:gd name="connsiteX82" fmla="*/ 1031080 w 12191999"/>
              <a:gd name="connsiteY82" fmla="*/ 197429 h 6105653"/>
              <a:gd name="connsiteX83" fmla="*/ 1048940 w 12191999"/>
              <a:gd name="connsiteY83" fmla="*/ 275930 h 6105653"/>
              <a:gd name="connsiteX84" fmla="*/ 1020365 w 12191999"/>
              <a:gd name="connsiteY84" fmla="*/ 517249 h 6105653"/>
              <a:gd name="connsiteX85" fmla="*/ 1256108 w 12191999"/>
              <a:gd name="connsiteY85" fmla="*/ 217780 h 6105653"/>
              <a:gd name="connsiteX86" fmla="*/ 1220389 w 12191999"/>
              <a:gd name="connsiteY86" fmla="*/ 441654 h 6105653"/>
              <a:gd name="connsiteX87" fmla="*/ 1313258 w 12191999"/>
              <a:gd name="connsiteY87" fmla="*/ 505619 h 6105653"/>
              <a:gd name="connsiteX88" fmla="*/ 1463277 w 12191999"/>
              <a:gd name="connsiteY88" fmla="*/ 610287 h 6105653"/>
              <a:gd name="connsiteX89" fmla="*/ 1545430 w 12191999"/>
              <a:gd name="connsiteY89" fmla="*/ 682974 h 6105653"/>
              <a:gd name="connsiteX90" fmla="*/ 1809749 w 12191999"/>
              <a:gd name="connsiteY90" fmla="*/ 712048 h 6105653"/>
              <a:gd name="connsiteX91" fmla="*/ 2099071 w 12191999"/>
              <a:gd name="connsiteY91" fmla="*/ 650992 h 6105653"/>
              <a:gd name="connsiteX92" fmla="*/ 2245518 w 12191999"/>
              <a:gd name="connsiteY92" fmla="*/ 482359 h 6105653"/>
              <a:gd name="connsiteX93" fmla="*/ 2409824 w 12191999"/>
              <a:gd name="connsiteY93" fmla="*/ 531786 h 6105653"/>
              <a:gd name="connsiteX94" fmla="*/ 2309812 w 12191999"/>
              <a:gd name="connsiteY94" fmla="*/ 889403 h 6105653"/>
              <a:gd name="connsiteX95" fmla="*/ 2699146 w 12191999"/>
              <a:gd name="connsiteY95" fmla="*/ 357339 h 6105653"/>
              <a:gd name="connsiteX96" fmla="*/ 2717006 w 12191999"/>
              <a:gd name="connsiteY96" fmla="*/ 447469 h 6105653"/>
              <a:gd name="connsiteX97" fmla="*/ 2938461 w 12191999"/>
              <a:gd name="connsiteY97" fmla="*/ 770197 h 6105653"/>
              <a:gd name="connsiteX98" fmla="*/ 2949178 w 12191999"/>
              <a:gd name="connsiteY98" fmla="*/ 787642 h 6105653"/>
              <a:gd name="connsiteX99" fmla="*/ 3088480 w 12191999"/>
              <a:gd name="connsiteY99" fmla="*/ 842883 h 6105653"/>
              <a:gd name="connsiteX100" fmla="*/ 3109911 w 12191999"/>
              <a:gd name="connsiteY100" fmla="*/ 1017331 h 6105653"/>
              <a:gd name="connsiteX101" fmla="*/ 3077765 w 12191999"/>
              <a:gd name="connsiteY101" fmla="*/ 1162704 h 6105653"/>
              <a:gd name="connsiteX102" fmla="*/ 3117055 w 12191999"/>
              <a:gd name="connsiteY102" fmla="*/ 1319707 h 6105653"/>
              <a:gd name="connsiteX103" fmla="*/ 3099196 w 12191999"/>
              <a:gd name="connsiteY103" fmla="*/ 1459264 h 6105653"/>
              <a:gd name="connsiteX104" fmla="*/ 3124198 w 12191999"/>
              <a:gd name="connsiteY104" fmla="*/ 1578470 h 6105653"/>
              <a:gd name="connsiteX105" fmla="*/ 3242071 w 12191999"/>
              <a:gd name="connsiteY105" fmla="*/ 1462171 h 6105653"/>
              <a:gd name="connsiteX106" fmla="*/ 3242071 w 12191999"/>
              <a:gd name="connsiteY106" fmla="*/ 1299354 h 6105653"/>
              <a:gd name="connsiteX107" fmla="*/ 3317080 w 12191999"/>
              <a:gd name="connsiteY107" fmla="*/ 1183056 h 6105653"/>
              <a:gd name="connsiteX108" fmla="*/ 3452811 w 12191999"/>
              <a:gd name="connsiteY108" fmla="*/ 1072572 h 6105653"/>
              <a:gd name="connsiteX109" fmla="*/ 3670696 w 12191999"/>
              <a:gd name="connsiteY109" fmla="*/ 682973 h 6105653"/>
              <a:gd name="connsiteX110" fmla="*/ 3752849 w 12191999"/>
              <a:gd name="connsiteY110" fmla="*/ 613194 h 6105653"/>
              <a:gd name="connsiteX111" fmla="*/ 3434952 w 12191999"/>
              <a:gd name="connsiteY111" fmla="*/ 1723843 h 6105653"/>
              <a:gd name="connsiteX112" fmla="*/ 3567111 w 12191999"/>
              <a:gd name="connsiteY112" fmla="*/ 1380763 h 6105653"/>
              <a:gd name="connsiteX113" fmla="*/ 3542109 w 12191999"/>
              <a:gd name="connsiteY113" fmla="*/ 1613360 h 6105653"/>
              <a:gd name="connsiteX114" fmla="*/ 3631405 w 12191999"/>
              <a:gd name="connsiteY114" fmla="*/ 1741287 h 6105653"/>
              <a:gd name="connsiteX115" fmla="*/ 3659980 w 12191999"/>
              <a:gd name="connsiteY115" fmla="*/ 1741287 h 6105653"/>
              <a:gd name="connsiteX116" fmla="*/ 3742133 w 12191999"/>
              <a:gd name="connsiteY116" fmla="*/ 1645341 h 6105653"/>
              <a:gd name="connsiteX117" fmla="*/ 3795712 w 12191999"/>
              <a:gd name="connsiteY117" fmla="*/ 1590100 h 6105653"/>
              <a:gd name="connsiteX118" fmla="*/ 3988593 w 12191999"/>
              <a:gd name="connsiteY118" fmla="*/ 1438912 h 6105653"/>
              <a:gd name="connsiteX119" fmla="*/ 4010024 w 12191999"/>
              <a:gd name="connsiteY119" fmla="*/ 1546488 h 6105653"/>
              <a:gd name="connsiteX120" fmla="*/ 4049315 w 12191999"/>
              <a:gd name="connsiteY120" fmla="*/ 1587192 h 6105653"/>
              <a:gd name="connsiteX121" fmla="*/ 4106465 w 12191999"/>
              <a:gd name="connsiteY121" fmla="*/ 1558118 h 6105653"/>
              <a:gd name="connsiteX122" fmla="*/ 4281487 w 12191999"/>
              <a:gd name="connsiteY122" fmla="*/ 1223760 h 6105653"/>
              <a:gd name="connsiteX123" fmla="*/ 4417219 w 12191999"/>
              <a:gd name="connsiteY123" fmla="*/ 1197593 h 6105653"/>
              <a:gd name="connsiteX124" fmla="*/ 4438649 w 12191999"/>
              <a:gd name="connsiteY124" fmla="*/ 1261557 h 6105653"/>
              <a:gd name="connsiteX125" fmla="*/ 4427935 w 12191999"/>
              <a:gd name="connsiteY125" fmla="*/ 1334243 h 6105653"/>
              <a:gd name="connsiteX126" fmla="*/ 4535090 w 12191999"/>
              <a:gd name="connsiteY126" fmla="*/ 1276094 h 6105653"/>
              <a:gd name="connsiteX127" fmla="*/ 4642246 w 12191999"/>
              <a:gd name="connsiteY127" fmla="*/ 1040590 h 6105653"/>
              <a:gd name="connsiteX128" fmla="*/ 4699396 w 12191999"/>
              <a:gd name="connsiteY128" fmla="*/ 996979 h 6105653"/>
              <a:gd name="connsiteX129" fmla="*/ 4727971 w 12191999"/>
              <a:gd name="connsiteY129" fmla="*/ 1055128 h 6105653"/>
              <a:gd name="connsiteX130" fmla="*/ 4738688 w 12191999"/>
              <a:gd name="connsiteY130" fmla="*/ 1098740 h 6105653"/>
              <a:gd name="connsiteX131" fmla="*/ 5185172 w 12191999"/>
              <a:gd name="connsiteY131" fmla="*/ 197429 h 6105653"/>
              <a:gd name="connsiteX132" fmla="*/ 5188744 w 12191999"/>
              <a:gd name="connsiteY132" fmla="*/ 400950 h 6105653"/>
              <a:gd name="connsiteX133" fmla="*/ 5117306 w 12191999"/>
              <a:gd name="connsiteY133" fmla="*/ 601565 h 6105653"/>
              <a:gd name="connsiteX134" fmla="*/ 5128021 w 12191999"/>
              <a:gd name="connsiteY134" fmla="*/ 813809 h 6105653"/>
              <a:gd name="connsiteX135" fmla="*/ 5092302 w 12191999"/>
              <a:gd name="connsiteY135" fmla="*/ 1014423 h 6105653"/>
              <a:gd name="connsiteX136" fmla="*/ 5092302 w 12191999"/>
              <a:gd name="connsiteY136" fmla="*/ 1188871 h 6105653"/>
              <a:gd name="connsiteX137" fmla="*/ 5145880 w 12191999"/>
              <a:gd name="connsiteY137" fmla="*/ 1026053 h 6105653"/>
              <a:gd name="connsiteX138" fmla="*/ 5235177 w 12191999"/>
              <a:gd name="connsiteY138" fmla="*/ 964997 h 6105653"/>
              <a:gd name="connsiteX139" fmla="*/ 5317331 w 12191999"/>
              <a:gd name="connsiteY139" fmla="*/ 985349 h 6105653"/>
              <a:gd name="connsiteX140" fmla="*/ 5292327 w 12191999"/>
              <a:gd name="connsiteY140" fmla="*/ 1052221 h 6105653"/>
              <a:gd name="connsiteX141" fmla="*/ 5199458 w 12191999"/>
              <a:gd name="connsiteY141" fmla="*/ 1130722 h 6105653"/>
              <a:gd name="connsiteX142" fmla="*/ 5256608 w 12191999"/>
              <a:gd name="connsiteY142" fmla="*/ 1148166 h 6105653"/>
              <a:gd name="connsiteX143" fmla="*/ 5299471 w 12191999"/>
              <a:gd name="connsiteY143" fmla="*/ 1194686 h 6105653"/>
              <a:gd name="connsiteX144" fmla="*/ 5278039 w 12191999"/>
              <a:gd name="connsiteY144" fmla="*/ 1462171 h 6105653"/>
              <a:gd name="connsiteX145" fmla="*/ 5460205 w 12191999"/>
              <a:gd name="connsiteY145" fmla="*/ 1284817 h 6105653"/>
              <a:gd name="connsiteX146" fmla="*/ 5488780 w 12191999"/>
              <a:gd name="connsiteY146" fmla="*/ 1171426 h 6105653"/>
              <a:gd name="connsiteX147" fmla="*/ 5539513 w 12191999"/>
              <a:gd name="connsiteY147" fmla="*/ 1140353 h 6105653"/>
              <a:gd name="connsiteX148" fmla="*/ 5552720 w 12191999"/>
              <a:gd name="connsiteY148" fmla="*/ 1143022 h 6105653"/>
              <a:gd name="connsiteX149" fmla="*/ 5574208 w 12191999"/>
              <a:gd name="connsiteY149" fmla="*/ 1115811 h 6105653"/>
              <a:gd name="connsiteX150" fmla="*/ 5734050 w 12191999"/>
              <a:gd name="connsiteY150" fmla="*/ 1075470 h 6105653"/>
              <a:gd name="connsiteX151" fmla="*/ 5798343 w 12191999"/>
              <a:gd name="connsiteY151" fmla="*/ 1020228 h 6105653"/>
              <a:gd name="connsiteX152" fmla="*/ 5884068 w 12191999"/>
              <a:gd name="connsiteY152" fmla="*/ 883578 h 6105653"/>
              <a:gd name="connsiteX153" fmla="*/ 6066234 w 12191999"/>
              <a:gd name="connsiteY153" fmla="*/ 645166 h 6105653"/>
              <a:gd name="connsiteX154" fmla="*/ 6109096 w 12191999"/>
              <a:gd name="connsiteY154" fmla="*/ 732391 h 6105653"/>
              <a:gd name="connsiteX155" fmla="*/ 5998368 w 12191999"/>
              <a:gd name="connsiteY155" fmla="*/ 985338 h 6105653"/>
              <a:gd name="connsiteX156" fmla="*/ 5969793 w 12191999"/>
              <a:gd name="connsiteY156" fmla="*/ 1168509 h 6105653"/>
              <a:gd name="connsiteX157" fmla="*/ 6162674 w 12191999"/>
              <a:gd name="connsiteY157" fmla="*/ 909745 h 6105653"/>
              <a:gd name="connsiteX158" fmla="*/ 6412705 w 12191999"/>
              <a:gd name="connsiteY158" fmla="*/ 659704 h 6105653"/>
              <a:gd name="connsiteX159" fmla="*/ 6366271 w 12191999"/>
              <a:gd name="connsiteY159" fmla="*/ 851596 h 6105653"/>
              <a:gd name="connsiteX160" fmla="*/ 6398418 w 12191999"/>
              <a:gd name="connsiteY160" fmla="*/ 860319 h 6105653"/>
              <a:gd name="connsiteX161" fmla="*/ 6694884 w 12191999"/>
              <a:gd name="connsiteY161" fmla="*/ 691686 h 6105653"/>
              <a:gd name="connsiteX162" fmla="*/ 6816327 w 12191999"/>
              <a:gd name="connsiteY162" fmla="*/ 610277 h 6105653"/>
              <a:gd name="connsiteX163" fmla="*/ 7177087 w 12191999"/>
              <a:gd name="connsiteY163" fmla="*/ 238123 h 6105653"/>
              <a:gd name="connsiteX164" fmla="*/ 7016353 w 12191999"/>
              <a:gd name="connsiteY164" fmla="*/ 592833 h 6105653"/>
              <a:gd name="connsiteX165" fmla="*/ 7366396 w 12191999"/>
              <a:gd name="connsiteY165" fmla="*/ 226493 h 6105653"/>
              <a:gd name="connsiteX166" fmla="*/ 7494984 w 12191999"/>
              <a:gd name="connsiteY166" fmla="*/ 49138 h 6105653"/>
              <a:gd name="connsiteX167" fmla="*/ 7538181 w 12191999"/>
              <a:gd name="connsiteY167" fmla="*/ 484 h 61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12191999" h="6105653">
                <a:moveTo>
                  <a:pt x="7538181" y="484"/>
                </a:moveTo>
                <a:cubicBezTo>
                  <a:pt x="7546999" y="-833"/>
                  <a:pt x="7557492" y="439"/>
                  <a:pt x="7569993" y="5527"/>
                </a:cubicBezTo>
                <a:cubicBezTo>
                  <a:pt x="7612855" y="22971"/>
                  <a:pt x="7598567" y="54953"/>
                  <a:pt x="7587853" y="84028"/>
                </a:cubicBezTo>
                <a:cubicBezTo>
                  <a:pt x="7559278" y="153806"/>
                  <a:pt x="7559278" y="229401"/>
                  <a:pt x="7559278" y="325347"/>
                </a:cubicBezTo>
                <a:cubicBezTo>
                  <a:pt x="7695009" y="243938"/>
                  <a:pt x="7652146" y="95658"/>
                  <a:pt x="7795021" y="25878"/>
                </a:cubicBezTo>
                <a:cubicBezTo>
                  <a:pt x="7820024" y="113102"/>
                  <a:pt x="7770018" y="179974"/>
                  <a:pt x="7759302" y="249752"/>
                </a:cubicBezTo>
                <a:cubicBezTo>
                  <a:pt x="7748587" y="313717"/>
                  <a:pt x="7773590" y="328254"/>
                  <a:pt x="7852171" y="313717"/>
                </a:cubicBezTo>
                <a:cubicBezTo>
                  <a:pt x="7973615" y="290457"/>
                  <a:pt x="8034337" y="325347"/>
                  <a:pt x="8002190" y="418385"/>
                </a:cubicBezTo>
                <a:cubicBezTo>
                  <a:pt x="7970043" y="505609"/>
                  <a:pt x="8016478" y="514331"/>
                  <a:pt x="8084343" y="491072"/>
                </a:cubicBezTo>
                <a:cubicBezTo>
                  <a:pt x="8184355" y="456182"/>
                  <a:pt x="8262937" y="493979"/>
                  <a:pt x="8348662" y="520146"/>
                </a:cubicBezTo>
                <a:cubicBezTo>
                  <a:pt x="8477249" y="560851"/>
                  <a:pt x="8541543" y="543406"/>
                  <a:pt x="8637984" y="459090"/>
                </a:cubicBezTo>
                <a:cubicBezTo>
                  <a:pt x="8691561" y="409663"/>
                  <a:pt x="8737996" y="360236"/>
                  <a:pt x="8784431" y="290457"/>
                </a:cubicBezTo>
                <a:cubicBezTo>
                  <a:pt x="8809434" y="450367"/>
                  <a:pt x="8895158" y="284642"/>
                  <a:pt x="8948737" y="339884"/>
                </a:cubicBezTo>
                <a:cubicBezTo>
                  <a:pt x="8970168" y="453274"/>
                  <a:pt x="8798717" y="543406"/>
                  <a:pt x="8848725" y="697501"/>
                </a:cubicBezTo>
                <a:cubicBezTo>
                  <a:pt x="8995171" y="511424"/>
                  <a:pt x="9041606" y="302087"/>
                  <a:pt x="9238059" y="165437"/>
                </a:cubicBezTo>
                <a:cubicBezTo>
                  <a:pt x="9280921" y="197419"/>
                  <a:pt x="9238059" y="229401"/>
                  <a:pt x="9255919" y="255567"/>
                </a:cubicBezTo>
                <a:cubicBezTo>
                  <a:pt x="9266634" y="255567"/>
                  <a:pt x="9198767" y="560851"/>
                  <a:pt x="9477374" y="578295"/>
                </a:cubicBezTo>
                <a:cubicBezTo>
                  <a:pt x="9477374" y="584110"/>
                  <a:pt x="9477374" y="589925"/>
                  <a:pt x="9488091" y="595740"/>
                </a:cubicBezTo>
                <a:cubicBezTo>
                  <a:pt x="9527380" y="627722"/>
                  <a:pt x="9620249" y="598648"/>
                  <a:pt x="9627393" y="650981"/>
                </a:cubicBezTo>
                <a:cubicBezTo>
                  <a:pt x="9634537" y="709131"/>
                  <a:pt x="9666684" y="764373"/>
                  <a:pt x="9648824" y="825429"/>
                </a:cubicBezTo>
                <a:cubicBezTo>
                  <a:pt x="9634537" y="871948"/>
                  <a:pt x="9616678" y="921374"/>
                  <a:pt x="9616678" y="970802"/>
                </a:cubicBezTo>
                <a:cubicBezTo>
                  <a:pt x="9616678" y="1023136"/>
                  <a:pt x="9495233" y="1095822"/>
                  <a:pt x="9655968" y="1127805"/>
                </a:cubicBezTo>
                <a:cubicBezTo>
                  <a:pt x="9663111" y="1127805"/>
                  <a:pt x="9645252" y="1217935"/>
                  <a:pt x="9638109" y="1267362"/>
                </a:cubicBezTo>
                <a:cubicBezTo>
                  <a:pt x="9630965" y="1308066"/>
                  <a:pt x="9598818" y="1357494"/>
                  <a:pt x="9663111" y="1386568"/>
                </a:cubicBezTo>
                <a:cubicBezTo>
                  <a:pt x="9702403" y="1401105"/>
                  <a:pt x="9773840" y="1331326"/>
                  <a:pt x="9780984" y="1270269"/>
                </a:cubicBezTo>
                <a:cubicBezTo>
                  <a:pt x="9788127" y="1215028"/>
                  <a:pt x="9795271" y="1159787"/>
                  <a:pt x="9780984" y="1107452"/>
                </a:cubicBezTo>
                <a:cubicBezTo>
                  <a:pt x="9763125" y="1043488"/>
                  <a:pt x="9791699" y="1008598"/>
                  <a:pt x="9855993" y="991154"/>
                </a:cubicBezTo>
                <a:cubicBezTo>
                  <a:pt x="9923858" y="970802"/>
                  <a:pt x="9959577" y="933005"/>
                  <a:pt x="9991724" y="880670"/>
                </a:cubicBezTo>
                <a:cubicBezTo>
                  <a:pt x="10070305" y="752742"/>
                  <a:pt x="10163174" y="630630"/>
                  <a:pt x="10209609" y="491071"/>
                </a:cubicBezTo>
                <a:cubicBezTo>
                  <a:pt x="10216753" y="464905"/>
                  <a:pt x="10231040" y="432923"/>
                  <a:pt x="10291762" y="421292"/>
                </a:cubicBezTo>
                <a:cubicBezTo>
                  <a:pt x="10198893" y="799262"/>
                  <a:pt x="9959577" y="1142341"/>
                  <a:pt x="9973865" y="1531941"/>
                </a:cubicBezTo>
                <a:cubicBezTo>
                  <a:pt x="10048874" y="1427272"/>
                  <a:pt x="10052446" y="1302252"/>
                  <a:pt x="10106024" y="1188861"/>
                </a:cubicBezTo>
                <a:cubicBezTo>
                  <a:pt x="10145315" y="1270269"/>
                  <a:pt x="10102453" y="1345863"/>
                  <a:pt x="10081022" y="1421458"/>
                </a:cubicBezTo>
                <a:cubicBezTo>
                  <a:pt x="10063162" y="1485421"/>
                  <a:pt x="10059590" y="1543570"/>
                  <a:pt x="10170318" y="1549385"/>
                </a:cubicBezTo>
                <a:cubicBezTo>
                  <a:pt x="10181034" y="1549385"/>
                  <a:pt x="10188178" y="1549385"/>
                  <a:pt x="10198893" y="1549385"/>
                </a:cubicBezTo>
                <a:cubicBezTo>
                  <a:pt x="10245327" y="1526126"/>
                  <a:pt x="10266759" y="1494144"/>
                  <a:pt x="10281046" y="1453439"/>
                </a:cubicBezTo>
                <a:cubicBezTo>
                  <a:pt x="10288190" y="1430180"/>
                  <a:pt x="10302477" y="1398198"/>
                  <a:pt x="10334625" y="1398198"/>
                </a:cubicBezTo>
                <a:cubicBezTo>
                  <a:pt x="10456068" y="1401105"/>
                  <a:pt x="10491787" y="1322604"/>
                  <a:pt x="10527506" y="1247010"/>
                </a:cubicBezTo>
                <a:cubicBezTo>
                  <a:pt x="10588228" y="1287714"/>
                  <a:pt x="10545365" y="1322604"/>
                  <a:pt x="10548937" y="1354586"/>
                </a:cubicBezTo>
                <a:cubicBezTo>
                  <a:pt x="10552509" y="1374938"/>
                  <a:pt x="10556080" y="1395290"/>
                  <a:pt x="10588228" y="1395290"/>
                </a:cubicBezTo>
                <a:cubicBezTo>
                  <a:pt x="10613230" y="1395290"/>
                  <a:pt x="10645378" y="1386568"/>
                  <a:pt x="10645378" y="1366216"/>
                </a:cubicBezTo>
                <a:cubicBezTo>
                  <a:pt x="10648949" y="1238288"/>
                  <a:pt x="10820400" y="1165601"/>
                  <a:pt x="10820400" y="1031858"/>
                </a:cubicBezTo>
                <a:cubicBezTo>
                  <a:pt x="10820400" y="950449"/>
                  <a:pt x="10916840" y="1072563"/>
                  <a:pt x="10956131" y="1005691"/>
                </a:cubicBezTo>
                <a:cubicBezTo>
                  <a:pt x="10966847" y="991154"/>
                  <a:pt x="10981133" y="1046395"/>
                  <a:pt x="10977562" y="1069655"/>
                </a:cubicBezTo>
                <a:cubicBezTo>
                  <a:pt x="10973991" y="1092915"/>
                  <a:pt x="10948987" y="1113267"/>
                  <a:pt x="10966847" y="1142341"/>
                </a:cubicBezTo>
                <a:cubicBezTo>
                  <a:pt x="11031140" y="1156879"/>
                  <a:pt x="11056143" y="1119081"/>
                  <a:pt x="11074003" y="1084192"/>
                </a:cubicBezTo>
                <a:cubicBezTo>
                  <a:pt x="11116865" y="1008598"/>
                  <a:pt x="11166871" y="933005"/>
                  <a:pt x="11181159" y="848688"/>
                </a:cubicBezTo>
                <a:cubicBezTo>
                  <a:pt x="11184730" y="819614"/>
                  <a:pt x="11202590" y="802169"/>
                  <a:pt x="11238309" y="805077"/>
                </a:cubicBezTo>
                <a:cubicBezTo>
                  <a:pt x="11284744" y="810891"/>
                  <a:pt x="11270456" y="839966"/>
                  <a:pt x="11266884" y="863226"/>
                </a:cubicBezTo>
                <a:cubicBezTo>
                  <a:pt x="11263312" y="877763"/>
                  <a:pt x="11252596" y="892300"/>
                  <a:pt x="11277600" y="906838"/>
                </a:cubicBezTo>
                <a:cubicBezTo>
                  <a:pt x="11531203" y="566666"/>
                  <a:pt x="11516915" y="386403"/>
                  <a:pt x="11724084" y="5527"/>
                </a:cubicBezTo>
                <a:cubicBezTo>
                  <a:pt x="11763375" y="89842"/>
                  <a:pt x="11734800" y="150899"/>
                  <a:pt x="11727656" y="209048"/>
                </a:cubicBezTo>
                <a:cubicBezTo>
                  <a:pt x="11709796" y="354421"/>
                  <a:pt x="11677649" y="264290"/>
                  <a:pt x="11656218" y="409663"/>
                </a:cubicBezTo>
                <a:cubicBezTo>
                  <a:pt x="11645503" y="479442"/>
                  <a:pt x="11609784" y="543406"/>
                  <a:pt x="11666934" y="621907"/>
                </a:cubicBezTo>
                <a:cubicBezTo>
                  <a:pt x="11706225" y="674241"/>
                  <a:pt x="11663362" y="758557"/>
                  <a:pt x="11631215" y="822521"/>
                </a:cubicBezTo>
                <a:cubicBezTo>
                  <a:pt x="11602640" y="874856"/>
                  <a:pt x="11595497" y="927190"/>
                  <a:pt x="11631215" y="996969"/>
                </a:cubicBezTo>
                <a:cubicBezTo>
                  <a:pt x="11652646" y="933005"/>
                  <a:pt x="11670505" y="883578"/>
                  <a:pt x="11684793" y="834151"/>
                </a:cubicBezTo>
                <a:cubicBezTo>
                  <a:pt x="11695509" y="793447"/>
                  <a:pt x="11720512" y="770187"/>
                  <a:pt x="11774090" y="773095"/>
                </a:cubicBezTo>
                <a:cubicBezTo>
                  <a:pt x="11802665" y="773095"/>
                  <a:pt x="11841956" y="764373"/>
                  <a:pt x="11856243" y="793447"/>
                </a:cubicBezTo>
                <a:cubicBezTo>
                  <a:pt x="11870531" y="816706"/>
                  <a:pt x="11856243" y="848688"/>
                  <a:pt x="11831240" y="860319"/>
                </a:cubicBezTo>
                <a:cubicBezTo>
                  <a:pt x="11784806" y="874856"/>
                  <a:pt x="11741944" y="889393"/>
                  <a:pt x="11738371" y="938820"/>
                </a:cubicBezTo>
                <a:cubicBezTo>
                  <a:pt x="11731228" y="1005691"/>
                  <a:pt x="11759802" y="967894"/>
                  <a:pt x="11795521" y="956264"/>
                </a:cubicBezTo>
                <a:cubicBezTo>
                  <a:pt x="11834812" y="944634"/>
                  <a:pt x="11845527" y="979524"/>
                  <a:pt x="11838384" y="1002784"/>
                </a:cubicBezTo>
                <a:cubicBezTo>
                  <a:pt x="11806237" y="1090007"/>
                  <a:pt x="11863387" y="1180138"/>
                  <a:pt x="11816952" y="1270269"/>
                </a:cubicBezTo>
                <a:cubicBezTo>
                  <a:pt x="11931252" y="1247010"/>
                  <a:pt x="11981259" y="1197583"/>
                  <a:pt x="11999118" y="1092915"/>
                </a:cubicBezTo>
                <a:cubicBezTo>
                  <a:pt x="12002690" y="1055118"/>
                  <a:pt x="11995547" y="1014413"/>
                  <a:pt x="12027693" y="979524"/>
                </a:cubicBezTo>
                <a:cubicBezTo>
                  <a:pt x="12045553" y="959172"/>
                  <a:pt x="12066984" y="938820"/>
                  <a:pt x="12102703" y="953357"/>
                </a:cubicBezTo>
                <a:cubicBezTo>
                  <a:pt x="12127705" y="962080"/>
                  <a:pt x="12127705" y="985338"/>
                  <a:pt x="12120562" y="1005691"/>
                </a:cubicBezTo>
                <a:cubicBezTo>
                  <a:pt x="12081272" y="1090007"/>
                  <a:pt x="12070555" y="1180138"/>
                  <a:pt x="12056268" y="1267362"/>
                </a:cubicBezTo>
                <a:cubicBezTo>
                  <a:pt x="12052697" y="1281899"/>
                  <a:pt x="12045553" y="1296437"/>
                  <a:pt x="12081272" y="1310974"/>
                </a:cubicBezTo>
                <a:cubicBezTo>
                  <a:pt x="12113418" y="1209213"/>
                  <a:pt x="12156280" y="1110359"/>
                  <a:pt x="12191999" y="1008598"/>
                </a:cubicBezTo>
                <a:lnTo>
                  <a:pt x="12191999" y="6105653"/>
                </a:lnTo>
                <a:lnTo>
                  <a:pt x="0" y="6105653"/>
                </a:lnTo>
                <a:lnTo>
                  <a:pt x="0" y="927116"/>
                </a:lnTo>
                <a:lnTo>
                  <a:pt x="61930" y="902578"/>
                </a:lnTo>
                <a:cubicBezTo>
                  <a:pt x="91454" y="894128"/>
                  <a:pt x="122931" y="887949"/>
                  <a:pt x="155971" y="883588"/>
                </a:cubicBezTo>
                <a:cubicBezTo>
                  <a:pt x="223837" y="877773"/>
                  <a:pt x="245268" y="839976"/>
                  <a:pt x="277414" y="802179"/>
                </a:cubicBezTo>
                <a:cubicBezTo>
                  <a:pt x="388143" y="674251"/>
                  <a:pt x="488155" y="537601"/>
                  <a:pt x="638174" y="430025"/>
                </a:cubicBezTo>
                <a:cubicBezTo>
                  <a:pt x="620315" y="555046"/>
                  <a:pt x="520302" y="653899"/>
                  <a:pt x="477440" y="784735"/>
                </a:cubicBezTo>
                <a:cubicBezTo>
                  <a:pt x="641746" y="680066"/>
                  <a:pt x="727471" y="543415"/>
                  <a:pt x="827483" y="418395"/>
                </a:cubicBezTo>
                <a:cubicBezTo>
                  <a:pt x="873917" y="360246"/>
                  <a:pt x="931068" y="307912"/>
                  <a:pt x="956071" y="241040"/>
                </a:cubicBezTo>
                <a:cubicBezTo>
                  <a:pt x="961429" y="223595"/>
                  <a:pt x="972814" y="196338"/>
                  <a:pt x="999268" y="192386"/>
                </a:cubicBezTo>
                <a:cubicBezTo>
                  <a:pt x="1008086" y="191069"/>
                  <a:pt x="1018579" y="192341"/>
                  <a:pt x="1031080" y="197429"/>
                </a:cubicBezTo>
                <a:cubicBezTo>
                  <a:pt x="1073942" y="214873"/>
                  <a:pt x="1059654" y="246855"/>
                  <a:pt x="1048940" y="275930"/>
                </a:cubicBezTo>
                <a:cubicBezTo>
                  <a:pt x="1020365" y="345708"/>
                  <a:pt x="1020365" y="421303"/>
                  <a:pt x="1020365" y="517249"/>
                </a:cubicBezTo>
                <a:cubicBezTo>
                  <a:pt x="1156096" y="435840"/>
                  <a:pt x="1113233" y="287560"/>
                  <a:pt x="1256108" y="217780"/>
                </a:cubicBezTo>
                <a:cubicBezTo>
                  <a:pt x="1281111" y="305004"/>
                  <a:pt x="1231105" y="371876"/>
                  <a:pt x="1220389" y="441654"/>
                </a:cubicBezTo>
                <a:cubicBezTo>
                  <a:pt x="1209674" y="505619"/>
                  <a:pt x="1234677" y="520156"/>
                  <a:pt x="1313258" y="505619"/>
                </a:cubicBezTo>
                <a:cubicBezTo>
                  <a:pt x="1434702" y="482359"/>
                  <a:pt x="1495424" y="517249"/>
                  <a:pt x="1463277" y="610287"/>
                </a:cubicBezTo>
                <a:cubicBezTo>
                  <a:pt x="1431130" y="697511"/>
                  <a:pt x="1477565" y="706233"/>
                  <a:pt x="1545430" y="682974"/>
                </a:cubicBezTo>
                <a:cubicBezTo>
                  <a:pt x="1645442" y="648084"/>
                  <a:pt x="1724024" y="685881"/>
                  <a:pt x="1809749" y="712048"/>
                </a:cubicBezTo>
                <a:cubicBezTo>
                  <a:pt x="1938336" y="752753"/>
                  <a:pt x="2002630" y="735308"/>
                  <a:pt x="2099071" y="650992"/>
                </a:cubicBezTo>
                <a:cubicBezTo>
                  <a:pt x="2152648" y="601565"/>
                  <a:pt x="2199083" y="552138"/>
                  <a:pt x="2245518" y="482359"/>
                </a:cubicBezTo>
                <a:cubicBezTo>
                  <a:pt x="2270521" y="642269"/>
                  <a:pt x="2356245" y="476544"/>
                  <a:pt x="2409824" y="531786"/>
                </a:cubicBezTo>
                <a:cubicBezTo>
                  <a:pt x="2431255" y="645176"/>
                  <a:pt x="2259804" y="735308"/>
                  <a:pt x="2309812" y="889403"/>
                </a:cubicBezTo>
                <a:cubicBezTo>
                  <a:pt x="2456258" y="703326"/>
                  <a:pt x="2502693" y="493989"/>
                  <a:pt x="2699146" y="357339"/>
                </a:cubicBezTo>
                <a:cubicBezTo>
                  <a:pt x="2742008" y="389321"/>
                  <a:pt x="2699146" y="421303"/>
                  <a:pt x="2717006" y="447469"/>
                </a:cubicBezTo>
                <a:cubicBezTo>
                  <a:pt x="2727721" y="447469"/>
                  <a:pt x="2659854" y="752753"/>
                  <a:pt x="2938461" y="770197"/>
                </a:cubicBezTo>
                <a:cubicBezTo>
                  <a:pt x="2938461" y="776012"/>
                  <a:pt x="2938461" y="781827"/>
                  <a:pt x="2949178" y="787642"/>
                </a:cubicBezTo>
                <a:cubicBezTo>
                  <a:pt x="2988467" y="819624"/>
                  <a:pt x="3081336" y="790550"/>
                  <a:pt x="3088480" y="842883"/>
                </a:cubicBezTo>
                <a:cubicBezTo>
                  <a:pt x="3095624" y="901033"/>
                  <a:pt x="3127771" y="956275"/>
                  <a:pt x="3109911" y="1017331"/>
                </a:cubicBezTo>
                <a:cubicBezTo>
                  <a:pt x="3095624" y="1063850"/>
                  <a:pt x="3077765" y="1113276"/>
                  <a:pt x="3077765" y="1162704"/>
                </a:cubicBezTo>
                <a:cubicBezTo>
                  <a:pt x="3077765" y="1215038"/>
                  <a:pt x="2956320" y="1287724"/>
                  <a:pt x="3117055" y="1319707"/>
                </a:cubicBezTo>
                <a:cubicBezTo>
                  <a:pt x="3124198" y="1319707"/>
                  <a:pt x="3106339" y="1409837"/>
                  <a:pt x="3099196" y="1459264"/>
                </a:cubicBezTo>
                <a:cubicBezTo>
                  <a:pt x="3092052" y="1499968"/>
                  <a:pt x="3059905" y="1549396"/>
                  <a:pt x="3124198" y="1578470"/>
                </a:cubicBezTo>
                <a:cubicBezTo>
                  <a:pt x="3163490" y="1593007"/>
                  <a:pt x="3234927" y="1523228"/>
                  <a:pt x="3242071" y="1462171"/>
                </a:cubicBezTo>
                <a:cubicBezTo>
                  <a:pt x="3249214" y="1406930"/>
                  <a:pt x="3256358" y="1351689"/>
                  <a:pt x="3242071" y="1299354"/>
                </a:cubicBezTo>
                <a:cubicBezTo>
                  <a:pt x="3224212" y="1235390"/>
                  <a:pt x="3252786" y="1200500"/>
                  <a:pt x="3317080" y="1183056"/>
                </a:cubicBezTo>
                <a:cubicBezTo>
                  <a:pt x="3384945" y="1162704"/>
                  <a:pt x="3420664" y="1124907"/>
                  <a:pt x="3452811" y="1072572"/>
                </a:cubicBezTo>
                <a:cubicBezTo>
                  <a:pt x="3531392" y="944644"/>
                  <a:pt x="3624261" y="822532"/>
                  <a:pt x="3670696" y="682973"/>
                </a:cubicBezTo>
                <a:cubicBezTo>
                  <a:pt x="3677840" y="656807"/>
                  <a:pt x="3692127" y="624825"/>
                  <a:pt x="3752849" y="613194"/>
                </a:cubicBezTo>
                <a:cubicBezTo>
                  <a:pt x="3659980" y="991164"/>
                  <a:pt x="3420664" y="1334243"/>
                  <a:pt x="3434952" y="1723843"/>
                </a:cubicBezTo>
                <a:cubicBezTo>
                  <a:pt x="3509961" y="1619174"/>
                  <a:pt x="3513533" y="1494154"/>
                  <a:pt x="3567111" y="1380763"/>
                </a:cubicBezTo>
                <a:cubicBezTo>
                  <a:pt x="3606402" y="1462171"/>
                  <a:pt x="3563540" y="1537765"/>
                  <a:pt x="3542109" y="1613360"/>
                </a:cubicBezTo>
                <a:cubicBezTo>
                  <a:pt x="3524249" y="1677323"/>
                  <a:pt x="3520677" y="1735472"/>
                  <a:pt x="3631405" y="1741287"/>
                </a:cubicBezTo>
                <a:cubicBezTo>
                  <a:pt x="3642121" y="1741287"/>
                  <a:pt x="3649265" y="1741287"/>
                  <a:pt x="3659980" y="1741287"/>
                </a:cubicBezTo>
                <a:cubicBezTo>
                  <a:pt x="3706414" y="1718028"/>
                  <a:pt x="3727846" y="1686046"/>
                  <a:pt x="3742133" y="1645341"/>
                </a:cubicBezTo>
                <a:cubicBezTo>
                  <a:pt x="3749277" y="1622082"/>
                  <a:pt x="3763564" y="1590100"/>
                  <a:pt x="3795712" y="1590100"/>
                </a:cubicBezTo>
                <a:cubicBezTo>
                  <a:pt x="3917155" y="1593007"/>
                  <a:pt x="3952874" y="1514506"/>
                  <a:pt x="3988593" y="1438912"/>
                </a:cubicBezTo>
                <a:cubicBezTo>
                  <a:pt x="4049315" y="1479616"/>
                  <a:pt x="4006452" y="1514506"/>
                  <a:pt x="4010024" y="1546488"/>
                </a:cubicBezTo>
                <a:cubicBezTo>
                  <a:pt x="4013596" y="1566840"/>
                  <a:pt x="4017167" y="1587192"/>
                  <a:pt x="4049315" y="1587192"/>
                </a:cubicBezTo>
                <a:cubicBezTo>
                  <a:pt x="4074317" y="1587192"/>
                  <a:pt x="4106465" y="1578470"/>
                  <a:pt x="4106465" y="1558118"/>
                </a:cubicBezTo>
                <a:cubicBezTo>
                  <a:pt x="4110036" y="1430190"/>
                  <a:pt x="4281487" y="1357503"/>
                  <a:pt x="4281487" y="1223760"/>
                </a:cubicBezTo>
                <a:cubicBezTo>
                  <a:pt x="4281487" y="1142351"/>
                  <a:pt x="4377927" y="1264465"/>
                  <a:pt x="4417219" y="1197593"/>
                </a:cubicBezTo>
                <a:cubicBezTo>
                  <a:pt x="4427935" y="1183056"/>
                  <a:pt x="4442220" y="1238297"/>
                  <a:pt x="4438649" y="1261557"/>
                </a:cubicBezTo>
                <a:cubicBezTo>
                  <a:pt x="4435078" y="1284817"/>
                  <a:pt x="4410074" y="1305169"/>
                  <a:pt x="4427935" y="1334243"/>
                </a:cubicBezTo>
                <a:cubicBezTo>
                  <a:pt x="4492228" y="1348781"/>
                  <a:pt x="4517230" y="1310983"/>
                  <a:pt x="4535090" y="1276094"/>
                </a:cubicBezTo>
                <a:cubicBezTo>
                  <a:pt x="4577952" y="1200500"/>
                  <a:pt x="4627958" y="1124907"/>
                  <a:pt x="4642246" y="1040590"/>
                </a:cubicBezTo>
                <a:cubicBezTo>
                  <a:pt x="4645817" y="1011516"/>
                  <a:pt x="4663677" y="994071"/>
                  <a:pt x="4699396" y="996979"/>
                </a:cubicBezTo>
                <a:cubicBezTo>
                  <a:pt x="4745832" y="1002793"/>
                  <a:pt x="4731544" y="1031868"/>
                  <a:pt x="4727971" y="1055128"/>
                </a:cubicBezTo>
                <a:cubicBezTo>
                  <a:pt x="4724399" y="1069665"/>
                  <a:pt x="4713683" y="1084202"/>
                  <a:pt x="4738688" y="1098740"/>
                </a:cubicBezTo>
                <a:cubicBezTo>
                  <a:pt x="4992291" y="758568"/>
                  <a:pt x="4978002" y="578305"/>
                  <a:pt x="5185172" y="197429"/>
                </a:cubicBezTo>
                <a:cubicBezTo>
                  <a:pt x="5224462" y="281744"/>
                  <a:pt x="5195887" y="342801"/>
                  <a:pt x="5188744" y="400950"/>
                </a:cubicBezTo>
                <a:cubicBezTo>
                  <a:pt x="5170883" y="546323"/>
                  <a:pt x="5138736" y="456192"/>
                  <a:pt x="5117306" y="601565"/>
                </a:cubicBezTo>
                <a:cubicBezTo>
                  <a:pt x="5106590" y="671344"/>
                  <a:pt x="5070871" y="735308"/>
                  <a:pt x="5128021" y="813809"/>
                </a:cubicBezTo>
                <a:cubicBezTo>
                  <a:pt x="5167312" y="866143"/>
                  <a:pt x="5124450" y="950459"/>
                  <a:pt x="5092302" y="1014423"/>
                </a:cubicBezTo>
                <a:cubicBezTo>
                  <a:pt x="5063727" y="1066758"/>
                  <a:pt x="5056585" y="1119092"/>
                  <a:pt x="5092302" y="1188871"/>
                </a:cubicBezTo>
                <a:cubicBezTo>
                  <a:pt x="5113734" y="1124907"/>
                  <a:pt x="5131592" y="1075480"/>
                  <a:pt x="5145880" y="1026053"/>
                </a:cubicBezTo>
                <a:cubicBezTo>
                  <a:pt x="5156596" y="985349"/>
                  <a:pt x="5181600" y="962089"/>
                  <a:pt x="5235177" y="964997"/>
                </a:cubicBezTo>
                <a:cubicBezTo>
                  <a:pt x="5263752" y="964997"/>
                  <a:pt x="5303044" y="956275"/>
                  <a:pt x="5317331" y="985349"/>
                </a:cubicBezTo>
                <a:cubicBezTo>
                  <a:pt x="5331618" y="1008608"/>
                  <a:pt x="5317331" y="1040590"/>
                  <a:pt x="5292327" y="1052221"/>
                </a:cubicBezTo>
                <a:cubicBezTo>
                  <a:pt x="5245894" y="1066758"/>
                  <a:pt x="5203031" y="1081295"/>
                  <a:pt x="5199458" y="1130722"/>
                </a:cubicBezTo>
                <a:cubicBezTo>
                  <a:pt x="5192315" y="1197593"/>
                  <a:pt x="5220889" y="1159796"/>
                  <a:pt x="5256608" y="1148166"/>
                </a:cubicBezTo>
                <a:cubicBezTo>
                  <a:pt x="5295899" y="1136536"/>
                  <a:pt x="5306616" y="1171426"/>
                  <a:pt x="5299471" y="1194686"/>
                </a:cubicBezTo>
                <a:cubicBezTo>
                  <a:pt x="5267324" y="1281909"/>
                  <a:pt x="5324474" y="1372040"/>
                  <a:pt x="5278039" y="1462171"/>
                </a:cubicBezTo>
                <a:cubicBezTo>
                  <a:pt x="5392339" y="1438912"/>
                  <a:pt x="5442347" y="1389485"/>
                  <a:pt x="5460205" y="1284817"/>
                </a:cubicBezTo>
                <a:cubicBezTo>
                  <a:pt x="5463777" y="1247020"/>
                  <a:pt x="5456634" y="1206315"/>
                  <a:pt x="5488780" y="1171426"/>
                </a:cubicBezTo>
                <a:cubicBezTo>
                  <a:pt x="5502175" y="1156162"/>
                  <a:pt x="5517579" y="1140898"/>
                  <a:pt x="5539513" y="1140353"/>
                </a:cubicBezTo>
                <a:lnTo>
                  <a:pt x="5552720" y="1143022"/>
                </a:lnTo>
                <a:lnTo>
                  <a:pt x="5574208" y="1115811"/>
                </a:lnTo>
                <a:cubicBezTo>
                  <a:pt x="5609034" y="1085646"/>
                  <a:pt x="5659040" y="1068202"/>
                  <a:pt x="5734050" y="1075470"/>
                </a:cubicBezTo>
                <a:cubicBezTo>
                  <a:pt x="5776912" y="1078377"/>
                  <a:pt x="5809058" y="1055118"/>
                  <a:pt x="5798343" y="1020228"/>
                </a:cubicBezTo>
                <a:cubicBezTo>
                  <a:pt x="5776912" y="953357"/>
                  <a:pt x="5837634" y="921375"/>
                  <a:pt x="5884068" y="883578"/>
                </a:cubicBezTo>
                <a:cubicBezTo>
                  <a:pt x="5966221" y="816706"/>
                  <a:pt x="6051947" y="752742"/>
                  <a:pt x="6066234" y="645166"/>
                </a:cubicBezTo>
                <a:cubicBezTo>
                  <a:pt x="6130528" y="665519"/>
                  <a:pt x="6123384" y="700408"/>
                  <a:pt x="6109096" y="732391"/>
                </a:cubicBezTo>
                <a:cubicBezTo>
                  <a:pt x="6073377" y="816706"/>
                  <a:pt x="6034087" y="901023"/>
                  <a:pt x="5998368" y="985338"/>
                </a:cubicBezTo>
                <a:cubicBezTo>
                  <a:pt x="5976937" y="1040581"/>
                  <a:pt x="5944790" y="1095822"/>
                  <a:pt x="5969793" y="1168509"/>
                </a:cubicBezTo>
                <a:cubicBezTo>
                  <a:pt x="6098380" y="1104545"/>
                  <a:pt x="6123384" y="996969"/>
                  <a:pt x="6162674" y="909745"/>
                </a:cubicBezTo>
                <a:cubicBezTo>
                  <a:pt x="6212681" y="802169"/>
                  <a:pt x="6305549" y="738205"/>
                  <a:pt x="6412705" y="659704"/>
                </a:cubicBezTo>
                <a:cubicBezTo>
                  <a:pt x="6441280" y="738205"/>
                  <a:pt x="6362699" y="787632"/>
                  <a:pt x="6366271" y="851596"/>
                </a:cubicBezTo>
                <a:cubicBezTo>
                  <a:pt x="6376987" y="854503"/>
                  <a:pt x="6398418" y="860319"/>
                  <a:pt x="6398418" y="860319"/>
                </a:cubicBezTo>
                <a:cubicBezTo>
                  <a:pt x="6455568" y="755650"/>
                  <a:pt x="6562724" y="709131"/>
                  <a:pt x="6694884" y="691686"/>
                </a:cubicBezTo>
                <a:cubicBezTo>
                  <a:pt x="6762750" y="685871"/>
                  <a:pt x="6784181" y="648074"/>
                  <a:pt x="6816327" y="610277"/>
                </a:cubicBezTo>
                <a:cubicBezTo>
                  <a:pt x="6927056" y="482349"/>
                  <a:pt x="7027068" y="345699"/>
                  <a:pt x="7177087" y="238123"/>
                </a:cubicBezTo>
                <a:cubicBezTo>
                  <a:pt x="7159228" y="363144"/>
                  <a:pt x="7059215" y="461997"/>
                  <a:pt x="7016353" y="592833"/>
                </a:cubicBezTo>
                <a:cubicBezTo>
                  <a:pt x="7180659" y="488164"/>
                  <a:pt x="7266384" y="351513"/>
                  <a:pt x="7366396" y="226493"/>
                </a:cubicBezTo>
                <a:cubicBezTo>
                  <a:pt x="7412830" y="168344"/>
                  <a:pt x="7469981" y="116010"/>
                  <a:pt x="7494984" y="49138"/>
                </a:cubicBezTo>
                <a:cubicBezTo>
                  <a:pt x="7500342" y="31693"/>
                  <a:pt x="7511727" y="4436"/>
                  <a:pt x="7538181" y="484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r>
              <a:rPr dirty="0"/>
              <a:t>Institutional Framework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2E37ECE-688F-59FB-C3E8-0B82A92A4F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449699"/>
              </p:ext>
            </p:extLst>
          </p:nvPr>
        </p:nvGraphicFramePr>
        <p:xfrm>
          <a:off x="202019" y="1116419"/>
          <a:ext cx="9027041" cy="5571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Monitoring &amp; Reporting Mechanisms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340DB45-29BA-28C6-9943-C5C100DDCF1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sz="3200" b="1" dirty="0"/>
              <a:t>Implementation Plan &amp; Operationali</a:t>
            </a:r>
            <a:r>
              <a:rPr lang="en-US" sz="3200" b="1" dirty="0"/>
              <a:t>z</a:t>
            </a:r>
            <a:r>
              <a:rPr sz="3200" b="1" dirty="0"/>
              <a:t>ation</a:t>
            </a:r>
            <a:endParaRPr lang="en-KE" sz="3200" b="1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518" y="1708777"/>
            <a:ext cx="7995138" cy="4784097"/>
          </a:xfrm>
        </p:spPr>
        <p:txBody>
          <a:bodyPr>
            <a:normAutofit/>
          </a:bodyPr>
          <a:lstStyle/>
          <a:p>
            <a:r>
              <a:rPr lang="en-US" dirty="0"/>
              <a:t>Implementation roadmap and key milestones</a:t>
            </a:r>
          </a:p>
          <a:p>
            <a:r>
              <a:rPr lang="en-US" dirty="0"/>
              <a:t>Institutional roles and responsibilities in execution</a:t>
            </a:r>
          </a:p>
          <a:p>
            <a:r>
              <a:rPr lang="en-US" dirty="0"/>
              <a:t>Resource mobilization and financial mechanisms</a:t>
            </a:r>
          </a:p>
          <a:p>
            <a:r>
              <a:rPr lang="en-US" dirty="0"/>
              <a:t>Strategies for operationalizing of the implementation matrix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BA02E80-D97B-BB4E-9463-06AA165769A6}" vid="{5196EADF-DCBB-9C41-A65B-81DF0ACF330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246</Words>
  <Application>Microsoft Office PowerPoint</Application>
  <PresentationFormat>On-screen Show (4:3)</PresentationFormat>
  <Paragraphs>38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Roboto</vt:lpstr>
      <vt:lpstr>Office Theme</vt:lpstr>
      <vt:lpstr>1_Office Theme</vt:lpstr>
      <vt:lpstr>PowerPoint Presentation</vt:lpstr>
      <vt:lpstr>Introduction</vt:lpstr>
      <vt:lpstr>Strategic Framing</vt:lpstr>
      <vt:lpstr>Strategic Intervention Pathways</vt:lpstr>
      <vt:lpstr>Institutional Framework</vt:lpstr>
      <vt:lpstr>Monitoring &amp; Reporting Mechanisms</vt:lpstr>
      <vt:lpstr>Implementation Plan &amp; Operationalization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Norah Mugita</dc:creator>
  <cp:keywords/>
  <dc:description>generated using python-pptx</dc:description>
  <cp:lastModifiedBy>Norah Mugita</cp:lastModifiedBy>
  <cp:revision>3</cp:revision>
  <dcterms:created xsi:type="dcterms:W3CDTF">2013-01-27T09:14:16Z</dcterms:created>
  <dcterms:modified xsi:type="dcterms:W3CDTF">2025-03-31T20:39:31Z</dcterms:modified>
  <cp:category/>
</cp:coreProperties>
</file>