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9"/>
  </p:notesMasterIdLst>
  <p:sldIdLst>
    <p:sldId id="266" r:id="rId4"/>
    <p:sldId id="273" r:id="rId5"/>
    <p:sldId id="499" r:id="rId6"/>
    <p:sldId id="274" r:id="rId7"/>
    <p:sldId id="269" r:id="rId8"/>
    <p:sldId id="258" r:id="rId9"/>
    <p:sldId id="267" r:id="rId10"/>
    <p:sldId id="268" r:id="rId11"/>
    <p:sldId id="259" r:id="rId12"/>
    <p:sldId id="270" r:id="rId13"/>
    <p:sldId id="271" r:id="rId14"/>
    <p:sldId id="272" r:id="rId15"/>
    <p:sldId id="500" r:id="rId16"/>
    <p:sldId id="260" r:id="rId17"/>
    <p:sldId id="26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C0011-7563-4DA0-B1A5-A4BB7F959F48}" v="90" dt="2025-03-31T21:15:15.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94660"/>
  </p:normalViewPr>
  <p:slideViewPr>
    <p:cSldViewPr snapToGrid="0" snapToObjects="1">
      <p:cViewPr>
        <p:scale>
          <a:sx n="60" d="100"/>
          <a:sy n="60" d="100"/>
        </p:scale>
        <p:origin x="140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ah Mugita" userId="9bb883c3-0710-4706-bb0b-701bc97d894f" providerId="ADAL" clId="{5D0C0011-7563-4DA0-B1A5-A4BB7F959F48}"/>
    <pc:docChg chg="undo custSel modSld">
      <pc:chgData name="Norah Mugita" userId="9bb883c3-0710-4706-bb0b-701bc97d894f" providerId="ADAL" clId="{5D0C0011-7563-4DA0-B1A5-A4BB7F959F48}" dt="2025-04-01T06:14:53.352" v="90" actId="20577"/>
      <pc:docMkLst>
        <pc:docMk/>
      </pc:docMkLst>
      <pc:sldChg chg="modSp mod">
        <pc:chgData name="Norah Mugita" userId="9bb883c3-0710-4706-bb0b-701bc97d894f" providerId="ADAL" clId="{5D0C0011-7563-4DA0-B1A5-A4BB7F959F48}" dt="2025-03-31T21:17:37.604" v="66" actId="113"/>
        <pc:sldMkLst>
          <pc:docMk/>
          <pc:sldMk cId="3740732840" sldId="266"/>
        </pc:sldMkLst>
        <pc:graphicFrameChg chg="modGraphic">
          <ac:chgData name="Norah Mugita" userId="9bb883c3-0710-4706-bb0b-701bc97d894f" providerId="ADAL" clId="{5D0C0011-7563-4DA0-B1A5-A4BB7F959F48}" dt="2025-03-31T21:17:37.604" v="66" actId="113"/>
          <ac:graphicFrameMkLst>
            <pc:docMk/>
            <pc:sldMk cId="3740732840" sldId="266"/>
            <ac:graphicFrameMk id="7" creationId="{AF09A6B2-A937-9B4D-A91B-21EDFEAE8527}"/>
          </ac:graphicFrameMkLst>
        </pc:graphicFrameChg>
      </pc:sldChg>
      <pc:sldChg chg="modSp mod">
        <pc:chgData name="Norah Mugita" userId="9bb883c3-0710-4706-bb0b-701bc97d894f" providerId="ADAL" clId="{5D0C0011-7563-4DA0-B1A5-A4BB7F959F48}" dt="2025-04-01T06:14:53.352" v="90" actId="20577"/>
        <pc:sldMkLst>
          <pc:docMk/>
          <pc:sldMk cId="3846707738" sldId="274"/>
        </pc:sldMkLst>
        <pc:spChg chg="mod">
          <ac:chgData name="Norah Mugita" userId="9bb883c3-0710-4706-bb0b-701bc97d894f" providerId="ADAL" clId="{5D0C0011-7563-4DA0-B1A5-A4BB7F959F48}" dt="2025-04-01T06:14:53.352" v="90" actId="20577"/>
          <ac:spMkLst>
            <pc:docMk/>
            <pc:sldMk cId="3846707738" sldId="274"/>
            <ac:spMk id="10" creationId="{D6C1BBEE-988D-40B3-930F-E7BDE552633D}"/>
          </ac:spMkLst>
        </pc:spChg>
      </pc:sldChg>
      <pc:sldChg chg="modSp mod">
        <pc:chgData name="Norah Mugita" userId="9bb883c3-0710-4706-bb0b-701bc97d894f" providerId="ADAL" clId="{5D0C0011-7563-4DA0-B1A5-A4BB7F959F48}" dt="2025-04-01T06:11:13.077" v="75" actId="113"/>
        <pc:sldMkLst>
          <pc:docMk/>
          <pc:sldMk cId="2029044610" sldId="499"/>
        </pc:sldMkLst>
        <pc:spChg chg="mod">
          <ac:chgData name="Norah Mugita" userId="9bb883c3-0710-4706-bb0b-701bc97d894f" providerId="ADAL" clId="{5D0C0011-7563-4DA0-B1A5-A4BB7F959F48}" dt="2025-04-01T06:11:13.077" v="75" actId="113"/>
          <ac:spMkLst>
            <pc:docMk/>
            <pc:sldMk cId="2029044610" sldId="499"/>
            <ac:spMk id="3" creationId="{72DFAF1A-5D41-2D75-9CE1-23CBF04FE35A}"/>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0C133E-24D6-41C1-8933-01EA6C1824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E1B2CFB-7E67-4BF5-8C8B-80F83B4B917F}">
      <dgm:prSet/>
      <dgm:spPr/>
      <dgm:t>
        <a:bodyPr/>
        <a:lstStyle/>
        <a:p>
          <a:r>
            <a:rPr lang="en-US" dirty="0"/>
            <a:t>Need to make integrated ocean policy decisions across sectors through </a:t>
          </a:r>
          <a:r>
            <a:rPr lang="en-US" b="1" dirty="0"/>
            <a:t>regional and cross-sectoral cooperation and coordination</a:t>
          </a:r>
          <a:r>
            <a:rPr lang="en-US" dirty="0"/>
            <a:t>.  </a:t>
          </a:r>
        </a:p>
      </dgm:t>
    </dgm:pt>
    <dgm:pt modelId="{DCA31431-BCE2-4C6C-9153-8F9DA274CD50}" type="parTrans" cxnId="{05C2E41A-FC66-460D-B88F-6600E1CF2168}">
      <dgm:prSet/>
      <dgm:spPr/>
      <dgm:t>
        <a:bodyPr/>
        <a:lstStyle/>
        <a:p>
          <a:endParaRPr lang="en-US"/>
        </a:p>
      </dgm:t>
    </dgm:pt>
    <dgm:pt modelId="{69CC9CF0-9642-4136-86ED-5A038B871B3A}" type="sibTrans" cxnId="{05C2E41A-FC66-460D-B88F-6600E1CF2168}">
      <dgm:prSet/>
      <dgm:spPr/>
      <dgm:t>
        <a:bodyPr/>
        <a:lstStyle/>
        <a:p>
          <a:endParaRPr lang="en-US"/>
        </a:p>
      </dgm:t>
    </dgm:pt>
    <dgm:pt modelId="{2B9729EC-1DFA-4625-8048-BB02896A35DD}">
      <dgm:prSet/>
      <dgm:spPr/>
      <dgm:t>
        <a:bodyPr/>
        <a:lstStyle/>
        <a:p>
          <a:r>
            <a:rPr lang="en-US" dirty="0"/>
            <a:t>Sustained contribution of oceans to spur economies heavily depends upon </a:t>
          </a:r>
          <a:r>
            <a:rPr lang="en-US" b="1" dirty="0"/>
            <a:t>the presence and use of effective governance frameworks</a:t>
          </a:r>
          <a:r>
            <a:rPr lang="en-US" dirty="0"/>
            <a:t>, </a:t>
          </a:r>
        </a:p>
      </dgm:t>
    </dgm:pt>
    <dgm:pt modelId="{C96C6218-55DF-4501-8B60-FE68AC9FB651}" type="parTrans" cxnId="{2EDF72BB-D977-498F-AA5A-76A9C94ADB7C}">
      <dgm:prSet/>
      <dgm:spPr/>
      <dgm:t>
        <a:bodyPr/>
        <a:lstStyle/>
        <a:p>
          <a:endParaRPr lang="en-US"/>
        </a:p>
      </dgm:t>
    </dgm:pt>
    <dgm:pt modelId="{B4ACB00A-7400-46EE-B924-83DB589CBBD3}" type="sibTrans" cxnId="{2EDF72BB-D977-498F-AA5A-76A9C94ADB7C}">
      <dgm:prSet/>
      <dgm:spPr/>
      <dgm:t>
        <a:bodyPr/>
        <a:lstStyle/>
        <a:p>
          <a:endParaRPr lang="en-US"/>
        </a:p>
      </dgm:t>
    </dgm:pt>
    <dgm:pt modelId="{F8A3695C-A99F-4F7B-A687-A21F3FB0FA09}">
      <dgm:prSet/>
      <dgm:spPr/>
      <dgm:t>
        <a:bodyPr/>
        <a:lstStyle/>
        <a:p>
          <a:r>
            <a:rPr lang="en-US" b="1" dirty="0"/>
            <a:t>Value of ecosystems goods and services</a:t>
          </a:r>
          <a:r>
            <a:rPr lang="en-US" dirty="0"/>
            <a:t> provided by our oceans are not lost or degraded through the impacts of human activities </a:t>
          </a:r>
        </a:p>
      </dgm:t>
    </dgm:pt>
    <dgm:pt modelId="{F5E0F4D7-D352-4D84-99D2-1376F3A56CED}" type="parTrans" cxnId="{67896FCA-1299-46D2-BF0F-DF8FA7770C02}">
      <dgm:prSet/>
      <dgm:spPr/>
      <dgm:t>
        <a:bodyPr/>
        <a:lstStyle/>
        <a:p>
          <a:endParaRPr lang="en-US"/>
        </a:p>
      </dgm:t>
    </dgm:pt>
    <dgm:pt modelId="{662D2424-8178-4940-A24B-B0099CE711E1}" type="sibTrans" cxnId="{67896FCA-1299-46D2-BF0F-DF8FA7770C02}">
      <dgm:prSet/>
      <dgm:spPr/>
      <dgm:t>
        <a:bodyPr/>
        <a:lstStyle/>
        <a:p>
          <a:endParaRPr lang="en-US"/>
        </a:p>
      </dgm:t>
    </dgm:pt>
    <dgm:pt modelId="{D08F6C42-3C1B-4364-906B-ACBBFA8CC090}" type="pres">
      <dgm:prSet presAssocID="{BB0C133E-24D6-41C1-8933-01EA6C1824BE}" presName="vert0" presStyleCnt="0">
        <dgm:presLayoutVars>
          <dgm:dir/>
          <dgm:animOne val="branch"/>
          <dgm:animLvl val="lvl"/>
        </dgm:presLayoutVars>
      </dgm:prSet>
      <dgm:spPr/>
    </dgm:pt>
    <dgm:pt modelId="{B03BFFE5-03BF-45D7-B611-BE5AC94418D3}" type="pres">
      <dgm:prSet presAssocID="{0E1B2CFB-7E67-4BF5-8C8B-80F83B4B917F}" presName="thickLine" presStyleLbl="alignNode1" presStyleIdx="0" presStyleCnt="3"/>
      <dgm:spPr/>
    </dgm:pt>
    <dgm:pt modelId="{3B9E3F8A-F08C-4903-A4B9-AE79ACF0ED18}" type="pres">
      <dgm:prSet presAssocID="{0E1B2CFB-7E67-4BF5-8C8B-80F83B4B917F}" presName="horz1" presStyleCnt="0"/>
      <dgm:spPr/>
    </dgm:pt>
    <dgm:pt modelId="{51A606A3-A60E-4C65-B735-0014AE3215C4}" type="pres">
      <dgm:prSet presAssocID="{0E1B2CFB-7E67-4BF5-8C8B-80F83B4B917F}" presName="tx1" presStyleLbl="revTx" presStyleIdx="0" presStyleCnt="3"/>
      <dgm:spPr/>
    </dgm:pt>
    <dgm:pt modelId="{47103333-DC8F-4F0B-A792-3CDCF3991959}" type="pres">
      <dgm:prSet presAssocID="{0E1B2CFB-7E67-4BF5-8C8B-80F83B4B917F}" presName="vert1" presStyleCnt="0"/>
      <dgm:spPr/>
    </dgm:pt>
    <dgm:pt modelId="{3567260A-FAE4-4CCE-87BA-B338A4940CB7}" type="pres">
      <dgm:prSet presAssocID="{2B9729EC-1DFA-4625-8048-BB02896A35DD}" presName="thickLine" presStyleLbl="alignNode1" presStyleIdx="1" presStyleCnt="3"/>
      <dgm:spPr/>
    </dgm:pt>
    <dgm:pt modelId="{8AC8E384-8F30-4C5B-9FAD-3C815E0D0CA6}" type="pres">
      <dgm:prSet presAssocID="{2B9729EC-1DFA-4625-8048-BB02896A35DD}" presName="horz1" presStyleCnt="0"/>
      <dgm:spPr/>
    </dgm:pt>
    <dgm:pt modelId="{FBDF4635-5AFE-4DE6-A0D8-9D710D529FF1}" type="pres">
      <dgm:prSet presAssocID="{2B9729EC-1DFA-4625-8048-BB02896A35DD}" presName="tx1" presStyleLbl="revTx" presStyleIdx="1" presStyleCnt="3"/>
      <dgm:spPr/>
    </dgm:pt>
    <dgm:pt modelId="{7E09F437-ADC6-42C2-A8A7-67446A1AE13E}" type="pres">
      <dgm:prSet presAssocID="{2B9729EC-1DFA-4625-8048-BB02896A35DD}" presName="vert1" presStyleCnt="0"/>
      <dgm:spPr/>
    </dgm:pt>
    <dgm:pt modelId="{7978C3FB-D82E-48B7-AF76-B8DBE599CFF8}" type="pres">
      <dgm:prSet presAssocID="{F8A3695C-A99F-4F7B-A687-A21F3FB0FA09}" presName="thickLine" presStyleLbl="alignNode1" presStyleIdx="2" presStyleCnt="3"/>
      <dgm:spPr/>
    </dgm:pt>
    <dgm:pt modelId="{D10A14D8-4BDE-4C31-AA43-EA7242AF6E27}" type="pres">
      <dgm:prSet presAssocID="{F8A3695C-A99F-4F7B-A687-A21F3FB0FA09}" presName="horz1" presStyleCnt="0"/>
      <dgm:spPr/>
    </dgm:pt>
    <dgm:pt modelId="{9924A496-8299-44AF-9D3C-B345C1E7411E}" type="pres">
      <dgm:prSet presAssocID="{F8A3695C-A99F-4F7B-A687-A21F3FB0FA09}" presName="tx1" presStyleLbl="revTx" presStyleIdx="2" presStyleCnt="3"/>
      <dgm:spPr/>
    </dgm:pt>
    <dgm:pt modelId="{73F61273-6FDE-479E-A346-4E8F9EA22A6A}" type="pres">
      <dgm:prSet presAssocID="{F8A3695C-A99F-4F7B-A687-A21F3FB0FA09}" presName="vert1" presStyleCnt="0"/>
      <dgm:spPr/>
    </dgm:pt>
  </dgm:ptLst>
  <dgm:cxnLst>
    <dgm:cxn modelId="{C27D8A03-F910-43C9-AF80-C76F70F1AF62}" type="presOf" srcId="{F8A3695C-A99F-4F7B-A687-A21F3FB0FA09}" destId="{9924A496-8299-44AF-9D3C-B345C1E7411E}" srcOrd="0" destOrd="0" presId="urn:microsoft.com/office/officeart/2008/layout/LinedList"/>
    <dgm:cxn modelId="{05C2E41A-FC66-460D-B88F-6600E1CF2168}" srcId="{BB0C133E-24D6-41C1-8933-01EA6C1824BE}" destId="{0E1B2CFB-7E67-4BF5-8C8B-80F83B4B917F}" srcOrd="0" destOrd="0" parTransId="{DCA31431-BCE2-4C6C-9153-8F9DA274CD50}" sibTransId="{69CC9CF0-9642-4136-86ED-5A038B871B3A}"/>
    <dgm:cxn modelId="{4BE50D55-B0C7-4201-9A12-9F9FC17DBB11}" type="presOf" srcId="{2B9729EC-1DFA-4625-8048-BB02896A35DD}" destId="{FBDF4635-5AFE-4DE6-A0D8-9D710D529FF1}" srcOrd="0" destOrd="0" presId="urn:microsoft.com/office/officeart/2008/layout/LinedList"/>
    <dgm:cxn modelId="{2EDF72BB-D977-498F-AA5A-76A9C94ADB7C}" srcId="{BB0C133E-24D6-41C1-8933-01EA6C1824BE}" destId="{2B9729EC-1DFA-4625-8048-BB02896A35DD}" srcOrd="1" destOrd="0" parTransId="{C96C6218-55DF-4501-8B60-FE68AC9FB651}" sibTransId="{B4ACB00A-7400-46EE-B924-83DB589CBBD3}"/>
    <dgm:cxn modelId="{67896FCA-1299-46D2-BF0F-DF8FA7770C02}" srcId="{BB0C133E-24D6-41C1-8933-01EA6C1824BE}" destId="{F8A3695C-A99F-4F7B-A687-A21F3FB0FA09}" srcOrd="2" destOrd="0" parTransId="{F5E0F4D7-D352-4D84-99D2-1376F3A56CED}" sibTransId="{662D2424-8178-4940-A24B-B0099CE711E1}"/>
    <dgm:cxn modelId="{AD80F2CE-BA4B-44AC-AB01-B57FDBF742CD}" type="presOf" srcId="{0E1B2CFB-7E67-4BF5-8C8B-80F83B4B917F}" destId="{51A606A3-A60E-4C65-B735-0014AE3215C4}" srcOrd="0" destOrd="0" presId="urn:microsoft.com/office/officeart/2008/layout/LinedList"/>
    <dgm:cxn modelId="{D1DD72D8-A16E-4B78-AF78-8A9351BC4419}" type="presOf" srcId="{BB0C133E-24D6-41C1-8933-01EA6C1824BE}" destId="{D08F6C42-3C1B-4364-906B-ACBBFA8CC090}" srcOrd="0" destOrd="0" presId="urn:microsoft.com/office/officeart/2008/layout/LinedList"/>
    <dgm:cxn modelId="{10E28229-B744-4A7C-9028-4E82BFDF1646}" type="presParOf" srcId="{D08F6C42-3C1B-4364-906B-ACBBFA8CC090}" destId="{B03BFFE5-03BF-45D7-B611-BE5AC94418D3}" srcOrd="0" destOrd="0" presId="urn:microsoft.com/office/officeart/2008/layout/LinedList"/>
    <dgm:cxn modelId="{DEF6C21F-9FD4-4884-BF75-86FB1649B253}" type="presParOf" srcId="{D08F6C42-3C1B-4364-906B-ACBBFA8CC090}" destId="{3B9E3F8A-F08C-4903-A4B9-AE79ACF0ED18}" srcOrd="1" destOrd="0" presId="urn:microsoft.com/office/officeart/2008/layout/LinedList"/>
    <dgm:cxn modelId="{FAAA7777-B24C-4AA2-AECC-26190C03AD1B}" type="presParOf" srcId="{3B9E3F8A-F08C-4903-A4B9-AE79ACF0ED18}" destId="{51A606A3-A60E-4C65-B735-0014AE3215C4}" srcOrd="0" destOrd="0" presId="urn:microsoft.com/office/officeart/2008/layout/LinedList"/>
    <dgm:cxn modelId="{5A987099-B96F-41C1-8643-AF1261458391}" type="presParOf" srcId="{3B9E3F8A-F08C-4903-A4B9-AE79ACF0ED18}" destId="{47103333-DC8F-4F0B-A792-3CDCF3991959}" srcOrd="1" destOrd="0" presId="urn:microsoft.com/office/officeart/2008/layout/LinedList"/>
    <dgm:cxn modelId="{7BD8D546-9FB8-4182-9C54-8E0811394D16}" type="presParOf" srcId="{D08F6C42-3C1B-4364-906B-ACBBFA8CC090}" destId="{3567260A-FAE4-4CCE-87BA-B338A4940CB7}" srcOrd="2" destOrd="0" presId="urn:microsoft.com/office/officeart/2008/layout/LinedList"/>
    <dgm:cxn modelId="{357DB256-FFB4-496F-A669-6FFE7569AF39}" type="presParOf" srcId="{D08F6C42-3C1B-4364-906B-ACBBFA8CC090}" destId="{8AC8E384-8F30-4C5B-9FAD-3C815E0D0CA6}" srcOrd="3" destOrd="0" presId="urn:microsoft.com/office/officeart/2008/layout/LinedList"/>
    <dgm:cxn modelId="{77BDA00B-DE56-4E23-98A8-AD52B36995FD}" type="presParOf" srcId="{8AC8E384-8F30-4C5B-9FAD-3C815E0D0CA6}" destId="{FBDF4635-5AFE-4DE6-A0D8-9D710D529FF1}" srcOrd="0" destOrd="0" presId="urn:microsoft.com/office/officeart/2008/layout/LinedList"/>
    <dgm:cxn modelId="{052846AE-908B-4E67-AF82-2EE0144CB036}" type="presParOf" srcId="{8AC8E384-8F30-4C5B-9FAD-3C815E0D0CA6}" destId="{7E09F437-ADC6-42C2-A8A7-67446A1AE13E}" srcOrd="1" destOrd="0" presId="urn:microsoft.com/office/officeart/2008/layout/LinedList"/>
    <dgm:cxn modelId="{3A68E019-0659-46DA-A4C4-DD75D665F995}" type="presParOf" srcId="{D08F6C42-3C1B-4364-906B-ACBBFA8CC090}" destId="{7978C3FB-D82E-48B7-AF76-B8DBE599CFF8}" srcOrd="4" destOrd="0" presId="urn:microsoft.com/office/officeart/2008/layout/LinedList"/>
    <dgm:cxn modelId="{DC979FDA-6EB4-46DE-824A-F48925E0A451}" type="presParOf" srcId="{D08F6C42-3C1B-4364-906B-ACBBFA8CC090}" destId="{D10A14D8-4BDE-4C31-AA43-EA7242AF6E27}" srcOrd="5" destOrd="0" presId="urn:microsoft.com/office/officeart/2008/layout/LinedList"/>
    <dgm:cxn modelId="{E5AB12C2-3E88-4B96-B53D-FE9ECC1ADDC0}" type="presParOf" srcId="{D10A14D8-4BDE-4C31-AA43-EA7242AF6E27}" destId="{9924A496-8299-44AF-9D3C-B345C1E7411E}" srcOrd="0" destOrd="0" presId="urn:microsoft.com/office/officeart/2008/layout/LinedList"/>
    <dgm:cxn modelId="{35143A2A-FDEA-453A-8FEC-27565079CAA4}" type="presParOf" srcId="{D10A14D8-4BDE-4C31-AA43-EA7242AF6E27}" destId="{73F61273-6FDE-479E-A346-4E8F9EA22A6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E2BD2-BDC5-45AE-991F-E35EDB03DCC3}" type="doc">
      <dgm:prSet loTypeId="urn:microsoft.com/office/officeart/2016/7/layout/RoundedRectangleTimeline" loCatId="process" qsTypeId="urn:microsoft.com/office/officeart/2005/8/quickstyle/simple4" qsCatId="simple" csTypeId="urn:microsoft.com/office/officeart/2005/8/colors/colorful1" csCatId="colorful" phldr="1"/>
      <dgm:spPr/>
      <dgm:t>
        <a:bodyPr/>
        <a:lstStyle/>
        <a:p>
          <a:endParaRPr lang="en-US"/>
        </a:p>
      </dgm:t>
    </dgm:pt>
    <dgm:pt modelId="{BFEE9084-4CAA-4B75-B16F-3B7375CF0536}">
      <dgm:prSet/>
      <dgm:spPr/>
      <dgm:t>
        <a:bodyPr/>
        <a:lstStyle/>
        <a:p>
          <a:r>
            <a:rPr lang="en-US"/>
            <a:t>2015</a:t>
          </a:r>
        </a:p>
      </dgm:t>
    </dgm:pt>
    <dgm:pt modelId="{E9373DA8-8A14-4843-9BB1-0C06FF572491}" type="parTrans" cxnId="{D2DA67BF-2192-45B8-80CA-0BE6E3596C73}">
      <dgm:prSet/>
      <dgm:spPr/>
      <dgm:t>
        <a:bodyPr/>
        <a:lstStyle/>
        <a:p>
          <a:endParaRPr lang="en-US"/>
        </a:p>
      </dgm:t>
    </dgm:pt>
    <dgm:pt modelId="{6A40BCA6-F2DD-42EA-A081-B91DA1268F60}" type="sibTrans" cxnId="{D2DA67BF-2192-45B8-80CA-0BE6E3596C73}">
      <dgm:prSet/>
      <dgm:spPr/>
      <dgm:t>
        <a:bodyPr/>
        <a:lstStyle/>
        <a:p>
          <a:endParaRPr lang="en-US"/>
        </a:p>
      </dgm:t>
    </dgm:pt>
    <dgm:pt modelId="{78F21EE7-1039-4CB6-8EAF-745AEF884AB4}">
      <dgm:prSet/>
      <dgm:spPr/>
      <dgm:t>
        <a:bodyPr/>
        <a:lstStyle/>
        <a:p>
          <a:r>
            <a:rPr lang="en-US" dirty="0"/>
            <a:t>15th AMCEN (2015, Cairo): Called for an Africa Ocean Governance Strategy in line with UNCLOS and regional seas conventions.</a:t>
          </a:r>
        </a:p>
      </dgm:t>
    </dgm:pt>
    <dgm:pt modelId="{B8C4C279-E2F6-445B-BCC4-C772830EEFD6}" type="parTrans" cxnId="{48BA83CD-73B0-4370-94C8-3D52DE9DC941}">
      <dgm:prSet/>
      <dgm:spPr/>
      <dgm:t>
        <a:bodyPr/>
        <a:lstStyle/>
        <a:p>
          <a:endParaRPr lang="en-US"/>
        </a:p>
      </dgm:t>
    </dgm:pt>
    <dgm:pt modelId="{94D26456-D3AF-4863-BA61-513471A15595}" type="sibTrans" cxnId="{48BA83CD-73B0-4370-94C8-3D52DE9DC941}">
      <dgm:prSet/>
      <dgm:spPr/>
      <dgm:t>
        <a:bodyPr/>
        <a:lstStyle/>
        <a:p>
          <a:endParaRPr lang="en-US"/>
        </a:p>
      </dgm:t>
    </dgm:pt>
    <dgm:pt modelId="{55E2FC3E-D731-4F3F-9678-30C88F9EDD63}">
      <dgm:prSet/>
      <dgm:spPr/>
      <dgm:t>
        <a:bodyPr/>
        <a:lstStyle/>
        <a:p>
          <a:r>
            <a:rPr lang="en-US"/>
            <a:t>2018</a:t>
          </a:r>
        </a:p>
      </dgm:t>
    </dgm:pt>
    <dgm:pt modelId="{DD316F0D-B351-43AA-A306-865DFEF77030}" type="parTrans" cxnId="{B099CA59-9E07-40C3-A390-5A4E2EC41FA7}">
      <dgm:prSet/>
      <dgm:spPr/>
      <dgm:t>
        <a:bodyPr/>
        <a:lstStyle/>
        <a:p>
          <a:endParaRPr lang="en-US"/>
        </a:p>
      </dgm:t>
    </dgm:pt>
    <dgm:pt modelId="{80C2D9EC-E057-4A08-8405-40DDE876F84C}" type="sibTrans" cxnId="{B099CA59-9E07-40C3-A390-5A4E2EC41FA7}">
      <dgm:prSet/>
      <dgm:spPr/>
      <dgm:t>
        <a:bodyPr/>
        <a:lstStyle/>
        <a:p>
          <a:endParaRPr lang="en-US"/>
        </a:p>
      </dgm:t>
    </dgm:pt>
    <dgm:pt modelId="{316CB328-8EDF-4F4F-9CF5-2303C2AFD1D8}">
      <dgm:prSet/>
      <dgm:spPr/>
      <dgm:t>
        <a:bodyPr/>
        <a:lstStyle/>
        <a:p>
          <a:r>
            <a:rPr lang="en-US"/>
            <a:t>7th Special Session of AMCEN (2018, Nairobi): Urged for the promotion of the sustainable blue economy and mainstreaming of aquatic biodiversity in the AOGs</a:t>
          </a:r>
        </a:p>
      </dgm:t>
    </dgm:pt>
    <dgm:pt modelId="{4ACD5E38-A4B1-4B0E-B716-36BD15FFBAEF}" type="parTrans" cxnId="{3FF3F894-5A72-4338-B7DF-332532F917D7}">
      <dgm:prSet/>
      <dgm:spPr/>
      <dgm:t>
        <a:bodyPr/>
        <a:lstStyle/>
        <a:p>
          <a:endParaRPr lang="en-US"/>
        </a:p>
      </dgm:t>
    </dgm:pt>
    <dgm:pt modelId="{16C344EC-E9D4-42A8-9E86-54E61316DD8D}" type="sibTrans" cxnId="{3FF3F894-5A72-4338-B7DF-332532F917D7}">
      <dgm:prSet/>
      <dgm:spPr/>
      <dgm:t>
        <a:bodyPr/>
        <a:lstStyle/>
        <a:p>
          <a:endParaRPr lang="en-US"/>
        </a:p>
      </dgm:t>
    </dgm:pt>
    <dgm:pt modelId="{59FF0D0C-E602-4009-B317-D14B81E71565}">
      <dgm:prSet/>
      <dgm:spPr/>
      <dgm:t>
        <a:bodyPr/>
        <a:lstStyle/>
        <a:p>
          <a:r>
            <a:rPr lang="en-US"/>
            <a:t>2022</a:t>
          </a:r>
        </a:p>
      </dgm:t>
    </dgm:pt>
    <dgm:pt modelId="{D3843A98-08A5-4892-899D-D19E588B7D10}" type="parTrans" cxnId="{20EF8B76-BA58-4BD3-AAEE-07173D0E22B7}">
      <dgm:prSet/>
      <dgm:spPr/>
      <dgm:t>
        <a:bodyPr/>
        <a:lstStyle/>
        <a:p>
          <a:endParaRPr lang="en-US"/>
        </a:p>
      </dgm:t>
    </dgm:pt>
    <dgm:pt modelId="{15D2EF9E-C330-459C-9A8D-C8118FCEFDBB}" type="sibTrans" cxnId="{20EF8B76-BA58-4BD3-AAEE-07173D0E22B7}">
      <dgm:prSet/>
      <dgm:spPr/>
      <dgm:t>
        <a:bodyPr/>
        <a:lstStyle/>
        <a:p>
          <a:endParaRPr lang="en-US"/>
        </a:p>
      </dgm:t>
    </dgm:pt>
    <dgm:pt modelId="{C6EEE1CC-4538-4510-9140-2737AF5C1FD0}">
      <dgm:prSet/>
      <dgm:spPr/>
      <dgm:t>
        <a:bodyPr/>
        <a:lstStyle/>
        <a:p>
          <a:r>
            <a:rPr lang="en-US"/>
            <a:t>18th AMCEN (2022, Dakar): Reaffirmed the need for regional ocean governance mechanisms for coordination </a:t>
          </a:r>
        </a:p>
      </dgm:t>
    </dgm:pt>
    <dgm:pt modelId="{C8BFA38B-15DE-4116-9745-048125305857}" type="parTrans" cxnId="{1977F982-9EF5-4850-B5D1-317730D6A424}">
      <dgm:prSet/>
      <dgm:spPr/>
      <dgm:t>
        <a:bodyPr/>
        <a:lstStyle/>
        <a:p>
          <a:endParaRPr lang="en-US"/>
        </a:p>
      </dgm:t>
    </dgm:pt>
    <dgm:pt modelId="{E7D58EA1-AB44-4E8F-8CDB-211CD5195860}" type="sibTrans" cxnId="{1977F982-9EF5-4850-B5D1-317730D6A424}">
      <dgm:prSet/>
      <dgm:spPr/>
      <dgm:t>
        <a:bodyPr/>
        <a:lstStyle/>
        <a:p>
          <a:endParaRPr lang="en-US"/>
        </a:p>
      </dgm:t>
    </dgm:pt>
    <dgm:pt modelId="{5F4C33D8-C3C9-4F32-A522-EC1169D816D9}">
      <dgm:prSet/>
      <dgm:spPr/>
      <dgm:t>
        <a:bodyPr/>
        <a:lstStyle/>
        <a:p>
          <a:r>
            <a:rPr lang="en-US"/>
            <a:t>2023</a:t>
          </a:r>
        </a:p>
      </dgm:t>
    </dgm:pt>
    <dgm:pt modelId="{B72F37CD-4B67-4DB7-B122-74A5B77EE6AE}" type="parTrans" cxnId="{FA7F5594-F783-47DB-931B-48BB03921285}">
      <dgm:prSet/>
      <dgm:spPr/>
      <dgm:t>
        <a:bodyPr/>
        <a:lstStyle/>
        <a:p>
          <a:endParaRPr lang="en-US"/>
        </a:p>
      </dgm:t>
    </dgm:pt>
    <dgm:pt modelId="{0F63645B-3E8A-4345-BD85-72395F280367}" type="sibTrans" cxnId="{FA7F5594-F783-47DB-931B-48BB03921285}">
      <dgm:prSet/>
      <dgm:spPr/>
      <dgm:t>
        <a:bodyPr/>
        <a:lstStyle/>
        <a:p>
          <a:endParaRPr lang="en-US"/>
        </a:p>
      </dgm:t>
    </dgm:pt>
    <dgm:pt modelId="{895E6D4F-E729-484F-A9D9-E5D176D0E326}">
      <dgm:prSet/>
      <dgm:spPr/>
      <dgm:t>
        <a:bodyPr/>
        <a:lstStyle/>
        <a:p>
          <a:r>
            <a:rPr lang="en-US"/>
            <a:t>19th AMCEN (2023, Addis Ababa): Called for finalization and adoption of the Africa Ocean Governance Strategy.</a:t>
          </a:r>
        </a:p>
      </dgm:t>
    </dgm:pt>
    <dgm:pt modelId="{69C4867C-BFF5-4592-A432-507EC4426CAC}" type="parTrans" cxnId="{8054C626-C08B-4588-A236-0C63B4311978}">
      <dgm:prSet/>
      <dgm:spPr/>
      <dgm:t>
        <a:bodyPr/>
        <a:lstStyle/>
        <a:p>
          <a:endParaRPr lang="en-US"/>
        </a:p>
      </dgm:t>
    </dgm:pt>
    <dgm:pt modelId="{4A7C5942-8177-46EB-BCFD-F9B28115BE4F}" type="sibTrans" cxnId="{8054C626-C08B-4588-A236-0C63B4311978}">
      <dgm:prSet/>
      <dgm:spPr/>
      <dgm:t>
        <a:bodyPr/>
        <a:lstStyle/>
        <a:p>
          <a:endParaRPr lang="en-US"/>
        </a:p>
      </dgm:t>
    </dgm:pt>
    <dgm:pt modelId="{4D6B4CFA-E600-47F9-BC50-A107C26CBCE9}" type="pres">
      <dgm:prSet presAssocID="{603E2BD2-BDC5-45AE-991F-E35EDB03DCC3}" presName="Name0" presStyleCnt="0">
        <dgm:presLayoutVars>
          <dgm:chMax/>
          <dgm:chPref/>
          <dgm:animLvl val="lvl"/>
        </dgm:presLayoutVars>
      </dgm:prSet>
      <dgm:spPr/>
    </dgm:pt>
    <dgm:pt modelId="{2977BCAE-E915-4923-8A3E-3748B64F0893}" type="pres">
      <dgm:prSet presAssocID="{BFEE9084-4CAA-4B75-B16F-3B7375CF0536}" presName="composite1" presStyleCnt="0"/>
      <dgm:spPr/>
    </dgm:pt>
    <dgm:pt modelId="{1D8B7076-A33C-4E7A-AFDC-1F0A7D42C818}" type="pres">
      <dgm:prSet presAssocID="{BFEE9084-4CAA-4B75-B16F-3B7375CF0536}" presName="parent1" presStyleLbl="alignNode1" presStyleIdx="0" presStyleCnt="4">
        <dgm:presLayoutVars>
          <dgm:chMax val="1"/>
          <dgm:chPref val="1"/>
          <dgm:bulletEnabled val="1"/>
        </dgm:presLayoutVars>
      </dgm:prSet>
      <dgm:spPr/>
    </dgm:pt>
    <dgm:pt modelId="{ED8511EE-E7CD-40AD-A80B-D0336BF00867}" type="pres">
      <dgm:prSet presAssocID="{BFEE9084-4CAA-4B75-B16F-3B7375CF0536}" presName="Childtext1" presStyleLbl="revTx" presStyleIdx="0" presStyleCnt="4">
        <dgm:presLayoutVars>
          <dgm:bulletEnabled val="1"/>
        </dgm:presLayoutVars>
      </dgm:prSet>
      <dgm:spPr/>
    </dgm:pt>
    <dgm:pt modelId="{840D8F5A-D878-44E2-922F-1FB1398EAB11}" type="pres">
      <dgm:prSet presAssocID="{BFEE9084-4CAA-4B75-B16F-3B7375CF0536}" presName="ConnectLine1" presStyleLbl="sibTrans1D1" presStyleIdx="0" presStyleCnt="4"/>
      <dgm:spPr>
        <a:noFill/>
        <a:ln w="9525" cap="flat" cmpd="sng" algn="ctr">
          <a:solidFill>
            <a:schemeClr val="accent2">
              <a:hueOff val="0"/>
              <a:satOff val="0"/>
              <a:lumOff val="0"/>
              <a:alphaOff val="0"/>
            </a:schemeClr>
          </a:solidFill>
          <a:prstDash val="dash"/>
        </a:ln>
        <a:effectLst/>
      </dgm:spPr>
    </dgm:pt>
    <dgm:pt modelId="{E32FA026-3860-4DE6-A7E9-FE40492D6E49}" type="pres">
      <dgm:prSet presAssocID="{BFEE9084-4CAA-4B75-B16F-3B7375CF0536}" presName="ConnectLineEnd1" presStyleLbl="lnNode1" presStyleIdx="0" presStyleCnt="4"/>
      <dgm:spPr/>
    </dgm:pt>
    <dgm:pt modelId="{9D312353-690C-420B-BE9F-E542C6A48A93}" type="pres">
      <dgm:prSet presAssocID="{BFEE9084-4CAA-4B75-B16F-3B7375CF0536}" presName="EmptyPane1" presStyleCnt="0"/>
      <dgm:spPr/>
    </dgm:pt>
    <dgm:pt modelId="{7205CFD9-3BA2-4934-9D2C-46F1137B12AF}" type="pres">
      <dgm:prSet presAssocID="{6A40BCA6-F2DD-42EA-A081-B91DA1268F60}" presName="spaceBetweenRectangles1" presStyleCnt="0"/>
      <dgm:spPr/>
    </dgm:pt>
    <dgm:pt modelId="{4BC70A7D-6FC1-40DD-93C3-BAF5B3B7CD1C}" type="pres">
      <dgm:prSet presAssocID="{55E2FC3E-D731-4F3F-9678-30C88F9EDD63}" presName="composite1" presStyleCnt="0"/>
      <dgm:spPr/>
    </dgm:pt>
    <dgm:pt modelId="{49D8555C-2908-4B26-AB2E-04B70BA25C7A}" type="pres">
      <dgm:prSet presAssocID="{55E2FC3E-D731-4F3F-9678-30C88F9EDD63}" presName="parent1" presStyleLbl="alignNode1" presStyleIdx="1" presStyleCnt="4">
        <dgm:presLayoutVars>
          <dgm:chMax val="1"/>
          <dgm:chPref val="1"/>
          <dgm:bulletEnabled val="1"/>
        </dgm:presLayoutVars>
      </dgm:prSet>
      <dgm:spPr/>
    </dgm:pt>
    <dgm:pt modelId="{0B0918D8-04DC-4B65-B242-9683A48FBBA6}" type="pres">
      <dgm:prSet presAssocID="{55E2FC3E-D731-4F3F-9678-30C88F9EDD63}" presName="Childtext1" presStyleLbl="revTx" presStyleIdx="1" presStyleCnt="4">
        <dgm:presLayoutVars>
          <dgm:bulletEnabled val="1"/>
        </dgm:presLayoutVars>
      </dgm:prSet>
      <dgm:spPr/>
    </dgm:pt>
    <dgm:pt modelId="{5D60AA48-F5A1-4B36-AB38-BDC045DE2353}" type="pres">
      <dgm:prSet presAssocID="{55E2FC3E-D731-4F3F-9678-30C88F9EDD63}" presName="ConnectLine1" presStyleLbl="sibTrans1D1" presStyleIdx="1" presStyleCnt="4"/>
      <dgm:spPr>
        <a:noFill/>
        <a:ln w="9525" cap="flat" cmpd="sng" algn="ctr">
          <a:solidFill>
            <a:schemeClr val="accent3">
              <a:hueOff val="0"/>
              <a:satOff val="0"/>
              <a:lumOff val="0"/>
              <a:alphaOff val="0"/>
            </a:schemeClr>
          </a:solidFill>
          <a:prstDash val="dash"/>
        </a:ln>
        <a:effectLst/>
      </dgm:spPr>
    </dgm:pt>
    <dgm:pt modelId="{F20A3525-5CD4-482F-A6FA-4C2DFAF6CB87}" type="pres">
      <dgm:prSet presAssocID="{55E2FC3E-D731-4F3F-9678-30C88F9EDD63}" presName="ConnectLineEnd1" presStyleLbl="lnNode1" presStyleIdx="1" presStyleCnt="4"/>
      <dgm:spPr/>
    </dgm:pt>
    <dgm:pt modelId="{911E54B2-D19D-44C0-8171-1E42216CC3C0}" type="pres">
      <dgm:prSet presAssocID="{55E2FC3E-D731-4F3F-9678-30C88F9EDD63}" presName="EmptyPane1" presStyleCnt="0"/>
      <dgm:spPr/>
    </dgm:pt>
    <dgm:pt modelId="{E46310F4-2979-4113-A3E9-8ED4ADF5BF16}" type="pres">
      <dgm:prSet presAssocID="{80C2D9EC-E057-4A08-8405-40DDE876F84C}" presName="spaceBetweenRectangles1" presStyleCnt="0"/>
      <dgm:spPr/>
    </dgm:pt>
    <dgm:pt modelId="{38FFF6FB-1A46-487C-8A99-57C591C8AB32}" type="pres">
      <dgm:prSet presAssocID="{59FF0D0C-E602-4009-B317-D14B81E71565}" presName="composite1" presStyleCnt="0"/>
      <dgm:spPr/>
    </dgm:pt>
    <dgm:pt modelId="{1D967E87-0919-4BB1-8238-2C4899E38A82}" type="pres">
      <dgm:prSet presAssocID="{59FF0D0C-E602-4009-B317-D14B81E71565}" presName="parent1" presStyleLbl="alignNode1" presStyleIdx="2" presStyleCnt="4">
        <dgm:presLayoutVars>
          <dgm:chMax val="1"/>
          <dgm:chPref val="1"/>
          <dgm:bulletEnabled val="1"/>
        </dgm:presLayoutVars>
      </dgm:prSet>
      <dgm:spPr/>
    </dgm:pt>
    <dgm:pt modelId="{1A16C09B-3CFF-4917-B1F7-F0173C215A2A}" type="pres">
      <dgm:prSet presAssocID="{59FF0D0C-E602-4009-B317-D14B81E71565}" presName="Childtext1" presStyleLbl="revTx" presStyleIdx="2" presStyleCnt="4">
        <dgm:presLayoutVars>
          <dgm:bulletEnabled val="1"/>
        </dgm:presLayoutVars>
      </dgm:prSet>
      <dgm:spPr/>
    </dgm:pt>
    <dgm:pt modelId="{F0182E86-38F9-4AAD-BFB8-70AF8EB28647}" type="pres">
      <dgm:prSet presAssocID="{59FF0D0C-E602-4009-B317-D14B81E71565}" presName="ConnectLine1" presStyleLbl="sibTrans1D1" presStyleIdx="2" presStyleCnt="4"/>
      <dgm:spPr>
        <a:noFill/>
        <a:ln w="9525" cap="flat" cmpd="sng" algn="ctr">
          <a:solidFill>
            <a:schemeClr val="accent4">
              <a:hueOff val="0"/>
              <a:satOff val="0"/>
              <a:lumOff val="0"/>
              <a:alphaOff val="0"/>
            </a:schemeClr>
          </a:solidFill>
          <a:prstDash val="dash"/>
        </a:ln>
        <a:effectLst/>
      </dgm:spPr>
    </dgm:pt>
    <dgm:pt modelId="{2B990A60-BAC6-4F86-8EB2-E3BEB4210768}" type="pres">
      <dgm:prSet presAssocID="{59FF0D0C-E602-4009-B317-D14B81E71565}" presName="ConnectLineEnd1" presStyleLbl="lnNode1" presStyleIdx="2" presStyleCnt="4"/>
      <dgm:spPr/>
    </dgm:pt>
    <dgm:pt modelId="{34B40D51-155A-4EB5-AA4A-D50861DA1341}" type="pres">
      <dgm:prSet presAssocID="{59FF0D0C-E602-4009-B317-D14B81E71565}" presName="EmptyPane1" presStyleCnt="0"/>
      <dgm:spPr/>
    </dgm:pt>
    <dgm:pt modelId="{CB2DF2C3-951C-4634-A225-A35BFEEACF49}" type="pres">
      <dgm:prSet presAssocID="{15D2EF9E-C330-459C-9A8D-C8118FCEFDBB}" presName="spaceBetweenRectangles1" presStyleCnt="0"/>
      <dgm:spPr/>
    </dgm:pt>
    <dgm:pt modelId="{9DF10E2A-078C-4BB7-AC03-2DB23B7EA5C4}" type="pres">
      <dgm:prSet presAssocID="{5F4C33D8-C3C9-4F32-A522-EC1169D816D9}" presName="composite1" presStyleCnt="0"/>
      <dgm:spPr/>
    </dgm:pt>
    <dgm:pt modelId="{BC44BEB6-3DFD-4C27-85B7-40284189753E}" type="pres">
      <dgm:prSet presAssocID="{5F4C33D8-C3C9-4F32-A522-EC1169D816D9}" presName="parent1" presStyleLbl="alignNode1" presStyleIdx="3" presStyleCnt="4">
        <dgm:presLayoutVars>
          <dgm:chMax val="1"/>
          <dgm:chPref val="1"/>
          <dgm:bulletEnabled val="1"/>
        </dgm:presLayoutVars>
      </dgm:prSet>
      <dgm:spPr/>
    </dgm:pt>
    <dgm:pt modelId="{DF0D6269-7B74-4F7A-8BE6-C69BE4BAA63E}" type="pres">
      <dgm:prSet presAssocID="{5F4C33D8-C3C9-4F32-A522-EC1169D816D9}" presName="Childtext1" presStyleLbl="revTx" presStyleIdx="3" presStyleCnt="4">
        <dgm:presLayoutVars>
          <dgm:bulletEnabled val="1"/>
        </dgm:presLayoutVars>
      </dgm:prSet>
      <dgm:spPr/>
    </dgm:pt>
    <dgm:pt modelId="{9242E9DF-64A6-41AA-A4E6-8BE55B5295A7}" type="pres">
      <dgm:prSet presAssocID="{5F4C33D8-C3C9-4F32-A522-EC1169D816D9}" presName="ConnectLine1" presStyleLbl="sibTrans1D1" presStyleIdx="3" presStyleCnt="4"/>
      <dgm:spPr>
        <a:noFill/>
        <a:ln w="9525" cap="flat" cmpd="sng" algn="ctr">
          <a:solidFill>
            <a:schemeClr val="accent5">
              <a:hueOff val="0"/>
              <a:satOff val="0"/>
              <a:lumOff val="0"/>
              <a:alphaOff val="0"/>
            </a:schemeClr>
          </a:solidFill>
          <a:prstDash val="dash"/>
        </a:ln>
        <a:effectLst/>
      </dgm:spPr>
    </dgm:pt>
    <dgm:pt modelId="{92533BF1-5CF5-45F4-86E6-4845759C9DAF}" type="pres">
      <dgm:prSet presAssocID="{5F4C33D8-C3C9-4F32-A522-EC1169D816D9}" presName="ConnectLineEnd1" presStyleLbl="lnNode1" presStyleIdx="3" presStyleCnt="4"/>
      <dgm:spPr/>
    </dgm:pt>
    <dgm:pt modelId="{8682E59F-DA44-4E67-A312-BA3D783F8337}" type="pres">
      <dgm:prSet presAssocID="{5F4C33D8-C3C9-4F32-A522-EC1169D816D9}" presName="EmptyPane1" presStyleCnt="0"/>
      <dgm:spPr/>
    </dgm:pt>
  </dgm:ptLst>
  <dgm:cxnLst>
    <dgm:cxn modelId="{8054C626-C08B-4588-A236-0C63B4311978}" srcId="{5F4C33D8-C3C9-4F32-A522-EC1169D816D9}" destId="{895E6D4F-E729-484F-A9D9-E5D176D0E326}" srcOrd="0" destOrd="0" parTransId="{69C4867C-BFF5-4592-A432-507EC4426CAC}" sibTransId="{4A7C5942-8177-46EB-BCFD-F9B28115BE4F}"/>
    <dgm:cxn modelId="{20EF8B76-BA58-4BD3-AAEE-07173D0E22B7}" srcId="{603E2BD2-BDC5-45AE-991F-E35EDB03DCC3}" destId="{59FF0D0C-E602-4009-B317-D14B81E71565}" srcOrd="2" destOrd="0" parTransId="{D3843A98-08A5-4892-899D-D19E588B7D10}" sibTransId="{15D2EF9E-C330-459C-9A8D-C8118FCEFDBB}"/>
    <dgm:cxn modelId="{B099CA59-9E07-40C3-A390-5A4E2EC41FA7}" srcId="{603E2BD2-BDC5-45AE-991F-E35EDB03DCC3}" destId="{55E2FC3E-D731-4F3F-9678-30C88F9EDD63}" srcOrd="1" destOrd="0" parTransId="{DD316F0D-B351-43AA-A306-865DFEF77030}" sibTransId="{80C2D9EC-E057-4A08-8405-40DDE876F84C}"/>
    <dgm:cxn modelId="{1977F982-9EF5-4850-B5D1-317730D6A424}" srcId="{59FF0D0C-E602-4009-B317-D14B81E71565}" destId="{C6EEE1CC-4538-4510-9140-2737AF5C1FD0}" srcOrd="0" destOrd="0" parTransId="{C8BFA38B-15DE-4116-9745-048125305857}" sibTransId="{E7D58EA1-AB44-4E8F-8CDB-211CD5195860}"/>
    <dgm:cxn modelId="{FA7F5594-F783-47DB-931B-48BB03921285}" srcId="{603E2BD2-BDC5-45AE-991F-E35EDB03DCC3}" destId="{5F4C33D8-C3C9-4F32-A522-EC1169D816D9}" srcOrd="3" destOrd="0" parTransId="{B72F37CD-4B67-4DB7-B122-74A5B77EE6AE}" sibTransId="{0F63645B-3E8A-4345-BD85-72395F280367}"/>
    <dgm:cxn modelId="{3FF3F894-5A72-4338-B7DF-332532F917D7}" srcId="{55E2FC3E-D731-4F3F-9678-30C88F9EDD63}" destId="{316CB328-8EDF-4F4F-9CF5-2303C2AFD1D8}" srcOrd="0" destOrd="0" parTransId="{4ACD5E38-A4B1-4B0E-B716-36BD15FFBAEF}" sibTransId="{16C344EC-E9D4-42A8-9E86-54E61316DD8D}"/>
    <dgm:cxn modelId="{8BCD12A5-9938-4EC1-80CE-DB76BE0D8DBF}" type="presOf" srcId="{316CB328-8EDF-4F4F-9CF5-2303C2AFD1D8}" destId="{0B0918D8-04DC-4B65-B242-9683A48FBBA6}" srcOrd="0" destOrd="0" presId="urn:microsoft.com/office/officeart/2016/7/layout/RoundedRectangleTimeline"/>
    <dgm:cxn modelId="{3657EAAB-45DA-4DA5-A334-AB6D73FDD0EE}" type="presOf" srcId="{603E2BD2-BDC5-45AE-991F-E35EDB03DCC3}" destId="{4D6B4CFA-E600-47F9-BC50-A107C26CBCE9}" srcOrd="0" destOrd="0" presId="urn:microsoft.com/office/officeart/2016/7/layout/RoundedRectangleTimeline"/>
    <dgm:cxn modelId="{43870DB3-07B8-4DE2-BD1F-6F6CC60DA648}" type="presOf" srcId="{55E2FC3E-D731-4F3F-9678-30C88F9EDD63}" destId="{49D8555C-2908-4B26-AB2E-04B70BA25C7A}" srcOrd="0" destOrd="0" presId="urn:microsoft.com/office/officeart/2016/7/layout/RoundedRectangleTimeline"/>
    <dgm:cxn modelId="{4550E2B4-6DD5-4771-B416-137A46F67C55}" type="presOf" srcId="{59FF0D0C-E602-4009-B317-D14B81E71565}" destId="{1D967E87-0919-4BB1-8238-2C4899E38A82}" srcOrd="0" destOrd="0" presId="urn:microsoft.com/office/officeart/2016/7/layout/RoundedRectangleTimeline"/>
    <dgm:cxn modelId="{D2DA67BF-2192-45B8-80CA-0BE6E3596C73}" srcId="{603E2BD2-BDC5-45AE-991F-E35EDB03DCC3}" destId="{BFEE9084-4CAA-4B75-B16F-3B7375CF0536}" srcOrd="0" destOrd="0" parTransId="{E9373DA8-8A14-4843-9BB1-0C06FF572491}" sibTransId="{6A40BCA6-F2DD-42EA-A081-B91DA1268F60}"/>
    <dgm:cxn modelId="{48BA83CD-73B0-4370-94C8-3D52DE9DC941}" srcId="{BFEE9084-4CAA-4B75-B16F-3B7375CF0536}" destId="{78F21EE7-1039-4CB6-8EAF-745AEF884AB4}" srcOrd="0" destOrd="0" parTransId="{B8C4C279-E2F6-445B-BCC4-C772830EEFD6}" sibTransId="{94D26456-D3AF-4863-BA61-513471A15595}"/>
    <dgm:cxn modelId="{47305DD7-4FC6-4BA2-885F-964932A80921}" type="presOf" srcId="{C6EEE1CC-4538-4510-9140-2737AF5C1FD0}" destId="{1A16C09B-3CFF-4917-B1F7-F0173C215A2A}" srcOrd="0" destOrd="0" presId="urn:microsoft.com/office/officeart/2016/7/layout/RoundedRectangleTimeline"/>
    <dgm:cxn modelId="{9ED231DF-038C-407F-8469-C1C4B367C1B6}" type="presOf" srcId="{78F21EE7-1039-4CB6-8EAF-745AEF884AB4}" destId="{ED8511EE-E7CD-40AD-A80B-D0336BF00867}" srcOrd="0" destOrd="0" presId="urn:microsoft.com/office/officeart/2016/7/layout/RoundedRectangleTimeline"/>
    <dgm:cxn modelId="{6E702EE3-0D70-4DEB-8625-093839B55FA4}" type="presOf" srcId="{BFEE9084-4CAA-4B75-B16F-3B7375CF0536}" destId="{1D8B7076-A33C-4E7A-AFDC-1F0A7D42C818}" srcOrd="0" destOrd="0" presId="urn:microsoft.com/office/officeart/2016/7/layout/RoundedRectangleTimeline"/>
    <dgm:cxn modelId="{4140A6ED-00AA-4307-A4B7-2A1F751A758F}" type="presOf" srcId="{5F4C33D8-C3C9-4F32-A522-EC1169D816D9}" destId="{BC44BEB6-3DFD-4C27-85B7-40284189753E}" srcOrd="0" destOrd="0" presId="urn:microsoft.com/office/officeart/2016/7/layout/RoundedRectangleTimeline"/>
    <dgm:cxn modelId="{1E5767F5-7B91-46EC-B798-57291DC96E7E}" type="presOf" srcId="{895E6D4F-E729-484F-A9D9-E5D176D0E326}" destId="{DF0D6269-7B74-4F7A-8BE6-C69BE4BAA63E}" srcOrd="0" destOrd="0" presId="urn:microsoft.com/office/officeart/2016/7/layout/RoundedRectangleTimeline"/>
    <dgm:cxn modelId="{233566F1-322B-4815-8484-D4B7B3B11091}" type="presParOf" srcId="{4D6B4CFA-E600-47F9-BC50-A107C26CBCE9}" destId="{2977BCAE-E915-4923-8A3E-3748B64F0893}" srcOrd="0" destOrd="0" presId="urn:microsoft.com/office/officeart/2016/7/layout/RoundedRectangleTimeline"/>
    <dgm:cxn modelId="{052DD16D-8A3F-4406-93C1-CD23AAEA189B}" type="presParOf" srcId="{2977BCAE-E915-4923-8A3E-3748B64F0893}" destId="{1D8B7076-A33C-4E7A-AFDC-1F0A7D42C818}" srcOrd="0" destOrd="0" presId="urn:microsoft.com/office/officeart/2016/7/layout/RoundedRectangleTimeline"/>
    <dgm:cxn modelId="{77842E1B-DB4C-4D43-88D6-F4EB6739BFA8}" type="presParOf" srcId="{2977BCAE-E915-4923-8A3E-3748B64F0893}" destId="{ED8511EE-E7CD-40AD-A80B-D0336BF00867}" srcOrd="1" destOrd="0" presId="urn:microsoft.com/office/officeart/2016/7/layout/RoundedRectangleTimeline"/>
    <dgm:cxn modelId="{F0637A61-1995-419A-9D66-C69A864609FE}" type="presParOf" srcId="{2977BCAE-E915-4923-8A3E-3748B64F0893}" destId="{840D8F5A-D878-44E2-922F-1FB1398EAB11}" srcOrd="2" destOrd="0" presId="urn:microsoft.com/office/officeart/2016/7/layout/RoundedRectangleTimeline"/>
    <dgm:cxn modelId="{AA70E172-4A08-4D48-B500-5E129D1D5903}" type="presParOf" srcId="{2977BCAE-E915-4923-8A3E-3748B64F0893}" destId="{E32FA026-3860-4DE6-A7E9-FE40492D6E49}" srcOrd="3" destOrd="0" presId="urn:microsoft.com/office/officeart/2016/7/layout/RoundedRectangleTimeline"/>
    <dgm:cxn modelId="{AF87F839-C912-4EC2-B2EB-CC79CA8134D9}" type="presParOf" srcId="{2977BCAE-E915-4923-8A3E-3748B64F0893}" destId="{9D312353-690C-420B-BE9F-E542C6A48A93}" srcOrd="4" destOrd="0" presId="urn:microsoft.com/office/officeart/2016/7/layout/RoundedRectangleTimeline"/>
    <dgm:cxn modelId="{5B4C6C7D-EEDF-4698-B73A-C545E010E2CE}" type="presParOf" srcId="{4D6B4CFA-E600-47F9-BC50-A107C26CBCE9}" destId="{7205CFD9-3BA2-4934-9D2C-46F1137B12AF}" srcOrd="1" destOrd="0" presId="urn:microsoft.com/office/officeart/2016/7/layout/RoundedRectangleTimeline"/>
    <dgm:cxn modelId="{AD9D4C27-C807-431E-8CE6-0FDF7EBB213B}" type="presParOf" srcId="{4D6B4CFA-E600-47F9-BC50-A107C26CBCE9}" destId="{4BC70A7D-6FC1-40DD-93C3-BAF5B3B7CD1C}" srcOrd="2" destOrd="0" presId="urn:microsoft.com/office/officeart/2016/7/layout/RoundedRectangleTimeline"/>
    <dgm:cxn modelId="{AD81CD2C-6058-4616-BD9B-81A73C93FE5F}" type="presParOf" srcId="{4BC70A7D-6FC1-40DD-93C3-BAF5B3B7CD1C}" destId="{49D8555C-2908-4B26-AB2E-04B70BA25C7A}" srcOrd="0" destOrd="0" presId="urn:microsoft.com/office/officeart/2016/7/layout/RoundedRectangleTimeline"/>
    <dgm:cxn modelId="{D297111F-91C3-4A6E-900A-9642B18238F0}" type="presParOf" srcId="{4BC70A7D-6FC1-40DD-93C3-BAF5B3B7CD1C}" destId="{0B0918D8-04DC-4B65-B242-9683A48FBBA6}" srcOrd="1" destOrd="0" presId="urn:microsoft.com/office/officeart/2016/7/layout/RoundedRectangleTimeline"/>
    <dgm:cxn modelId="{5C199979-3749-42AE-8BC8-7B563F6BA224}" type="presParOf" srcId="{4BC70A7D-6FC1-40DD-93C3-BAF5B3B7CD1C}" destId="{5D60AA48-F5A1-4B36-AB38-BDC045DE2353}" srcOrd="2" destOrd="0" presId="urn:microsoft.com/office/officeart/2016/7/layout/RoundedRectangleTimeline"/>
    <dgm:cxn modelId="{039B1BC2-A389-4180-82EC-725906D2D8B0}" type="presParOf" srcId="{4BC70A7D-6FC1-40DD-93C3-BAF5B3B7CD1C}" destId="{F20A3525-5CD4-482F-A6FA-4C2DFAF6CB87}" srcOrd="3" destOrd="0" presId="urn:microsoft.com/office/officeart/2016/7/layout/RoundedRectangleTimeline"/>
    <dgm:cxn modelId="{50793637-A8CD-4AC9-B62B-462301FD90C8}" type="presParOf" srcId="{4BC70A7D-6FC1-40DD-93C3-BAF5B3B7CD1C}" destId="{911E54B2-D19D-44C0-8171-1E42216CC3C0}" srcOrd="4" destOrd="0" presId="urn:microsoft.com/office/officeart/2016/7/layout/RoundedRectangleTimeline"/>
    <dgm:cxn modelId="{0F1D656D-7677-4981-B9AE-B97E578A54D5}" type="presParOf" srcId="{4D6B4CFA-E600-47F9-BC50-A107C26CBCE9}" destId="{E46310F4-2979-4113-A3E9-8ED4ADF5BF16}" srcOrd="3" destOrd="0" presId="urn:microsoft.com/office/officeart/2016/7/layout/RoundedRectangleTimeline"/>
    <dgm:cxn modelId="{ED2BA435-DC43-49EA-B404-96151F809C56}" type="presParOf" srcId="{4D6B4CFA-E600-47F9-BC50-A107C26CBCE9}" destId="{38FFF6FB-1A46-487C-8A99-57C591C8AB32}" srcOrd="4" destOrd="0" presId="urn:microsoft.com/office/officeart/2016/7/layout/RoundedRectangleTimeline"/>
    <dgm:cxn modelId="{26669834-0427-47F8-AA12-146AC880C694}" type="presParOf" srcId="{38FFF6FB-1A46-487C-8A99-57C591C8AB32}" destId="{1D967E87-0919-4BB1-8238-2C4899E38A82}" srcOrd="0" destOrd="0" presId="urn:microsoft.com/office/officeart/2016/7/layout/RoundedRectangleTimeline"/>
    <dgm:cxn modelId="{F5280850-0CB5-4AE5-92E7-91DF213A15EE}" type="presParOf" srcId="{38FFF6FB-1A46-487C-8A99-57C591C8AB32}" destId="{1A16C09B-3CFF-4917-B1F7-F0173C215A2A}" srcOrd="1" destOrd="0" presId="urn:microsoft.com/office/officeart/2016/7/layout/RoundedRectangleTimeline"/>
    <dgm:cxn modelId="{9475EC6A-745E-4419-845E-8B0F73CB6DC7}" type="presParOf" srcId="{38FFF6FB-1A46-487C-8A99-57C591C8AB32}" destId="{F0182E86-38F9-4AAD-BFB8-70AF8EB28647}" srcOrd="2" destOrd="0" presId="urn:microsoft.com/office/officeart/2016/7/layout/RoundedRectangleTimeline"/>
    <dgm:cxn modelId="{D3ABE2F6-DC00-48DD-A243-7D9553EA5187}" type="presParOf" srcId="{38FFF6FB-1A46-487C-8A99-57C591C8AB32}" destId="{2B990A60-BAC6-4F86-8EB2-E3BEB4210768}" srcOrd="3" destOrd="0" presId="urn:microsoft.com/office/officeart/2016/7/layout/RoundedRectangleTimeline"/>
    <dgm:cxn modelId="{7B41F0AF-581B-4DFF-82E4-80A44683FCA2}" type="presParOf" srcId="{38FFF6FB-1A46-487C-8A99-57C591C8AB32}" destId="{34B40D51-155A-4EB5-AA4A-D50861DA1341}" srcOrd="4" destOrd="0" presId="urn:microsoft.com/office/officeart/2016/7/layout/RoundedRectangleTimeline"/>
    <dgm:cxn modelId="{F908DA5E-ED88-4980-8E38-B34A5FBF9DFE}" type="presParOf" srcId="{4D6B4CFA-E600-47F9-BC50-A107C26CBCE9}" destId="{CB2DF2C3-951C-4634-A225-A35BFEEACF49}" srcOrd="5" destOrd="0" presId="urn:microsoft.com/office/officeart/2016/7/layout/RoundedRectangleTimeline"/>
    <dgm:cxn modelId="{EF8CA86B-F5D8-4235-9C17-7D25D7B60D53}" type="presParOf" srcId="{4D6B4CFA-E600-47F9-BC50-A107C26CBCE9}" destId="{9DF10E2A-078C-4BB7-AC03-2DB23B7EA5C4}" srcOrd="6" destOrd="0" presId="urn:microsoft.com/office/officeart/2016/7/layout/RoundedRectangleTimeline"/>
    <dgm:cxn modelId="{0B1508AC-C0FC-4BBA-B283-54C5FAC63D20}" type="presParOf" srcId="{9DF10E2A-078C-4BB7-AC03-2DB23B7EA5C4}" destId="{BC44BEB6-3DFD-4C27-85B7-40284189753E}" srcOrd="0" destOrd="0" presId="urn:microsoft.com/office/officeart/2016/7/layout/RoundedRectangleTimeline"/>
    <dgm:cxn modelId="{FFD1AB34-3602-4E35-9C38-4C178B87494A}" type="presParOf" srcId="{9DF10E2A-078C-4BB7-AC03-2DB23B7EA5C4}" destId="{DF0D6269-7B74-4F7A-8BE6-C69BE4BAA63E}" srcOrd="1" destOrd="0" presId="urn:microsoft.com/office/officeart/2016/7/layout/RoundedRectangleTimeline"/>
    <dgm:cxn modelId="{0B4EA040-E325-4D4A-89E4-A332EF75DAD9}" type="presParOf" srcId="{9DF10E2A-078C-4BB7-AC03-2DB23B7EA5C4}" destId="{9242E9DF-64A6-41AA-A4E6-8BE55B5295A7}" srcOrd="2" destOrd="0" presId="urn:microsoft.com/office/officeart/2016/7/layout/RoundedRectangleTimeline"/>
    <dgm:cxn modelId="{94C08360-F731-4E36-8F20-AEC24D9545B1}" type="presParOf" srcId="{9DF10E2A-078C-4BB7-AC03-2DB23B7EA5C4}" destId="{92533BF1-5CF5-45F4-86E6-4845759C9DAF}" srcOrd="3" destOrd="0" presId="urn:microsoft.com/office/officeart/2016/7/layout/RoundedRectangleTimeline"/>
    <dgm:cxn modelId="{E1548AD8-6B6C-41FF-B781-80CC16E1749A}" type="presParOf" srcId="{9DF10E2A-078C-4BB7-AC03-2DB23B7EA5C4}" destId="{8682E59F-DA44-4E67-A312-BA3D783F8337}"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CFF61D-C676-4BEA-B461-67E6E9EFC8D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7B6DAEA-59B7-49A2-BDBF-E30B079B67F2}">
      <dgm:prSet/>
      <dgm:spPr/>
      <dgm:t>
        <a:bodyPr/>
        <a:lstStyle/>
        <a:p>
          <a:pPr>
            <a:lnSpc>
              <a:spcPct val="100000"/>
            </a:lnSpc>
          </a:pPr>
          <a:r>
            <a:rPr lang="en-US" dirty="0"/>
            <a:t>Establish a small working group: AUC, UNEP, experts etc. to revise the draft strategy </a:t>
          </a:r>
        </a:p>
      </dgm:t>
    </dgm:pt>
    <dgm:pt modelId="{11D2E745-51C8-4E2B-9D2B-034FA88DC89F}" type="parTrans" cxnId="{0E79883D-4B0F-47B4-A0C0-452EFEE2021A}">
      <dgm:prSet/>
      <dgm:spPr/>
      <dgm:t>
        <a:bodyPr/>
        <a:lstStyle/>
        <a:p>
          <a:endParaRPr lang="en-US"/>
        </a:p>
      </dgm:t>
    </dgm:pt>
    <dgm:pt modelId="{C90BDADC-5691-4513-8C94-E7655C34642C}" type="sibTrans" cxnId="{0E79883D-4B0F-47B4-A0C0-452EFEE2021A}">
      <dgm:prSet/>
      <dgm:spPr/>
      <dgm:t>
        <a:bodyPr/>
        <a:lstStyle/>
        <a:p>
          <a:pPr>
            <a:lnSpc>
              <a:spcPct val="100000"/>
            </a:lnSpc>
          </a:pPr>
          <a:endParaRPr lang="en-US"/>
        </a:p>
      </dgm:t>
    </dgm:pt>
    <dgm:pt modelId="{756BE9F0-6D5E-4AEC-8C4D-50F7F2258CEE}">
      <dgm:prSet/>
      <dgm:spPr/>
      <dgm:t>
        <a:bodyPr/>
        <a:lstStyle/>
        <a:p>
          <a:pPr>
            <a:lnSpc>
              <a:spcPct val="100000"/>
            </a:lnSpc>
          </a:pPr>
          <a:r>
            <a:rPr lang="en-US" dirty="0"/>
            <a:t>Develop an action plan and its financial implications based on hybrid option</a:t>
          </a:r>
        </a:p>
      </dgm:t>
    </dgm:pt>
    <dgm:pt modelId="{1916DB72-49EF-482E-B29F-71E48B5944AD}" type="parTrans" cxnId="{D4BAAC59-00E9-4A88-9BA7-3BF1D3F8986C}">
      <dgm:prSet/>
      <dgm:spPr/>
      <dgm:t>
        <a:bodyPr/>
        <a:lstStyle/>
        <a:p>
          <a:endParaRPr lang="en-US"/>
        </a:p>
      </dgm:t>
    </dgm:pt>
    <dgm:pt modelId="{22E0C708-0509-4FD0-AE7E-669BB30BBA76}" type="sibTrans" cxnId="{D4BAAC59-00E9-4A88-9BA7-3BF1D3F8986C}">
      <dgm:prSet/>
      <dgm:spPr/>
      <dgm:t>
        <a:bodyPr/>
        <a:lstStyle/>
        <a:p>
          <a:pPr>
            <a:lnSpc>
              <a:spcPct val="100000"/>
            </a:lnSpc>
          </a:pPr>
          <a:endParaRPr lang="en-US"/>
        </a:p>
      </dgm:t>
    </dgm:pt>
    <dgm:pt modelId="{AE4C35E4-92BD-42A1-AFB6-E32E46355339}">
      <dgm:prSet/>
      <dgm:spPr/>
      <dgm:t>
        <a:bodyPr/>
        <a:lstStyle/>
        <a:p>
          <a:pPr>
            <a:lnSpc>
              <a:spcPct val="100000"/>
            </a:lnSpc>
          </a:pPr>
          <a:r>
            <a:rPr lang="en-US"/>
            <a:t>Elaborate on monitoring and evaluation mechanisms </a:t>
          </a:r>
        </a:p>
      </dgm:t>
    </dgm:pt>
    <dgm:pt modelId="{19886F57-CE53-4E47-9CCA-F9E75E1FA064}" type="parTrans" cxnId="{18D5D260-841D-40F1-9799-9FFFA0F64C69}">
      <dgm:prSet/>
      <dgm:spPr/>
      <dgm:t>
        <a:bodyPr/>
        <a:lstStyle/>
        <a:p>
          <a:endParaRPr lang="en-US"/>
        </a:p>
      </dgm:t>
    </dgm:pt>
    <dgm:pt modelId="{B1F2E4BD-AA17-4290-8FD5-59EA3ABE0CB3}" type="sibTrans" cxnId="{18D5D260-841D-40F1-9799-9FFFA0F64C69}">
      <dgm:prSet/>
      <dgm:spPr/>
      <dgm:t>
        <a:bodyPr/>
        <a:lstStyle/>
        <a:p>
          <a:pPr>
            <a:lnSpc>
              <a:spcPct val="100000"/>
            </a:lnSpc>
          </a:pPr>
          <a:endParaRPr lang="en-US"/>
        </a:p>
      </dgm:t>
    </dgm:pt>
    <dgm:pt modelId="{492F691F-F4BD-4C94-9A84-EF90CDC0744B}">
      <dgm:prSet/>
      <dgm:spPr/>
      <dgm:t>
        <a:bodyPr/>
        <a:lstStyle/>
        <a:p>
          <a:pPr>
            <a:lnSpc>
              <a:spcPct val="100000"/>
            </a:lnSpc>
          </a:pPr>
          <a:r>
            <a:rPr lang="en-US" dirty="0"/>
            <a:t>Submit the revised draft strategy to member States and stakeholders for Validation</a:t>
          </a:r>
        </a:p>
      </dgm:t>
    </dgm:pt>
    <dgm:pt modelId="{39C05829-FDA2-44DC-82E5-19C3EE96A888}" type="parTrans" cxnId="{CD184D5C-3A3D-4ED5-9D1B-CBE9C51FF13A}">
      <dgm:prSet/>
      <dgm:spPr/>
      <dgm:t>
        <a:bodyPr/>
        <a:lstStyle/>
        <a:p>
          <a:endParaRPr lang="en-US"/>
        </a:p>
      </dgm:t>
    </dgm:pt>
    <dgm:pt modelId="{28E17794-8CF8-474F-8743-6481D0611F7A}" type="sibTrans" cxnId="{CD184D5C-3A3D-4ED5-9D1B-CBE9C51FF13A}">
      <dgm:prSet/>
      <dgm:spPr/>
      <dgm:t>
        <a:bodyPr/>
        <a:lstStyle/>
        <a:p>
          <a:endParaRPr lang="en-US"/>
        </a:p>
      </dgm:t>
    </dgm:pt>
    <dgm:pt modelId="{406DC720-7389-4C8D-AD17-B63AFC7C9D55}" type="pres">
      <dgm:prSet presAssocID="{63CFF61D-C676-4BEA-B461-67E6E9EFC8D0}" presName="root" presStyleCnt="0">
        <dgm:presLayoutVars>
          <dgm:dir/>
          <dgm:resizeHandles val="exact"/>
        </dgm:presLayoutVars>
      </dgm:prSet>
      <dgm:spPr/>
    </dgm:pt>
    <dgm:pt modelId="{45E20CD5-2392-4D71-9437-73027557CB8B}" type="pres">
      <dgm:prSet presAssocID="{37B6DAEA-59B7-49A2-BDBF-E30B079B67F2}" presName="compNode" presStyleCnt="0"/>
      <dgm:spPr/>
    </dgm:pt>
    <dgm:pt modelId="{D46DC65A-623C-4091-8727-39314BC04429}" type="pres">
      <dgm:prSet presAssocID="{37B6DAEA-59B7-49A2-BDBF-E30B079B67F2}" presName="bgRect" presStyleLbl="bgShp" presStyleIdx="0" presStyleCnt="4"/>
      <dgm:spPr/>
    </dgm:pt>
    <dgm:pt modelId="{D8258EBD-A976-49C5-B1B4-C354974CACCE}" type="pres">
      <dgm:prSet presAssocID="{37B6DAEA-59B7-49A2-BDBF-E30B079B67F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FDE2D80-5E9F-4729-8252-851657EE8A2B}" type="pres">
      <dgm:prSet presAssocID="{37B6DAEA-59B7-49A2-BDBF-E30B079B67F2}" presName="spaceRect" presStyleCnt="0"/>
      <dgm:spPr/>
    </dgm:pt>
    <dgm:pt modelId="{33D467F6-D5B1-467C-8BAC-354296C7C1A8}" type="pres">
      <dgm:prSet presAssocID="{37B6DAEA-59B7-49A2-BDBF-E30B079B67F2}" presName="parTx" presStyleLbl="revTx" presStyleIdx="0" presStyleCnt="4">
        <dgm:presLayoutVars>
          <dgm:chMax val="0"/>
          <dgm:chPref val="0"/>
        </dgm:presLayoutVars>
      </dgm:prSet>
      <dgm:spPr/>
    </dgm:pt>
    <dgm:pt modelId="{405DE555-E048-4B3D-BC22-1B4DC70D2FFC}" type="pres">
      <dgm:prSet presAssocID="{C90BDADC-5691-4513-8C94-E7655C34642C}" presName="sibTrans" presStyleCnt="0"/>
      <dgm:spPr/>
    </dgm:pt>
    <dgm:pt modelId="{1DBD040E-F974-428B-852C-B592136EBC47}" type="pres">
      <dgm:prSet presAssocID="{756BE9F0-6D5E-4AEC-8C4D-50F7F2258CEE}" presName="compNode" presStyleCnt="0"/>
      <dgm:spPr/>
    </dgm:pt>
    <dgm:pt modelId="{1DD9A926-011B-47AC-A395-43DDB89DE495}" type="pres">
      <dgm:prSet presAssocID="{756BE9F0-6D5E-4AEC-8C4D-50F7F2258CEE}" presName="bgRect" presStyleLbl="bgShp" presStyleIdx="1" presStyleCnt="4"/>
      <dgm:spPr/>
    </dgm:pt>
    <dgm:pt modelId="{5FA330DE-691D-4AB2-BB72-C9116361FD83}" type="pres">
      <dgm:prSet presAssocID="{756BE9F0-6D5E-4AEC-8C4D-50F7F2258CE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CF0D623B-8B70-4895-B22E-6A10C610BC12}" type="pres">
      <dgm:prSet presAssocID="{756BE9F0-6D5E-4AEC-8C4D-50F7F2258CEE}" presName="spaceRect" presStyleCnt="0"/>
      <dgm:spPr/>
    </dgm:pt>
    <dgm:pt modelId="{B86F9708-F909-4AA6-AFC4-F8E4E18CC14D}" type="pres">
      <dgm:prSet presAssocID="{756BE9F0-6D5E-4AEC-8C4D-50F7F2258CEE}" presName="parTx" presStyleLbl="revTx" presStyleIdx="1" presStyleCnt="4">
        <dgm:presLayoutVars>
          <dgm:chMax val="0"/>
          <dgm:chPref val="0"/>
        </dgm:presLayoutVars>
      </dgm:prSet>
      <dgm:spPr/>
    </dgm:pt>
    <dgm:pt modelId="{69B0F18B-F56A-494D-871B-61C6AC990000}" type="pres">
      <dgm:prSet presAssocID="{22E0C708-0509-4FD0-AE7E-669BB30BBA76}" presName="sibTrans" presStyleCnt="0"/>
      <dgm:spPr/>
    </dgm:pt>
    <dgm:pt modelId="{ED54A03E-A0D1-4F04-BFE2-4277E46913D6}" type="pres">
      <dgm:prSet presAssocID="{AE4C35E4-92BD-42A1-AFB6-E32E46355339}" presName="compNode" presStyleCnt="0"/>
      <dgm:spPr/>
    </dgm:pt>
    <dgm:pt modelId="{60B7E0AD-E045-49C6-BD4C-F10715E8AAC0}" type="pres">
      <dgm:prSet presAssocID="{AE4C35E4-92BD-42A1-AFB6-E32E46355339}" presName="bgRect" presStyleLbl="bgShp" presStyleIdx="2" presStyleCnt="4"/>
      <dgm:spPr/>
    </dgm:pt>
    <dgm:pt modelId="{44FD932E-AF71-48D3-B8FE-7072DE4D5DCD}" type="pres">
      <dgm:prSet presAssocID="{AE4C35E4-92BD-42A1-AFB6-E32E4635533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BE1AFFC0-1D6A-4F5D-8C8B-AFA41CE9E3FA}" type="pres">
      <dgm:prSet presAssocID="{AE4C35E4-92BD-42A1-AFB6-E32E46355339}" presName="spaceRect" presStyleCnt="0"/>
      <dgm:spPr/>
    </dgm:pt>
    <dgm:pt modelId="{E0789032-ABAC-42E1-AF19-DFA0F7514664}" type="pres">
      <dgm:prSet presAssocID="{AE4C35E4-92BD-42A1-AFB6-E32E46355339}" presName="parTx" presStyleLbl="revTx" presStyleIdx="2" presStyleCnt="4">
        <dgm:presLayoutVars>
          <dgm:chMax val="0"/>
          <dgm:chPref val="0"/>
        </dgm:presLayoutVars>
      </dgm:prSet>
      <dgm:spPr/>
    </dgm:pt>
    <dgm:pt modelId="{3622F337-150F-4BD6-AA43-8DD4FD27426B}" type="pres">
      <dgm:prSet presAssocID="{B1F2E4BD-AA17-4290-8FD5-59EA3ABE0CB3}" presName="sibTrans" presStyleCnt="0"/>
      <dgm:spPr/>
    </dgm:pt>
    <dgm:pt modelId="{B23A291D-9434-4C06-9C37-DB032C80EBD8}" type="pres">
      <dgm:prSet presAssocID="{492F691F-F4BD-4C94-9A84-EF90CDC0744B}" presName="compNode" presStyleCnt="0"/>
      <dgm:spPr/>
    </dgm:pt>
    <dgm:pt modelId="{551468D1-21C5-4F5B-B235-FB0627052925}" type="pres">
      <dgm:prSet presAssocID="{492F691F-F4BD-4C94-9A84-EF90CDC0744B}" presName="bgRect" presStyleLbl="bgShp" presStyleIdx="3" presStyleCnt="4"/>
      <dgm:spPr/>
    </dgm:pt>
    <dgm:pt modelId="{6DB3581F-F881-428C-AEE4-77F2676CA9A6}" type="pres">
      <dgm:prSet presAssocID="{492F691F-F4BD-4C94-9A84-EF90CDC074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303A21F3-63A7-4FF0-ABFA-64F994CDB3DB}" type="pres">
      <dgm:prSet presAssocID="{492F691F-F4BD-4C94-9A84-EF90CDC0744B}" presName="spaceRect" presStyleCnt="0"/>
      <dgm:spPr/>
    </dgm:pt>
    <dgm:pt modelId="{8323C45B-76AA-462D-820F-D8020671A8F1}" type="pres">
      <dgm:prSet presAssocID="{492F691F-F4BD-4C94-9A84-EF90CDC0744B}" presName="parTx" presStyleLbl="revTx" presStyleIdx="3" presStyleCnt="4">
        <dgm:presLayoutVars>
          <dgm:chMax val="0"/>
          <dgm:chPref val="0"/>
        </dgm:presLayoutVars>
      </dgm:prSet>
      <dgm:spPr/>
    </dgm:pt>
  </dgm:ptLst>
  <dgm:cxnLst>
    <dgm:cxn modelId="{BAA16B00-C22B-44D9-B3B4-280008C28438}" type="presOf" srcId="{756BE9F0-6D5E-4AEC-8C4D-50F7F2258CEE}" destId="{B86F9708-F909-4AA6-AFC4-F8E4E18CC14D}" srcOrd="0" destOrd="0" presId="urn:microsoft.com/office/officeart/2018/2/layout/IconVerticalSolidList"/>
    <dgm:cxn modelId="{0E79883D-4B0F-47B4-A0C0-452EFEE2021A}" srcId="{63CFF61D-C676-4BEA-B461-67E6E9EFC8D0}" destId="{37B6DAEA-59B7-49A2-BDBF-E30B079B67F2}" srcOrd="0" destOrd="0" parTransId="{11D2E745-51C8-4E2B-9D2B-034FA88DC89F}" sibTransId="{C90BDADC-5691-4513-8C94-E7655C34642C}"/>
    <dgm:cxn modelId="{CD184D5C-3A3D-4ED5-9D1B-CBE9C51FF13A}" srcId="{63CFF61D-C676-4BEA-B461-67E6E9EFC8D0}" destId="{492F691F-F4BD-4C94-9A84-EF90CDC0744B}" srcOrd="3" destOrd="0" parTransId="{39C05829-FDA2-44DC-82E5-19C3EE96A888}" sibTransId="{28E17794-8CF8-474F-8743-6481D0611F7A}"/>
    <dgm:cxn modelId="{18D5D260-841D-40F1-9799-9FFFA0F64C69}" srcId="{63CFF61D-C676-4BEA-B461-67E6E9EFC8D0}" destId="{AE4C35E4-92BD-42A1-AFB6-E32E46355339}" srcOrd="2" destOrd="0" parTransId="{19886F57-CE53-4E47-9CCA-F9E75E1FA064}" sibTransId="{B1F2E4BD-AA17-4290-8FD5-59EA3ABE0CB3}"/>
    <dgm:cxn modelId="{D4BAAC59-00E9-4A88-9BA7-3BF1D3F8986C}" srcId="{63CFF61D-C676-4BEA-B461-67E6E9EFC8D0}" destId="{756BE9F0-6D5E-4AEC-8C4D-50F7F2258CEE}" srcOrd="1" destOrd="0" parTransId="{1916DB72-49EF-482E-B29F-71E48B5944AD}" sibTransId="{22E0C708-0509-4FD0-AE7E-669BB30BBA76}"/>
    <dgm:cxn modelId="{277734C1-7AED-4CE7-87E7-9115D1BFF9A7}" type="presOf" srcId="{492F691F-F4BD-4C94-9A84-EF90CDC0744B}" destId="{8323C45B-76AA-462D-820F-D8020671A8F1}" srcOrd="0" destOrd="0" presId="urn:microsoft.com/office/officeart/2018/2/layout/IconVerticalSolidList"/>
    <dgm:cxn modelId="{E71378C1-035B-4DBF-B783-9C07E6800B4F}" type="presOf" srcId="{37B6DAEA-59B7-49A2-BDBF-E30B079B67F2}" destId="{33D467F6-D5B1-467C-8BAC-354296C7C1A8}" srcOrd="0" destOrd="0" presId="urn:microsoft.com/office/officeart/2018/2/layout/IconVerticalSolidList"/>
    <dgm:cxn modelId="{6DFFCDE8-EB07-4D8F-B1A8-FED13D3739FA}" type="presOf" srcId="{63CFF61D-C676-4BEA-B461-67E6E9EFC8D0}" destId="{406DC720-7389-4C8D-AD17-B63AFC7C9D55}" srcOrd="0" destOrd="0" presId="urn:microsoft.com/office/officeart/2018/2/layout/IconVerticalSolidList"/>
    <dgm:cxn modelId="{BAEFBFFB-A73F-4899-BDFA-805767B77021}" type="presOf" srcId="{AE4C35E4-92BD-42A1-AFB6-E32E46355339}" destId="{E0789032-ABAC-42E1-AF19-DFA0F7514664}" srcOrd="0" destOrd="0" presId="urn:microsoft.com/office/officeart/2018/2/layout/IconVerticalSolidList"/>
    <dgm:cxn modelId="{19C4ED74-8E2F-49DF-BA9A-F068D3ED6BD8}" type="presParOf" srcId="{406DC720-7389-4C8D-AD17-B63AFC7C9D55}" destId="{45E20CD5-2392-4D71-9437-73027557CB8B}" srcOrd="0" destOrd="0" presId="urn:microsoft.com/office/officeart/2018/2/layout/IconVerticalSolidList"/>
    <dgm:cxn modelId="{788D7568-048C-4353-918F-8FE7EB8EBAFF}" type="presParOf" srcId="{45E20CD5-2392-4D71-9437-73027557CB8B}" destId="{D46DC65A-623C-4091-8727-39314BC04429}" srcOrd="0" destOrd="0" presId="urn:microsoft.com/office/officeart/2018/2/layout/IconVerticalSolidList"/>
    <dgm:cxn modelId="{78B6B2D2-582B-49CF-98C1-53F6547E6172}" type="presParOf" srcId="{45E20CD5-2392-4D71-9437-73027557CB8B}" destId="{D8258EBD-A976-49C5-B1B4-C354974CACCE}" srcOrd="1" destOrd="0" presId="urn:microsoft.com/office/officeart/2018/2/layout/IconVerticalSolidList"/>
    <dgm:cxn modelId="{A7CE6E29-CB45-4EC9-AC5D-D00CA4CCD6C6}" type="presParOf" srcId="{45E20CD5-2392-4D71-9437-73027557CB8B}" destId="{0FDE2D80-5E9F-4729-8252-851657EE8A2B}" srcOrd="2" destOrd="0" presId="urn:microsoft.com/office/officeart/2018/2/layout/IconVerticalSolidList"/>
    <dgm:cxn modelId="{DBBE1EBD-396F-4AF0-98F7-870B4B9FEFEE}" type="presParOf" srcId="{45E20CD5-2392-4D71-9437-73027557CB8B}" destId="{33D467F6-D5B1-467C-8BAC-354296C7C1A8}" srcOrd="3" destOrd="0" presId="urn:microsoft.com/office/officeart/2018/2/layout/IconVerticalSolidList"/>
    <dgm:cxn modelId="{C7B657A6-13BA-4C18-9572-8B3D83B06D76}" type="presParOf" srcId="{406DC720-7389-4C8D-AD17-B63AFC7C9D55}" destId="{405DE555-E048-4B3D-BC22-1B4DC70D2FFC}" srcOrd="1" destOrd="0" presId="urn:microsoft.com/office/officeart/2018/2/layout/IconVerticalSolidList"/>
    <dgm:cxn modelId="{742E0467-F73D-46DC-BB50-3783317DAD69}" type="presParOf" srcId="{406DC720-7389-4C8D-AD17-B63AFC7C9D55}" destId="{1DBD040E-F974-428B-852C-B592136EBC47}" srcOrd="2" destOrd="0" presId="urn:microsoft.com/office/officeart/2018/2/layout/IconVerticalSolidList"/>
    <dgm:cxn modelId="{C25E38E0-A8B5-466A-AEF2-DE12CCA9588E}" type="presParOf" srcId="{1DBD040E-F974-428B-852C-B592136EBC47}" destId="{1DD9A926-011B-47AC-A395-43DDB89DE495}" srcOrd="0" destOrd="0" presId="urn:microsoft.com/office/officeart/2018/2/layout/IconVerticalSolidList"/>
    <dgm:cxn modelId="{A473BEC6-0331-479F-A4F7-DF3111D155BC}" type="presParOf" srcId="{1DBD040E-F974-428B-852C-B592136EBC47}" destId="{5FA330DE-691D-4AB2-BB72-C9116361FD83}" srcOrd="1" destOrd="0" presId="urn:microsoft.com/office/officeart/2018/2/layout/IconVerticalSolidList"/>
    <dgm:cxn modelId="{0F36698F-1417-4A8B-9E93-B59138B0847F}" type="presParOf" srcId="{1DBD040E-F974-428B-852C-B592136EBC47}" destId="{CF0D623B-8B70-4895-B22E-6A10C610BC12}" srcOrd="2" destOrd="0" presId="urn:microsoft.com/office/officeart/2018/2/layout/IconVerticalSolidList"/>
    <dgm:cxn modelId="{405D6A48-A3CF-407A-B49B-9B223582DD4D}" type="presParOf" srcId="{1DBD040E-F974-428B-852C-B592136EBC47}" destId="{B86F9708-F909-4AA6-AFC4-F8E4E18CC14D}" srcOrd="3" destOrd="0" presId="urn:microsoft.com/office/officeart/2018/2/layout/IconVerticalSolidList"/>
    <dgm:cxn modelId="{59760B65-873A-491C-9689-D79B4C2DCBB6}" type="presParOf" srcId="{406DC720-7389-4C8D-AD17-B63AFC7C9D55}" destId="{69B0F18B-F56A-494D-871B-61C6AC990000}" srcOrd="3" destOrd="0" presId="urn:microsoft.com/office/officeart/2018/2/layout/IconVerticalSolidList"/>
    <dgm:cxn modelId="{F112C27B-D94B-4572-8F12-23EC063757E4}" type="presParOf" srcId="{406DC720-7389-4C8D-AD17-B63AFC7C9D55}" destId="{ED54A03E-A0D1-4F04-BFE2-4277E46913D6}" srcOrd="4" destOrd="0" presId="urn:microsoft.com/office/officeart/2018/2/layout/IconVerticalSolidList"/>
    <dgm:cxn modelId="{EF97D79A-CAC4-43AF-BD55-3A000807AE09}" type="presParOf" srcId="{ED54A03E-A0D1-4F04-BFE2-4277E46913D6}" destId="{60B7E0AD-E045-49C6-BD4C-F10715E8AAC0}" srcOrd="0" destOrd="0" presId="urn:microsoft.com/office/officeart/2018/2/layout/IconVerticalSolidList"/>
    <dgm:cxn modelId="{BA0055A2-6FC0-4E85-8B5C-FF85A1448759}" type="presParOf" srcId="{ED54A03E-A0D1-4F04-BFE2-4277E46913D6}" destId="{44FD932E-AF71-48D3-B8FE-7072DE4D5DCD}" srcOrd="1" destOrd="0" presId="urn:microsoft.com/office/officeart/2018/2/layout/IconVerticalSolidList"/>
    <dgm:cxn modelId="{796C4E75-B5E4-411D-B58E-EE7530198BA3}" type="presParOf" srcId="{ED54A03E-A0D1-4F04-BFE2-4277E46913D6}" destId="{BE1AFFC0-1D6A-4F5D-8C8B-AFA41CE9E3FA}" srcOrd="2" destOrd="0" presId="urn:microsoft.com/office/officeart/2018/2/layout/IconVerticalSolidList"/>
    <dgm:cxn modelId="{AC33E689-A20A-4A8D-B7AF-5E936581CBF5}" type="presParOf" srcId="{ED54A03E-A0D1-4F04-BFE2-4277E46913D6}" destId="{E0789032-ABAC-42E1-AF19-DFA0F7514664}" srcOrd="3" destOrd="0" presId="urn:microsoft.com/office/officeart/2018/2/layout/IconVerticalSolidList"/>
    <dgm:cxn modelId="{A2879DC4-986D-4B65-B5BC-F2AADB3FADCA}" type="presParOf" srcId="{406DC720-7389-4C8D-AD17-B63AFC7C9D55}" destId="{3622F337-150F-4BD6-AA43-8DD4FD27426B}" srcOrd="5" destOrd="0" presId="urn:microsoft.com/office/officeart/2018/2/layout/IconVerticalSolidList"/>
    <dgm:cxn modelId="{B08359D1-B1F2-4471-BA56-EA18A10B2CBE}" type="presParOf" srcId="{406DC720-7389-4C8D-AD17-B63AFC7C9D55}" destId="{B23A291D-9434-4C06-9C37-DB032C80EBD8}" srcOrd="6" destOrd="0" presId="urn:microsoft.com/office/officeart/2018/2/layout/IconVerticalSolidList"/>
    <dgm:cxn modelId="{59F7B6A6-CAF4-4AAC-8E74-D6C6865DF173}" type="presParOf" srcId="{B23A291D-9434-4C06-9C37-DB032C80EBD8}" destId="{551468D1-21C5-4F5B-B235-FB0627052925}" srcOrd="0" destOrd="0" presId="urn:microsoft.com/office/officeart/2018/2/layout/IconVerticalSolidList"/>
    <dgm:cxn modelId="{572497FB-79EA-4E81-8A18-54B48CA0654C}" type="presParOf" srcId="{B23A291D-9434-4C06-9C37-DB032C80EBD8}" destId="{6DB3581F-F881-428C-AEE4-77F2676CA9A6}" srcOrd="1" destOrd="0" presId="urn:microsoft.com/office/officeart/2018/2/layout/IconVerticalSolidList"/>
    <dgm:cxn modelId="{AFDF8F4B-FA34-44DF-A4C7-37CFC9E312A8}" type="presParOf" srcId="{B23A291D-9434-4C06-9C37-DB032C80EBD8}" destId="{303A21F3-63A7-4FF0-ABFA-64F994CDB3DB}" srcOrd="2" destOrd="0" presId="urn:microsoft.com/office/officeart/2018/2/layout/IconVerticalSolidList"/>
    <dgm:cxn modelId="{18E17505-3767-402D-AF7B-90AC8AFD5D10}" type="presParOf" srcId="{B23A291D-9434-4C06-9C37-DB032C80EBD8}" destId="{8323C45B-76AA-462D-820F-D8020671A8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78527-2EF6-41AF-BA64-04C780AA2518}"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F2F1FF59-3BF2-40A9-9012-16DA9AAB0A4A}">
      <dgm:prSet/>
      <dgm:spPr/>
      <dgm:t>
        <a:bodyPr/>
        <a:lstStyle/>
        <a:p>
          <a:pPr>
            <a:defRPr b="1"/>
          </a:pPr>
          <a:r>
            <a:rPr lang="en-US"/>
            <a:t>Apr. 2025</a:t>
          </a:r>
        </a:p>
      </dgm:t>
    </dgm:pt>
    <dgm:pt modelId="{740B5588-F186-48EE-A225-296913D2F402}" type="parTrans" cxnId="{8C7FB230-A74E-463A-9FB5-909151300829}">
      <dgm:prSet/>
      <dgm:spPr/>
      <dgm:t>
        <a:bodyPr/>
        <a:lstStyle/>
        <a:p>
          <a:endParaRPr lang="en-US"/>
        </a:p>
      </dgm:t>
    </dgm:pt>
    <dgm:pt modelId="{E96121E8-310B-4A88-B09D-46D3548861CD}" type="sibTrans" cxnId="{8C7FB230-A74E-463A-9FB5-909151300829}">
      <dgm:prSet/>
      <dgm:spPr/>
      <dgm:t>
        <a:bodyPr/>
        <a:lstStyle/>
        <a:p>
          <a:endParaRPr lang="en-US"/>
        </a:p>
      </dgm:t>
    </dgm:pt>
    <dgm:pt modelId="{80D32813-FBD4-4E4E-B3C4-2360BB015558}">
      <dgm:prSet/>
      <dgm:spPr/>
      <dgm:t>
        <a:bodyPr/>
        <a:lstStyle/>
        <a:p>
          <a:r>
            <a:rPr lang="en-US"/>
            <a:t>Validation Workshop with Member States</a:t>
          </a:r>
        </a:p>
      </dgm:t>
    </dgm:pt>
    <dgm:pt modelId="{B875B92B-EF9D-49C8-90E0-EB67AC1E631F}" type="parTrans" cxnId="{2DA0FB38-2A5A-4420-A841-6DEA92C2281C}">
      <dgm:prSet/>
      <dgm:spPr/>
      <dgm:t>
        <a:bodyPr/>
        <a:lstStyle/>
        <a:p>
          <a:endParaRPr lang="en-US"/>
        </a:p>
      </dgm:t>
    </dgm:pt>
    <dgm:pt modelId="{A4B62759-8A64-4C99-9CB2-3C886D9F6F64}" type="sibTrans" cxnId="{2DA0FB38-2A5A-4420-A841-6DEA92C2281C}">
      <dgm:prSet/>
      <dgm:spPr/>
      <dgm:t>
        <a:bodyPr/>
        <a:lstStyle/>
        <a:p>
          <a:endParaRPr lang="en-US"/>
        </a:p>
      </dgm:t>
    </dgm:pt>
    <dgm:pt modelId="{D548F77F-B003-45DD-8243-C868E3E90C16}">
      <dgm:prSet/>
      <dgm:spPr/>
      <dgm:t>
        <a:bodyPr/>
        <a:lstStyle/>
        <a:p>
          <a:pPr>
            <a:defRPr b="1"/>
          </a:pPr>
          <a:r>
            <a:rPr lang="en-US"/>
            <a:t>July 2025</a:t>
          </a:r>
        </a:p>
      </dgm:t>
    </dgm:pt>
    <dgm:pt modelId="{DFF8F7BE-D6D8-4836-A606-E24A1F158CFA}" type="parTrans" cxnId="{3969957F-CD76-4050-9F21-385D70504DCD}">
      <dgm:prSet/>
      <dgm:spPr/>
      <dgm:t>
        <a:bodyPr/>
        <a:lstStyle/>
        <a:p>
          <a:endParaRPr lang="en-US"/>
        </a:p>
      </dgm:t>
    </dgm:pt>
    <dgm:pt modelId="{2545C8A6-210E-4C45-BA19-31A897435756}" type="sibTrans" cxnId="{3969957F-CD76-4050-9F21-385D70504DCD}">
      <dgm:prSet/>
      <dgm:spPr/>
      <dgm:t>
        <a:bodyPr/>
        <a:lstStyle/>
        <a:p>
          <a:endParaRPr lang="en-US"/>
        </a:p>
      </dgm:t>
    </dgm:pt>
    <dgm:pt modelId="{2A2AB38D-B624-4AEE-BD1C-A40C581A4DE9}">
      <dgm:prSet/>
      <dgm:spPr/>
      <dgm:t>
        <a:bodyPr/>
        <a:lstStyle/>
        <a:p>
          <a:r>
            <a:rPr lang="en-US"/>
            <a:t>Submission to AMCEN (20th Session)</a:t>
          </a:r>
        </a:p>
      </dgm:t>
    </dgm:pt>
    <dgm:pt modelId="{2D8583BA-7226-418E-AB0A-77628D89ECF1}" type="parTrans" cxnId="{F5689FB6-E052-4958-B759-66EC544BDFE5}">
      <dgm:prSet/>
      <dgm:spPr/>
      <dgm:t>
        <a:bodyPr/>
        <a:lstStyle/>
        <a:p>
          <a:endParaRPr lang="en-US"/>
        </a:p>
      </dgm:t>
    </dgm:pt>
    <dgm:pt modelId="{6569E8B0-2C2E-406B-BA4B-4FB15D5D7B0A}" type="sibTrans" cxnId="{F5689FB6-E052-4958-B759-66EC544BDFE5}">
      <dgm:prSet/>
      <dgm:spPr/>
      <dgm:t>
        <a:bodyPr/>
        <a:lstStyle/>
        <a:p>
          <a:endParaRPr lang="en-US"/>
        </a:p>
      </dgm:t>
    </dgm:pt>
    <dgm:pt modelId="{72B85C37-7488-431A-B4CE-8999C5F92A81}">
      <dgm:prSet/>
      <dgm:spPr/>
      <dgm:t>
        <a:bodyPr/>
        <a:lstStyle/>
        <a:p>
          <a:pPr>
            <a:defRPr b="1"/>
          </a:pPr>
          <a:r>
            <a:rPr lang="en-US"/>
            <a:t>Oct. 2025</a:t>
          </a:r>
        </a:p>
      </dgm:t>
    </dgm:pt>
    <dgm:pt modelId="{7BDBADF5-6360-4E55-9435-2A583FB20E11}" type="parTrans" cxnId="{7B588C1C-BC6D-416B-95DB-F8178ACE570C}">
      <dgm:prSet/>
      <dgm:spPr/>
      <dgm:t>
        <a:bodyPr/>
        <a:lstStyle/>
        <a:p>
          <a:endParaRPr lang="en-US"/>
        </a:p>
      </dgm:t>
    </dgm:pt>
    <dgm:pt modelId="{5E014856-EB7D-4913-9580-CBB9575C2A41}" type="sibTrans" cxnId="{7B588C1C-BC6D-416B-95DB-F8178ACE570C}">
      <dgm:prSet/>
      <dgm:spPr/>
      <dgm:t>
        <a:bodyPr/>
        <a:lstStyle/>
        <a:p>
          <a:endParaRPr lang="en-US"/>
        </a:p>
      </dgm:t>
    </dgm:pt>
    <dgm:pt modelId="{E32DBCD0-6CBA-4CC1-8E52-9DA725FA8282}">
      <dgm:prSet/>
      <dgm:spPr/>
      <dgm:t>
        <a:bodyPr/>
        <a:lstStyle/>
        <a:p>
          <a:r>
            <a:rPr lang="en-US"/>
            <a:t>Adoption by AUC STC</a:t>
          </a:r>
        </a:p>
      </dgm:t>
    </dgm:pt>
    <dgm:pt modelId="{97C47AC7-C49A-49FB-BB0B-25F8F2BD7213}" type="parTrans" cxnId="{8B7F0567-333B-4E05-B093-069192E1F9D4}">
      <dgm:prSet/>
      <dgm:spPr/>
      <dgm:t>
        <a:bodyPr/>
        <a:lstStyle/>
        <a:p>
          <a:endParaRPr lang="en-US"/>
        </a:p>
      </dgm:t>
    </dgm:pt>
    <dgm:pt modelId="{4CCC5670-4FF3-417F-BC57-BB2FEE88697A}" type="sibTrans" cxnId="{8B7F0567-333B-4E05-B093-069192E1F9D4}">
      <dgm:prSet/>
      <dgm:spPr/>
      <dgm:t>
        <a:bodyPr/>
        <a:lstStyle/>
        <a:p>
          <a:endParaRPr lang="en-US"/>
        </a:p>
      </dgm:t>
    </dgm:pt>
    <dgm:pt modelId="{65370CC3-1FDE-45AC-88D7-DF1ACC6A22CD}">
      <dgm:prSet/>
      <dgm:spPr/>
      <dgm:t>
        <a:bodyPr/>
        <a:lstStyle/>
        <a:p>
          <a:pPr>
            <a:defRPr b="1"/>
          </a:pPr>
          <a:r>
            <a:rPr lang="en-US"/>
            <a:t>2026</a:t>
          </a:r>
        </a:p>
      </dgm:t>
    </dgm:pt>
    <dgm:pt modelId="{1043D599-228D-4B9F-9449-3DCF139A893C}" type="parTrans" cxnId="{8B351EED-5B46-4087-89C0-59D493C14026}">
      <dgm:prSet/>
      <dgm:spPr/>
      <dgm:t>
        <a:bodyPr/>
        <a:lstStyle/>
        <a:p>
          <a:endParaRPr lang="en-US"/>
        </a:p>
      </dgm:t>
    </dgm:pt>
    <dgm:pt modelId="{BBAD1731-CE09-4754-9354-4FEDE8FD6CAA}" type="sibTrans" cxnId="{8B351EED-5B46-4087-89C0-59D493C14026}">
      <dgm:prSet/>
      <dgm:spPr/>
      <dgm:t>
        <a:bodyPr/>
        <a:lstStyle/>
        <a:p>
          <a:endParaRPr lang="en-US"/>
        </a:p>
      </dgm:t>
    </dgm:pt>
    <dgm:pt modelId="{6B811C73-B9DF-4C57-8EC5-A8F72F08D971}">
      <dgm:prSet/>
      <dgm:spPr/>
      <dgm:t>
        <a:bodyPr/>
        <a:lstStyle/>
        <a:p>
          <a:r>
            <a:rPr lang="en-US"/>
            <a:t>AU Heads of State Endorsement</a:t>
          </a:r>
        </a:p>
      </dgm:t>
    </dgm:pt>
    <dgm:pt modelId="{A660A1C7-CAC4-48F7-B9EE-FBD3D8F38C89}" type="parTrans" cxnId="{8095216F-2571-4271-BE95-EB77240F9B6C}">
      <dgm:prSet/>
      <dgm:spPr/>
      <dgm:t>
        <a:bodyPr/>
        <a:lstStyle/>
        <a:p>
          <a:endParaRPr lang="en-US"/>
        </a:p>
      </dgm:t>
    </dgm:pt>
    <dgm:pt modelId="{EE84E72A-CB24-4657-A2F4-24C7CF9CEDA6}" type="sibTrans" cxnId="{8095216F-2571-4271-BE95-EB77240F9B6C}">
      <dgm:prSet/>
      <dgm:spPr/>
      <dgm:t>
        <a:bodyPr/>
        <a:lstStyle/>
        <a:p>
          <a:endParaRPr lang="en-US"/>
        </a:p>
      </dgm:t>
    </dgm:pt>
    <dgm:pt modelId="{15D4BF70-A276-466A-BF98-BB7DFA244933}" type="pres">
      <dgm:prSet presAssocID="{AE078527-2EF6-41AF-BA64-04C780AA2518}" presName="root" presStyleCnt="0">
        <dgm:presLayoutVars>
          <dgm:chMax/>
          <dgm:chPref/>
          <dgm:animLvl val="lvl"/>
        </dgm:presLayoutVars>
      </dgm:prSet>
      <dgm:spPr/>
    </dgm:pt>
    <dgm:pt modelId="{29FCA8C9-F566-4B74-8F9E-C775FE17CB74}" type="pres">
      <dgm:prSet presAssocID="{AE078527-2EF6-41AF-BA64-04C780AA2518}"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BB8A1D6E-FC0F-421A-BBC7-52A8120629C3}" type="pres">
      <dgm:prSet presAssocID="{AE078527-2EF6-41AF-BA64-04C780AA2518}" presName="nodes" presStyleCnt="0">
        <dgm:presLayoutVars>
          <dgm:chMax/>
          <dgm:chPref/>
          <dgm:animLvl val="lvl"/>
        </dgm:presLayoutVars>
      </dgm:prSet>
      <dgm:spPr/>
    </dgm:pt>
    <dgm:pt modelId="{7376FEB8-6D77-4E0B-A026-3A4CC713ABA2}" type="pres">
      <dgm:prSet presAssocID="{F2F1FF59-3BF2-40A9-9012-16DA9AAB0A4A}" presName="composite" presStyleCnt="0"/>
      <dgm:spPr/>
    </dgm:pt>
    <dgm:pt modelId="{C12FFBB2-CA0F-4F83-A5CE-3AF14C45EBEC}" type="pres">
      <dgm:prSet presAssocID="{F2F1FF59-3BF2-40A9-9012-16DA9AAB0A4A}"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C20593FA-BF28-47FB-ABA5-0C45A5B3BBAE}" type="pres">
      <dgm:prSet presAssocID="{F2F1FF59-3BF2-40A9-9012-16DA9AAB0A4A}" presName="DropPinPlaceHolder" presStyleCnt="0"/>
      <dgm:spPr/>
    </dgm:pt>
    <dgm:pt modelId="{4FD3D639-C36D-4193-A377-F23C4D1A3141}" type="pres">
      <dgm:prSet presAssocID="{F2F1FF59-3BF2-40A9-9012-16DA9AAB0A4A}" presName="DropPin" presStyleLbl="alignNode1" presStyleIdx="0" presStyleCnt="4"/>
      <dgm:spPr/>
    </dgm:pt>
    <dgm:pt modelId="{FF435AE8-4FC3-4AAA-9F4E-294559BC2F9F}" type="pres">
      <dgm:prSet presAssocID="{F2F1FF59-3BF2-40A9-9012-16DA9AAB0A4A}" presName="Ellipse" presStyleLbl="fgAcc1" presStyleIdx="1" presStyleCnt="5"/>
      <dgm:spPr>
        <a:solidFill>
          <a:schemeClr val="lt1">
            <a:alpha val="90000"/>
            <a:hueOff val="0"/>
            <a:satOff val="0"/>
            <a:lumOff val="0"/>
            <a:alphaOff val="0"/>
          </a:schemeClr>
        </a:solidFill>
        <a:ln w="25400" cap="flat" cmpd="sng" algn="ctr">
          <a:noFill/>
          <a:prstDash val="solid"/>
        </a:ln>
        <a:effectLst/>
      </dgm:spPr>
    </dgm:pt>
    <dgm:pt modelId="{9BE84470-4C8E-47AD-8FC8-DCCD2DE64CA9}" type="pres">
      <dgm:prSet presAssocID="{F2F1FF59-3BF2-40A9-9012-16DA9AAB0A4A}" presName="L2TextContainer" presStyleLbl="revTx" presStyleIdx="0" presStyleCnt="8">
        <dgm:presLayoutVars>
          <dgm:bulletEnabled val="1"/>
        </dgm:presLayoutVars>
      </dgm:prSet>
      <dgm:spPr/>
    </dgm:pt>
    <dgm:pt modelId="{304A170C-4070-45FC-A00D-53918175311B}" type="pres">
      <dgm:prSet presAssocID="{F2F1FF59-3BF2-40A9-9012-16DA9AAB0A4A}" presName="L1TextContainer" presStyleLbl="revTx" presStyleIdx="1" presStyleCnt="8">
        <dgm:presLayoutVars>
          <dgm:chMax val="1"/>
          <dgm:chPref val="1"/>
          <dgm:bulletEnabled val="1"/>
        </dgm:presLayoutVars>
      </dgm:prSet>
      <dgm:spPr/>
    </dgm:pt>
    <dgm:pt modelId="{7BFE55C9-5065-4191-A2EC-309B58BDD986}" type="pres">
      <dgm:prSet presAssocID="{F2F1FF59-3BF2-40A9-9012-16DA9AAB0A4A}"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E70D93E2-2C25-4D31-95A8-CAFF9C8C0340}" type="pres">
      <dgm:prSet presAssocID="{F2F1FF59-3BF2-40A9-9012-16DA9AAB0A4A}" presName="EmptyPlaceHolder" presStyleCnt="0"/>
      <dgm:spPr/>
    </dgm:pt>
    <dgm:pt modelId="{E81FB174-F43C-48A9-AA05-C1913A1BCB97}" type="pres">
      <dgm:prSet presAssocID="{E96121E8-310B-4A88-B09D-46D3548861CD}" presName="spaceBetweenRectangles" presStyleCnt="0"/>
      <dgm:spPr/>
    </dgm:pt>
    <dgm:pt modelId="{8D112D37-997C-4A33-A558-B2A5029B4F5A}" type="pres">
      <dgm:prSet presAssocID="{D548F77F-B003-45DD-8243-C868E3E90C16}" presName="composite" presStyleCnt="0"/>
      <dgm:spPr/>
    </dgm:pt>
    <dgm:pt modelId="{27B0CA1C-D959-4215-A7E6-E00E2B6EAAF6}" type="pres">
      <dgm:prSet presAssocID="{D548F77F-B003-45DD-8243-C868E3E90C16}" presName="ConnectorPoint" presStyleLbl="lnNode1" presStyleIdx="1" presStyleCnt="4"/>
      <dgm:spPr>
        <a:solidFill>
          <a:schemeClr val="accent2">
            <a:hueOff val="1560506"/>
            <a:satOff val="-1946"/>
            <a:lumOff val="458"/>
            <a:alphaOff val="0"/>
          </a:schemeClr>
        </a:solidFill>
        <a:ln w="6350" cap="flat" cmpd="sng" algn="ctr">
          <a:solidFill>
            <a:schemeClr val="lt1">
              <a:hueOff val="0"/>
              <a:satOff val="0"/>
              <a:lumOff val="0"/>
              <a:alphaOff val="0"/>
            </a:schemeClr>
          </a:solidFill>
          <a:prstDash val="solid"/>
        </a:ln>
        <a:effectLst/>
      </dgm:spPr>
    </dgm:pt>
    <dgm:pt modelId="{84DCD1B6-059C-4751-93CE-50C1169CFAA7}" type="pres">
      <dgm:prSet presAssocID="{D548F77F-B003-45DD-8243-C868E3E90C16}" presName="DropPinPlaceHolder" presStyleCnt="0"/>
      <dgm:spPr/>
    </dgm:pt>
    <dgm:pt modelId="{A16B8C3E-B99A-477B-BEF7-FBBC6BE937BD}" type="pres">
      <dgm:prSet presAssocID="{D548F77F-B003-45DD-8243-C868E3E90C16}" presName="DropPin" presStyleLbl="alignNode1" presStyleIdx="1" presStyleCnt="4"/>
      <dgm:spPr/>
    </dgm:pt>
    <dgm:pt modelId="{C30BC122-03A1-4A3B-BBEB-A57E94AF88C1}" type="pres">
      <dgm:prSet presAssocID="{D548F77F-B003-45DD-8243-C868E3E90C16}" presName="Ellipse" presStyleLbl="fgAcc1" presStyleIdx="2" presStyleCnt="5"/>
      <dgm:spPr>
        <a:solidFill>
          <a:schemeClr val="lt1">
            <a:alpha val="90000"/>
            <a:hueOff val="0"/>
            <a:satOff val="0"/>
            <a:lumOff val="0"/>
            <a:alphaOff val="0"/>
          </a:schemeClr>
        </a:solidFill>
        <a:ln w="25400" cap="flat" cmpd="sng" algn="ctr">
          <a:noFill/>
          <a:prstDash val="solid"/>
        </a:ln>
        <a:effectLst/>
      </dgm:spPr>
    </dgm:pt>
    <dgm:pt modelId="{BAFEE36A-5C74-43C5-8E91-E2213AA05016}" type="pres">
      <dgm:prSet presAssocID="{D548F77F-B003-45DD-8243-C868E3E90C16}" presName="L2TextContainer" presStyleLbl="revTx" presStyleIdx="2" presStyleCnt="8">
        <dgm:presLayoutVars>
          <dgm:bulletEnabled val="1"/>
        </dgm:presLayoutVars>
      </dgm:prSet>
      <dgm:spPr/>
    </dgm:pt>
    <dgm:pt modelId="{A559F3D2-EE9E-4E61-AA75-9E8234888933}" type="pres">
      <dgm:prSet presAssocID="{D548F77F-B003-45DD-8243-C868E3E90C16}" presName="L1TextContainer" presStyleLbl="revTx" presStyleIdx="3" presStyleCnt="8">
        <dgm:presLayoutVars>
          <dgm:chMax val="1"/>
          <dgm:chPref val="1"/>
          <dgm:bulletEnabled val="1"/>
        </dgm:presLayoutVars>
      </dgm:prSet>
      <dgm:spPr/>
    </dgm:pt>
    <dgm:pt modelId="{B9B24133-1E14-4EA1-836F-EFB3C6C1F65F}" type="pres">
      <dgm:prSet presAssocID="{D548F77F-B003-45DD-8243-C868E3E90C16}" presName="ConnectLine" presStyleLbl="sibTrans1D1" presStyleIdx="1" presStyleCnt="4"/>
      <dgm:spPr>
        <a:noFill/>
        <a:ln w="12700" cap="flat" cmpd="sng" algn="ctr">
          <a:solidFill>
            <a:schemeClr val="accent2">
              <a:hueOff val="1560506"/>
              <a:satOff val="-1946"/>
              <a:lumOff val="458"/>
              <a:alphaOff val="0"/>
            </a:schemeClr>
          </a:solidFill>
          <a:prstDash val="dash"/>
        </a:ln>
        <a:effectLst/>
      </dgm:spPr>
    </dgm:pt>
    <dgm:pt modelId="{8C1942B8-0A64-4393-9403-A302A0AF732C}" type="pres">
      <dgm:prSet presAssocID="{D548F77F-B003-45DD-8243-C868E3E90C16}" presName="EmptyPlaceHolder" presStyleCnt="0"/>
      <dgm:spPr/>
    </dgm:pt>
    <dgm:pt modelId="{EFD4897D-98CB-46E0-A4CD-4FD9A54DD6A7}" type="pres">
      <dgm:prSet presAssocID="{2545C8A6-210E-4C45-BA19-31A897435756}" presName="spaceBetweenRectangles" presStyleCnt="0"/>
      <dgm:spPr/>
    </dgm:pt>
    <dgm:pt modelId="{DB99E055-F2C0-4352-945A-C1312A47D5BF}" type="pres">
      <dgm:prSet presAssocID="{72B85C37-7488-431A-B4CE-8999C5F92A81}" presName="composite" presStyleCnt="0"/>
      <dgm:spPr/>
    </dgm:pt>
    <dgm:pt modelId="{ABFB9555-8812-4C25-9F29-3F49128ECC65}" type="pres">
      <dgm:prSet presAssocID="{72B85C37-7488-431A-B4CE-8999C5F92A81}" presName="ConnectorPoint" presStyleLbl="lnNode1" presStyleIdx="2" presStyleCnt="4"/>
      <dgm:spPr>
        <a:solidFill>
          <a:schemeClr val="accent2">
            <a:hueOff val="3121013"/>
            <a:satOff val="-3893"/>
            <a:lumOff val="915"/>
            <a:alphaOff val="0"/>
          </a:schemeClr>
        </a:solidFill>
        <a:ln w="6350" cap="flat" cmpd="sng" algn="ctr">
          <a:solidFill>
            <a:schemeClr val="lt1">
              <a:hueOff val="0"/>
              <a:satOff val="0"/>
              <a:lumOff val="0"/>
              <a:alphaOff val="0"/>
            </a:schemeClr>
          </a:solidFill>
          <a:prstDash val="solid"/>
        </a:ln>
        <a:effectLst/>
      </dgm:spPr>
    </dgm:pt>
    <dgm:pt modelId="{00A2C18B-CD05-4BE7-A6F2-7AF5D6DBD30B}" type="pres">
      <dgm:prSet presAssocID="{72B85C37-7488-431A-B4CE-8999C5F92A81}" presName="DropPinPlaceHolder" presStyleCnt="0"/>
      <dgm:spPr/>
    </dgm:pt>
    <dgm:pt modelId="{6BE412D9-D200-44DA-89EB-0B6AA10625A3}" type="pres">
      <dgm:prSet presAssocID="{72B85C37-7488-431A-B4CE-8999C5F92A81}" presName="DropPin" presStyleLbl="alignNode1" presStyleIdx="2" presStyleCnt="4"/>
      <dgm:spPr/>
    </dgm:pt>
    <dgm:pt modelId="{F6F3C17A-ABAD-4818-8DAD-CD0228F0B534}" type="pres">
      <dgm:prSet presAssocID="{72B85C37-7488-431A-B4CE-8999C5F92A81}" presName="Ellipse" presStyleLbl="fgAcc1" presStyleIdx="3" presStyleCnt="5"/>
      <dgm:spPr>
        <a:solidFill>
          <a:schemeClr val="lt1">
            <a:alpha val="90000"/>
            <a:hueOff val="0"/>
            <a:satOff val="0"/>
            <a:lumOff val="0"/>
            <a:alphaOff val="0"/>
          </a:schemeClr>
        </a:solidFill>
        <a:ln w="25400" cap="flat" cmpd="sng" algn="ctr">
          <a:noFill/>
          <a:prstDash val="solid"/>
        </a:ln>
        <a:effectLst/>
      </dgm:spPr>
    </dgm:pt>
    <dgm:pt modelId="{7333876B-347C-4419-B39F-B1F6D77C6FB6}" type="pres">
      <dgm:prSet presAssocID="{72B85C37-7488-431A-B4CE-8999C5F92A81}" presName="L2TextContainer" presStyleLbl="revTx" presStyleIdx="4" presStyleCnt="8">
        <dgm:presLayoutVars>
          <dgm:bulletEnabled val="1"/>
        </dgm:presLayoutVars>
      </dgm:prSet>
      <dgm:spPr/>
    </dgm:pt>
    <dgm:pt modelId="{8308BC85-DE8C-4146-B84C-92F9C23A81E0}" type="pres">
      <dgm:prSet presAssocID="{72B85C37-7488-431A-B4CE-8999C5F92A81}" presName="L1TextContainer" presStyleLbl="revTx" presStyleIdx="5" presStyleCnt="8">
        <dgm:presLayoutVars>
          <dgm:chMax val="1"/>
          <dgm:chPref val="1"/>
          <dgm:bulletEnabled val="1"/>
        </dgm:presLayoutVars>
      </dgm:prSet>
      <dgm:spPr/>
    </dgm:pt>
    <dgm:pt modelId="{22157326-D9C8-44F5-AFCA-1B62D44263C0}" type="pres">
      <dgm:prSet presAssocID="{72B85C37-7488-431A-B4CE-8999C5F92A81}" presName="ConnectLine" presStyleLbl="sibTrans1D1" presStyleIdx="2" presStyleCnt="4"/>
      <dgm:spPr>
        <a:noFill/>
        <a:ln w="12700" cap="flat" cmpd="sng" algn="ctr">
          <a:solidFill>
            <a:schemeClr val="accent2">
              <a:hueOff val="3121013"/>
              <a:satOff val="-3893"/>
              <a:lumOff val="915"/>
              <a:alphaOff val="0"/>
            </a:schemeClr>
          </a:solidFill>
          <a:prstDash val="dash"/>
        </a:ln>
        <a:effectLst/>
      </dgm:spPr>
    </dgm:pt>
    <dgm:pt modelId="{0851CE4C-D4F4-4EFA-BD6E-6141DE795275}" type="pres">
      <dgm:prSet presAssocID="{72B85C37-7488-431A-B4CE-8999C5F92A81}" presName="EmptyPlaceHolder" presStyleCnt="0"/>
      <dgm:spPr/>
    </dgm:pt>
    <dgm:pt modelId="{FA0762A0-28B3-49AF-A64E-19F776C07D3B}" type="pres">
      <dgm:prSet presAssocID="{5E014856-EB7D-4913-9580-CBB9575C2A41}" presName="spaceBetweenRectangles" presStyleCnt="0"/>
      <dgm:spPr/>
    </dgm:pt>
    <dgm:pt modelId="{D722EB90-359A-4E97-A4E9-340495B53357}" type="pres">
      <dgm:prSet presAssocID="{65370CC3-1FDE-45AC-88D7-DF1ACC6A22CD}" presName="composite" presStyleCnt="0"/>
      <dgm:spPr/>
    </dgm:pt>
    <dgm:pt modelId="{5E3F0772-2B5E-43C2-B4BB-6E16715C70EA}" type="pres">
      <dgm:prSet presAssocID="{65370CC3-1FDE-45AC-88D7-DF1ACC6A22CD}" presName="ConnectorPoint" presStyleLbl="lnNode1" presStyleIdx="3" presStyleCnt="4"/>
      <dgm:spPr>
        <a:solidFill>
          <a:schemeClr val="accent2">
            <a:hueOff val="4681519"/>
            <a:satOff val="-5839"/>
            <a:lumOff val="1373"/>
            <a:alphaOff val="0"/>
          </a:schemeClr>
        </a:solidFill>
        <a:ln w="6350" cap="flat" cmpd="sng" algn="ctr">
          <a:solidFill>
            <a:schemeClr val="lt1">
              <a:hueOff val="0"/>
              <a:satOff val="0"/>
              <a:lumOff val="0"/>
              <a:alphaOff val="0"/>
            </a:schemeClr>
          </a:solidFill>
          <a:prstDash val="solid"/>
        </a:ln>
        <a:effectLst/>
      </dgm:spPr>
    </dgm:pt>
    <dgm:pt modelId="{6E441457-9834-4FD6-904D-2920D7638D4D}" type="pres">
      <dgm:prSet presAssocID="{65370CC3-1FDE-45AC-88D7-DF1ACC6A22CD}" presName="DropPinPlaceHolder" presStyleCnt="0"/>
      <dgm:spPr/>
    </dgm:pt>
    <dgm:pt modelId="{6DE30756-F64B-45D4-AF78-FD5313A3B456}" type="pres">
      <dgm:prSet presAssocID="{65370CC3-1FDE-45AC-88D7-DF1ACC6A22CD}" presName="DropPin" presStyleLbl="alignNode1" presStyleIdx="3" presStyleCnt="4"/>
      <dgm:spPr/>
    </dgm:pt>
    <dgm:pt modelId="{EDC55ED8-1F8A-4DD6-AD29-B34BC94888CD}" type="pres">
      <dgm:prSet presAssocID="{65370CC3-1FDE-45AC-88D7-DF1ACC6A22CD}" presName="Ellipse" presStyleLbl="fgAcc1" presStyleIdx="4" presStyleCnt="5"/>
      <dgm:spPr>
        <a:solidFill>
          <a:schemeClr val="lt1">
            <a:alpha val="90000"/>
            <a:hueOff val="0"/>
            <a:satOff val="0"/>
            <a:lumOff val="0"/>
            <a:alphaOff val="0"/>
          </a:schemeClr>
        </a:solidFill>
        <a:ln w="25400" cap="flat" cmpd="sng" algn="ctr">
          <a:noFill/>
          <a:prstDash val="solid"/>
        </a:ln>
        <a:effectLst/>
      </dgm:spPr>
    </dgm:pt>
    <dgm:pt modelId="{8BF2A9B9-1E51-4E30-AC05-79AFD7A310B7}" type="pres">
      <dgm:prSet presAssocID="{65370CC3-1FDE-45AC-88D7-DF1ACC6A22CD}" presName="L2TextContainer" presStyleLbl="revTx" presStyleIdx="6" presStyleCnt="8">
        <dgm:presLayoutVars>
          <dgm:bulletEnabled val="1"/>
        </dgm:presLayoutVars>
      </dgm:prSet>
      <dgm:spPr/>
    </dgm:pt>
    <dgm:pt modelId="{5A37FD65-BDD9-4E5F-BD75-EBE7E2E3BB6F}" type="pres">
      <dgm:prSet presAssocID="{65370CC3-1FDE-45AC-88D7-DF1ACC6A22CD}" presName="L1TextContainer" presStyleLbl="revTx" presStyleIdx="7" presStyleCnt="8">
        <dgm:presLayoutVars>
          <dgm:chMax val="1"/>
          <dgm:chPref val="1"/>
          <dgm:bulletEnabled val="1"/>
        </dgm:presLayoutVars>
      </dgm:prSet>
      <dgm:spPr/>
    </dgm:pt>
    <dgm:pt modelId="{A46EEA72-7860-4799-9721-E00184B48D5B}" type="pres">
      <dgm:prSet presAssocID="{65370CC3-1FDE-45AC-88D7-DF1ACC6A22CD}" presName="ConnectLine" presStyleLbl="sibTrans1D1" presStyleIdx="3" presStyleCnt="4"/>
      <dgm:spPr>
        <a:noFill/>
        <a:ln w="12700" cap="flat" cmpd="sng" algn="ctr">
          <a:solidFill>
            <a:schemeClr val="accent2">
              <a:hueOff val="4681519"/>
              <a:satOff val="-5839"/>
              <a:lumOff val="1373"/>
              <a:alphaOff val="0"/>
            </a:schemeClr>
          </a:solidFill>
          <a:prstDash val="dash"/>
        </a:ln>
        <a:effectLst/>
      </dgm:spPr>
    </dgm:pt>
    <dgm:pt modelId="{9DDE1512-257E-4DD9-914D-F7F58604F4A4}" type="pres">
      <dgm:prSet presAssocID="{65370CC3-1FDE-45AC-88D7-DF1ACC6A22CD}" presName="EmptyPlaceHolder" presStyleCnt="0"/>
      <dgm:spPr/>
    </dgm:pt>
  </dgm:ptLst>
  <dgm:cxnLst>
    <dgm:cxn modelId="{7B588C1C-BC6D-416B-95DB-F8178ACE570C}" srcId="{AE078527-2EF6-41AF-BA64-04C780AA2518}" destId="{72B85C37-7488-431A-B4CE-8999C5F92A81}" srcOrd="2" destOrd="0" parTransId="{7BDBADF5-6360-4E55-9435-2A583FB20E11}" sibTransId="{5E014856-EB7D-4913-9580-CBB9575C2A41}"/>
    <dgm:cxn modelId="{20BFE12B-DE70-42E0-968F-C6A8BDAE63E8}" type="presOf" srcId="{72B85C37-7488-431A-B4CE-8999C5F92A81}" destId="{8308BC85-DE8C-4146-B84C-92F9C23A81E0}" srcOrd="0" destOrd="0" presId="urn:microsoft.com/office/officeart/2017/3/layout/DropPinTimeline"/>
    <dgm:cxn modelId="{8C7FB230-A74E-463A-9FB5-909151300829}" srcId="{AE078527-2EF6-41AF-BA64-04C780AA2518}" destId="{F2F1FF59-3BF2-40A9-9012-16DA9AAB0A4A}" srcOrd="0" destOrd="0" parTransId="{740B5588-F186-48EE-A225-296913D2F402}" sibTransId="{E96121E8-310B-4A88-B09D-46D3548861CD}"/>
    <dgm:cxn modelId="{2DA0FB38-2A5A-4420-A841-6DEA92C2281C}" srcId="{F2F1FF59-3BF2-40A9-9012-16DA9AAB0A4A}" destId="{80D32813-FBD4-4E4E-B3C4-2360BB015558}" srcOrd="0" destOrd="0" parTransId="{B875B92B-EF9D-49C8-90E0-EB67AC1E631F}" sibTransId="{A4B62759-8A64-4C99-9CB2-3C886D9F6F64}"/>
    <dgm:cxn modelId="{E3952C45-D792-4436-B5B5-50F1D6728C2F}" type="presOf" srcId="{6B811C73-B9DF-4C57-8EC5-A8F72F08D971}" destId="{8BF2A9B9-1E51-4E30-AC05-79AFD7A310B7}" srcOrd="0" destOrd="0" presId="urn:microsoft.com/office/officeart/2017/3/layout/DropPinTimeline"/>
    <dgm:cxn modelId="{6EA9A045-3F78-42DB-9916-D9A0D2F5B188}" type="presOf" srcId="{80D32813-FBD4-4E4E-B3C4-2360BB015558}" destId="{9BE84470-4C8E-47AD-8FC8-DCCD2DE64CA9}" srcOrd="0" destOrd="0" presId="urn:microsoft.com/office/officeart/2017/3/layout/DropPinTimeline"/>
    <dgm:cxn modelId="{8B7F0567-333B-4E05-B093-069192E1F9D4}" srcId="{72B85C37-7488-431A-B4CE-8999C5F92A81}" destId="{E32DBCD0-6CBA-4CC1-8E52-9DA725FA8282}" srcOrd="0" destOrd="0" parTransId="{97C47AC7-C49A-49FB-BB0B-25F8F2BD7213}" sibTransId="{4CCC5670-4FF3-417F-BC57-BB2FEE88697A}"/>
    <dgm:cxn modelId="{D61B916C-35C8-4E10-8A70-0597BD66F8FF}" type="presOf" srcId="{2A2AB38D-B624-4AEE-BD1C-A40C581A4DE9}" destId="{BAFEE36A-5C74-43C5-8E91-E2213AA05016}" srcOrd="0" destOrd="0" presId="urn:microsoft.com/office/officeart/2017/3/layout/DropPinTimeline"/>
    <dgm:cxn modelId="{8095216F-2571-4271-BE95-EB77240F9B6C}" srcId="{65370CC3-1FDE-45AC-88D7-DF1ACC6A22CD}" destId="{6B811C73-B9DF-4C57-8EC5-A8F72F08D971}" srcOrd="0" destOrd="0" parTransId="{A660A1C7-CAC4-48F7-B9EE-FBD3D8F38C89}" sibTransId="{EE84E72A-CB24-4657-A2F4-24C7CF9CEDA6}"/>
    <dgm:cxn modelId="{3969957F-CD76-4050-9F21-385D70504DCD}" srcId="{AE078527-2EF6-41AF-BA64-04C780AA2518}" destId="{D548F77F-B003-45DD-8243-C868E3E90C16}" srcOrd="1" destOrd="0" parTransId="{DFF8F7BE-D6D8-4836-A606-E24A1F158CFA}" sibTransId="{2545C8A6-210E-4C45-BA19-31A897435756}"/>
    <dgm:cxn modelId="{053C3384-49DA-4C01-B310-3E319A7A416C}" type="presOf" srcId="{65370CC3-1FDE-45AC-88D7-DF1ACC6A22CD}" destId="{5A37FD65-BDD9-4E5F-BD75-EBE7E2E3BB6F}" srcOrd="0" destOrd="0" presId="urn:microsoft.com/office/officeart/2017/3/layout/DropPinTimeline"/>
    <dgm:cxn modelId="{5AAA5F85-51BA-4643-B5DB-1DC894866F10}" type="presOf" srcId="{E32DBCD0-6CBA-4CC1-8E52-9DA725FA8282}" destId="{7333876B-347C-4419-B39F-B1F6D77C6FB6}" srcOrd="0" destOrd="0" presId="urn:microsoft.com/office/officeart/2017/3/layout/DropPinTimeline"/>
    <dgm:cxn modelId="{F86C4287-7B66-41A9-BE5E-2E8B08485975}" type="presOf" srcId="{F2F1FF59-3BF2-40A9-9012-16DA9AAB0A4A}" destId="{304A170C-4070-45FC-A00D-53918175311B}" srcOrd="0" destOrd="0" presId="urn:microsoft.com/office/officeart/2017/3/layout/DropPinTimeline"/>
    <dgm:cxn modelId="{F5689FB6-E052-4958-B759-66EC544BDFE5}" srcId="{D548F77F-B003-45DD-8243-C868E3E90C16}" destId="{2A2AB38D-B624-4AEE-BD1C-A40C581A4DE9}" srcOrd="0" destOrd="0" parTransId="{2D8583BA-7226-418E-AB0A-77628D89ECF1}" sibTransId="{6569E8B0-2C2E-406B-BA4B-4FB15D5D7B0A}"/>
    <dgm:cxn modelId="{326EAAC5-F0C4-48D6-8D32-D51443D40D14}" type="presOf" srcId="{D548F77F-B003-45DD-8243-C868E3E90C16}" destId="{A559F3D2-EE9E-4E61-AA75-9E8234888933}" srcOrd="0" destOrd="0" presId="urn:microsoft.com/office/officeart/2017/3/layout/DropPinTimeline"/>
    <dgm:cxn modelId="{A5EF7BD6-AB08-40A9-913E-413D938D081F}" type="presOf" srcId="{AE078527-2EF6-41AF-BA64-04C780AA2518}" destId="{15D4BF70-A276-466A-BF98-BB7DFA244933}" srcOrd="0" destOrd="0" presId="urn:microsoft.com/office/officeart/2017/3/layout/DropPinTimeline"/>
    <dgm:cxn modelId="{8B351EED-5B46-4087-89C0-59D493C14026}" srcId="{AE078527-2EF6-41AF-BA64-04C780AA2518}" destId="{65370CC3-1FDE-45AC-88D7-DF1ACC6A22CD}" srcOrd="3" destOrd="0" parTransId="{1043D599-228D-4B9F-9449-3DCF139A893C}" sibTransId="{BBAD1731-CE09-4754-9354-4FEDE8FD6CAA}"/>
    <dgm:cxn modelId="{251B3211-2389-4F3B-B111-CF8F8DAD92C1}" type="presParOf" srcId="{15D4BF70-A276-466A-BF98-BB7DFA244933}" destId="{29FCA8C9-F566-4B74-8F9E-C775FE17CB74}" srcOrd="0" destOrd="0" presId="urn:microsoft.com/office/officeart/2017/3/layout/DropPinTimeline"/>
    <dgm:cxn modelId="{9D4CCF00-6DAA-4643-A64A-0A065C9BAB47}" type="presParOf" srcId="{15D4BF70-A276-466A-BF98-BB7DFA244933}" destId="{BB8A1D6E-FC0F-421A-BBC7-52A8120629C3}" srcOrd="1" destOrd="0" presId="urn:microsoft.com/office/officeart/2017/3/layout/DropPinTimeline"/>
    <dgm:cxn modelId="{CC7E6F30-238E-4589-B0D0-A429F80D8AF4}" type="presParOf" srcId="{BB8A1D6E-FC0F-421A-BBC7-52A8120629C3}" destId="{7376FEB8-6D77-4E0B-A026-3A4CC713ABA2}" srcOrd="0" destOrd="0" presId="urn:microsoft.com/office/officeart/2017/3/layout/DropPinTimeline"/>
    <dgm:cxn modelId="{A8EF58B7-E12B-4533-8A1F-219CF9F84D5F}" type="presParOf" srcId="{7376FEB8-6D77-4E0B-A026-3A4CC713ABA2}" destId="{C12FFBB2-CA0F-4F83-A5CE-3AF14C45EBEC}" srcOrd="0" destOrd="0" presId="urn:microsoft.com/office/officeart/2017/3/layout/DropPinTimeline"/>
    <dgm:cxn modelId="{A64B4816-9337-481E-8771-92D45A8C974B}" type="presParOf" srcId="{7376FEB8-6D77-4E0B-A026-3A4CC713ABA2}" destId="{C20593FA-BF28-47FB-ABA5-0C45A5B3BBAE}" srcOrd="1" destOrd="0" presId="urn:microsoft.com/office/officeart/2017/3/layout/DropPinTimeline"/>
    <dgm:cxn modelId="{18449FFD-28F6-4A44-BF56-C817BB0FC4B1}" type="presParOf" srcId="{C20593FA-BF28-47FB-ABA5-0C45A5B3BBAE}" destId="{4FD3D639-C36D-4193-A377-F23C4D1A3141}" srcOrd="0" destOrd="0" presId="urn:microsoft.com/office/officeart/2017/3/layout/DropPinTimeline"/>
    <dgm:cxn modelId="{EA87C8E5-4503-47B4-B0FC-6D7E3FD4E9A5}" type="presParOf" srcId="{C20593FA-BF28-47FB-ABA5-0C45A5B3BBAE}" destId="{FF435AE8-4FC3-4AAA-9F4E-294559BC2F9F}" srcOrd="1" destOrd="0" presId="urn:microsoft.com/office/officeart/2017/3/layout/DropPinTimeline"/>
    <dgm:cxn modelId="{3AB932B7-FAE3-4D89-BFB7-78D3772A0428}" type="presParOf" srcId="{7376FEB8-6D77-4E0B-A026-3A4CC713ABA2}" destId="{9BE84470-4C8E-47AD-8FC8-DCCD2DE64CA9}" srcOrd="2" destOrd="0" presId="urn:microsoft.com/office/officeart/2017/3/layout/DropPinTimeline"/>
    <dgm:cxn modelId="{60FD5CA5-3416-494D-BE95-F117CF54A8E8}" type="presParOf" srcId="{7376FEB8-6D77-4E0B-A026-3A4CC713ABA2}" destId="{304A170C-4070-45FC-A00D-53918175311B}" srcOrd="3" destOrd="0" presId="urn:microsoft.com/office/officeart/2017/3/layout/DropPinTimeline"/>
    <dgm:cxn modelId="{D6D04BD3-682E-4EA8-866D-98E827F77A56}" type="presParOf" srcId="{7376FEB8-6D77-4E0B-A026-3A4CC713ABA2}" destId="{7BFE55C9-5065-4191-A2EC-309B58BDD986}" srcOrd="4" destOrd="0" presId="urn:microsoft.com/office/officeart/2017/3/layout/DropPinTimeline"/>
    <dgm:cxn modelId="{D30302FD-10A9-43AC-8EBD-59C11D6F5A07}" type="presParOf" srcId="{7376FEB8-6D77-4E0B-A026-3A4CC713ABA2}" destId="{E70D93E2-2C25-4D31-95A8-CAFF9C8C0340}" srcOrd="5" destOrd="0" presId="urn:microsoft.com/office/officeart/2017/3/layout/DropPinTimeline"/>
    <dgm:cxn modelId="{D4945EEF-BF76-4CB6-9E2E-51E04B00F16A}" type="presParOf" srcId="{BB8A1D6E-FC0F-421A-BBC7-52A8120629C3}" destId="{E81FB174-F43C-48A9-AA05-C1913A1BCB97}" srcOrd="1" destOrd="0" presId="urn:microsoft.com/office/officeart/2017/3/layout/DropPinTimeline"/>
    <dgm:cxn modelId="{C321328B-971E-48D6-93E5-1752EC3FA018}" type="presParOf" srcId="{BB8A1D6E-FC0F-421A-BBC7-52A8120629C3}" destId="{8D112D37-997C-4A33-A558-B2A5029B4F5A}" srcOrd="2" destOrd="0" presId="urn:microsoft.com/office/officeart/2017/3/layout/DropPinTimeline"/>
    <dgm:cxn modelId="{440DB37D-0616-40F9-9C72-B93A7FFDA486}" type="presParOf" srcId="{8D112D37-997C-4A33-A558-B2A5029B4F5A}" destId="{27B0CA1C-D959-4215-A7E6-E00E2B6EAAF6}" srcOrd="0" destOrd="0" presId="urn:microsoft.com/office/officeart/2017/3/layout/DropPinTimeline"/>
    <dgm:cxn modelId="{3D165F97-7000-4261-A946-4117E1DFC6FA}" type="presParOf" srcId="{8D112D37-997C-4A33-A558-B2A5029B4F5A}" destId="{84DCD1B6-059C-4751-93CE-50C1169CFAA7}" srcOrd="1" destOrd="0" presId="urn:microsoft.com/office/officeart/2017/3/layout/DropPinTimeline"/>
    <dgm:cxn modelId="{4D4EC66E-ACE2-433E-887D-1EC7CE6F7CF0}" type="presParOf" srcId="{84DCD1B6-059C-4751-93CE-50C1169CFAA7}" destId="{A16B8C3E-B99A-477B-BEF7-FBBC6BE937BD}" srcOrd="0" destOrd="0" presId="urn:microsoft.com/office/officeart/2017/3/layout/DropPinTimeline"/>
    <dgm:cxn modelId="{33063811-8479-4AC9-B9E1-96308EF74B33}" type="presParOf" srcId="{84DCD1B6-059C-4751-93CE-50C1169CFAA7}" destId="{C30BC122-03A1-4A3B-BBEB-A57E94AF88C1}" srcOrd="1" destOrd="0" presId="urn:microsoft.com/office/officeart/2017/3/layout/DropPinTimeline"/>
    <dgm:cxn modelId="{F38DB28F-C952-4DB1-A436-1C646C675D18}" type="presParOf" srcId="{8D112D37-997C-4A33-A558-B2A5029B4F5A}" destId="{BAFEE36A-5C74-43C5-8E91-E2213AA05016}" srcOrd="2" destOrd="0" presId="urn:microsoft.com/office/officeart/2017/3/layout/DropPinTimeline"/>
    <dgm:cxn modelId="{B240C4CB-6BE4-48AF-9665-C0B847DEA69B}" type="presParOf" srcId="{8D112D37-997C-4A33-A558-B2A5029B4F5A}" destId="{A559F3D2-EE9E-4E61-AA75-9E8234888933}" srcOrd="3" destOrd="0" presId="urn:microsoft.com/office/officeart/2017/3/layout/DropPinTimeline"/>
    <dgm:cxn modelId="{C613A89B-7F12-4995-B4EF-C74E1869ECEC}" type="presParOf" srcId="{8D112D37-997C-4A33-A558-B2A5029B4F5A}" destId="{B9B24133-1E14-4EA1-836F-EFB3C6C1F65F}" srcOrd="4" destOrd="0" presId="urn:microsoft.com/office/officeart/2017/3/layout/DropPinTimeline"/>
    <dgm:cxn modelId="{9B3AF4C0-7B60-44CD-AB73-649D0448A401}" type="presParOf" srcId="{8D112D37-997C-4A33-A558-B2A5029B4F5A}" destId="{8C1942B8-0A64-4393-9403-A302A0AF732C}" srcOrd="5" destOrd="0" presId="urn:microsoft.com/office/officeart/2017/3/layout/DropPinTimeline"/>
    <dgm:cxn modelId="{D2DADD51-3E10-4486-ACDF-4726B649B90D}" type="presParOf" srcId="{BB8A1D6E-FC0F-421A-BBC7-52A8120629C3}" destId="{EFD4897D-98CB-46E0-A4CD-4FD9A54DD6A7}" srcOrd="3" destOrd="0" presId="urn:microsoft.com/office/officeart/2017/3/layout/DropPinTimeline"/>
    <dgm:cxn modelId="{4CC95624-5A98-455D-BC06-1EB6A44EFC00}" type="presParOf" srcId="{BB8A1D6E-FC0F-421A-BBC7-52A8120629C3}" destId="{DB99E055-F2C0-4352-945A-C1312A47D5BF}" srcOrd="4" destOrd="0" presId="urn:microsoft.com/office/officeart/2017/3/layout/DropPinTimeline"/>
    <dgm:cxn modelId="{4A2DA975-5D14-42AB-B26B-912781A51610}" type="presParOf" srcId="{DB99E055-F2C0-4352-945A-C1312A47D5BF}" destId="{ABFB9555-8812-4C25-9F29-3F49128ECC65}" srcOrd="0" destOrd="0" presId="urn:microsoft.com/office/officeart/2017/3/layout/DropPinTimeline"/>
    <dgm:cxn modelId="{D656B28C-A4F2-4439-980A-898324AD8193}" type="presParOf" srcId="{DB99E055-F2C0-4352-945A-C1312A47D5BF}" destId="{00A2C18B-CD05-4BE7-A6F2-7AF5D6DBD30B}" srcOrd="1" destOrd="0" presId="urn:microsoft.com/office/officeart/2017/3/layout/DropPinTimeline"/>
    <dgm:cxn modelId="{F80F5F55-8421-4F6D-B036-744616F7ADC1}" type="presParOf" srcId="{00A2C18B-CD05-4BE7-A6F2-7AF5D6DBD30B}" destId="{6BE412D9-D200-44DA-89EB-0B6AA10625A3}" srcOrd="0" destOrd="0" presId="urn:microsoft.com/office/officeart/2017/3/layout/DropPinTimeline"/>
    <dgm:cxn modelId="{FC562AC6-0D3E-4A87-AF4A-A358F3B33FCE}" type="presParOf" srcId="{00A2C18B-CD05-4BE7-A6F2-7AF5D6DBD30B}" destId="{F6F3C17A-ABAD-4818-8DAD-CD0228F0B534}" srcOrd="1" destOrd="0" presId="urn:microsoft.com/office/officeart/2017/3/layout/DropPinTimeline"/>
    <dgm:cxn modelId="{3028B39A-74EA-41F6-9B67-5BD2BA71F6EB}" type="presParOf" srcId="{DB99E055-F2C0-4352-945A-C1312A47D5BF}" destId="{7333876B-347C-4419-B39F-B1F6D77C6FB6}" srcOrd="2" destOrd="0" presId="urn:microsoft.com/office/officeart/2017/3/layout/DropPinTimeline"/>
    <dgm:cxn modelId="{36C472D4-C11D-41AB-B786-AE4931E763B5}" type="presParOf" srcId="{DB99E055-F2C0-4352-945A-C1312A47D5BF}" destId="{8308BC85-DE8C-4146-B84C-92F9C23A81E0}" srcOrd="3" destOrd="0" presId="urn:microsoft.com/office/officeart/2017/3/layout/DropPinTimeline"/>
    <dgm:cxn modelId="{030809CB-6F88-4A64-BDE0-731C22CBFA1B}" type="presParOf" srcId="{DB99E055-F2C0-4352-945A-C1312A47D5BF}" destId="{22157326-D9C8-44F5-AFCA-1B62D44263C0}" srcOrd="4" destOrd="0" presId="urn:microsoft.com/office/officeart/2017/3/layout/DropPinTimeline"/>
    <dgm:cxn modelId="{0DA4CC80-B4F4-491D-AEF0-F8BD9DA4A57F}" type="presParOf" srcId="{DB99E055-F2C0-4352-945A-C1312A47D5BF}" destId="{0851CE4C-D4F4-4EFA-BD6E-6141DE795275}" srcOrd="5" destOrd="0" presId="urn:microsoft.com/office/officeart/2017/3/layout/DropPinTimeline"/>
    <dgm:cxn modelId="{E4BDADA1-CAC9-4895-9A57-33197806A262}" type="presParOf" srcId="{BB8A1D6E-FC0F-421A-BBC7-52A8120629C3}" destId="{FA0762A0-28B3-49AF-A64E-19F776C07D3B}" srcOrd="5" destOrd="0" presId="urn:microsoft.com/office/officeart/2017/3/layout/DropPinTimeline"/>
    <dgm:cxn modelId="{D6FA5BF6-DA7A-4023-8786-297F778AF59E}" type="presParOf" srcId="{BB8A1D6E-FC0F-421A-BBC7-52A8120629C3}" destId="{D722EB90-359A-4E97-A4E9-340495B53357}" srcOrd="6" destOrd="0" presId="urn:microsoft.com/office/officeart/2017/3/layout/DropPinTimeline"/>
    <dgm:cxn modelId="{132429E3-EE5F-4A17-BB4A-0C86EB151CE8}" type="presParOf" srcId="{D722EB90-359A-4E97-A4E9-340495B53357}" destId="{5E3F0772-2B5E-43C2-B4BB-6E16715C70EA}" srcOrd="0" destOrd="0" presId="urn:microsoft.com/office/officeart/2017/3/layout/DropPinTimeline"/>
    <dgm:cxn modelId="{11457E85-9936-4E73-8155-F3BA93CEC76D}" type="presParOf" srcId="{D722EB90-359A-4E97-A4E9-340495B53357}" destId="{6E441457-9834-4FD6-904D-2920D7638D4D}" srcOrd="1" destOrd="0" presId="urn:microsoft.com/office/officeart/2017/3/layout/DropPinTimeline"/>
    <dgm:cxn modelId="{7A455E49-D1F8-437E-B0EA-2BC4C49A15DD}" type="presParOf" srcId="{6E441457-9834-4FD6-904D-2920D7638D4D}" destId="{6DE30756-F64B-45D4-AF78-FD5313A3B456}" srcOrd="0" destOrd="0" presId="urn:microsoft.com/office/officeart/2017/3/layout/DropPinTimeline"/>
    <dgm:cxn modelId="{7B64BE03-B888-414C-ABEF-167A0B0FE97B}" type="presParOf" srcId="{6E441457-9834-4FD6-904D-2920D7638D4D}" destId="{EDC55ED8-1F8A-4DD6-AD29-B34BC94888CD}" srcOrd="1" destOrd="0" presId="urn:microsoft.com/office/officeart/2017/3/layout/DropPinTimeline"/>
    <dgm:cxn modelId="{D2A69C23-B358-43F4-9BB3-D2DFF1ECFE1B}" type="presParOf" srcId="{D722EB90-359A-4E97-A4E9-340495B53357}" destId="{8BF2A9B9-1E51-4E30-AC05-79AFD7A310B7}" srcOrd="2" destOrd="0" presId="urn:microsoft.com/office/officeart/2017/3/layout/DropPinTimeline"/>
    <dgm:cxn modelId="{C3694C44-0C3A-4619-99AB-02E69707B1FD}" type="presParOf" srcId="{D722EB90-359A-4E97-A4E9-340495B53357}" destId="{5A37FD65-BDD9-4E5F-BD75-EBE7E2E3BB6F}" srcOrd="3" destOrd="0" presId="urn:microsoft.com/office/officeart/2017/3/layout/DropPinTimeline"/>
    <dgm:cxn modelId="{1268D308-9E8D-4ABF-AAF2-210B18391B99}" type="presParOf" srcId="{D722EB90-359A-4E97-A4E9-340495B53357}" destId="{A46EEA72-7860-4799-9721-E00184B48D5B}" srcOrd="4" destOrd="0" presId="urn:microsoft.com/office/officeart/2017/3/layout/DropPinTimeline"/>
    <dgm:cxn modelId="{55855725-77E7-4166-9F8A-A41D83EAEC16}" type="presParOf" srcId="{D722EB90-359A-4E97-A4E9-340495B53357}" destId="{9DDE1512-257E-4DD9-914D-F7F58604F4A4}"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BFFE5-03BF-45D7-B611-BE5AC94418D3}">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A606A3-A60E-4C65-B735-0014AE3215C4}">
      <dsp:nvSpPr>
        <dsp:cNvPr id="0" name=""/>
        <dsp:cNvSpPr/>
      </dsp:nvSpPr>
      <dsp:spPr>
        <a:xfrm>
          <a:off x="0" y="2209"/>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Need to make integrated ocean policy decisions across sectors through </a:t>
          </a:r>
          <a:r>
            <a:rPr lang="en-US" sz="3000" b="1" kern="1200" dirty="0"/>
            <a:t>regional and cross-sectoral cooperation and coordination</a:t>
          </a:r>
          <a:r>
            <a:rPr lang="en-US" sz="3000" kern="1200" dirty="0"/>
            <a:t>.  </a:t>
          </a:r>
        </a:p>
      </dsp:txBody>
      <dsp:txXfrm>
        <a:off x="0" y="2209"/>
        <a:ext cx="8229600" cy="1507181"/>
      </dsp:txXfrm>
    </dsp:sp>
    <dsp:sp modelId="{3567260A-FAE4-4CCE-87BA-B338A4940CB7}">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F4635-5AFE-4DE6-A0D8-9D710D529FF1}">
      <dsp:nvSpPr>
        <dsp:cNvPr id="0" name=""/>
        <dsp:cNvSpPr/>
      </dsp:nvSpPr>
      <dsp:spPr>
        <a:xfrm>
          <a:off x="0" y="1509390"/>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Sustained contribution of oceans to spur economies heavily depends upon </a:t>
          </a:r>
          <a:r>
            <a:rPr lang="en-US" sz="3000" b="1" kern="1200" dirty="0"/>
            <a:t>the presence and use of effective governance frameworks</a:t>
          </a:r>
          <a:r>
            <a:rPr lang="en-US" sz="3000" kern="1200" dirty="0"/>
            <a:t>, </a:t>
          </a:r>
        </a:p>
      </dsp:txBody>
      <dsp:txXfrm>
        <a:off x="0" y="1509390"/>
        <a:ext cx="8229600" cy="1507181"/>
      </dsp:txXfrm>
    </dsp:sp>
    <dsp:sp modelId="{7978C3FB-D82E-48B7-AF76-B8DBE599CFF8}">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24A496-8299-44AF-9D3C-B345C1E7411E}">
      <dsp:nvSpPr>
        <dsp:cNvPr id="0" name=""/>
        <dsp:cNvSpPr/>
      </dsp:nvSpPr>
      <dsp:spPr>
        <a:xfrm>
          <a:off x="0" y="3016572"/>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Value of ecosystems goods and services</a:t>
          </a:r>
          <a:r>
            <a:rPr lang="en-US" sz="3000" kern="1200" dirty="0"/>
            <a:t> provided by our oceans are not lost or degraded through the impacts of human activities </a:t>
          </a:r>
        </a:p>
      </dsp:txBody>
      <dsp:txXfrm>
        <a:off x="0" y="3016572"/>
        <a:ext cx="8229600" cy="1507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B7076-A33C-4E7A-AFDC-1F0A7D42C818}">
      <dsp:nvSpPr>
        <dsp:cNvPr id="0" name=""/>
        <dsp:cNvSpPr/>
      </dsp:nvSpPr>
      <dsp:spPr>
        <a:xfrm rot="16200000">
          <a:off x="1242737" y="1974391"/>
          <a:ext cx="578410" cy="1835318"/>
        </a:xfrm>
        <a:prstGeom prst="round2Same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2015</a:t>
          </a:r>
        </a:p>
      </dsp:txBody>
      <dsp:txXfrm rot="5400000">
        <a:off x="642519" y="2631081"/>
        <a:ext cx="1807082" cy="521938"/>
      </dsp:txXfrm>
    </dsp:sp>
    <dsp:sp modelId="{ED8511EE-E7CD-40AD-A80B-D0336BF00867}">
      <dsp:nvSpPr>
        <dsp:cNvPr id="0" name=""/>
        <dsp:cNvSpPr/>
      </dsp:nvSpPr>
      <dsp:spPr>
        <a:xfrm>
          <a:off x="2510" y="0"/>
          <a:ext cx="3058864" cy="202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9540" numCol="1" spcCol="1270" anchor="b" anchorCtr="1">
          <a:noAutofit/>
        </a:bodyPr>
        <a:lstStyle/>
        <a:p>
          <a:pPr marL="0" lvl="0" indent="0" algn="ctr" defTabSz="755650">
            <a:lnSpc>
              <a:spcPct val="90000"/>
            </a:lnSpc>
            <a:spcBef>
              <a:spcPct val="0"/>
            </a:spcBef>
            <a:spcAft>
              <a:spcPct val="35000"/>
            </a:spcAft>
            <a:buNone/>
          </a:pPr>
          <a:r>
            <a:rPr lang="en-US" sz="1700" kern="1200" dirty="0"/>
            <a:t>15th AMCEN (2015, Cairo): Called for an Africa Ocean Governance Strategy in line with UNCLOS and regional seas conventions.</a:t>
          </a:r>
        </a:p>
      </dsp:txBody>
      <dsp:txXfrm>
        <a:off x="2510" y="0"/>
        <a:ext cx="3058864" cy="2024435"/>
      </dsp:txXfrm>
    </dsp:sp>
    <dsp:sp modelId="{840D8F5A-D878-44E2-922F-1FB1398EAB11}">
      <dsp:nvSpPr>
        <dsp:cNvPr id="0" name=""/>
        <dsp:cNvSpPr/>
      </dsp:nvSpPr>
      <dsp:spPr>
        <a:xfrm>
          <a:off x="1531942" y="2140117"/>
          <a:ext cx="0" cy="462728"/>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32FA026-3860-4DE6-A7E9-FE40492D6E49}">
      <dsp:nvSpPr>
        <dsp:cNvPr id="0" name=""/>
        <dsp:cNvSpPr/>
      </dsp:nvSpPr>
      <dsp:spPr>
        <a:xfrm>
          <a:off x="1474101" y="2024435"/>
          <a:ext cx="115682" cy="11568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9D8555C-2908-4B26-AB2E-04B70BA25C7A}">
      <dsp:nvSpPr>
        <dsp:cNvPr id="0" name=""/>
        <dsp:cNvSpPr/>
      </dsp:nvSpPr>
      <dsp:spPr>
        <a:xfrm>
          <a:off x="2449602" y="2602845"/>
          <a:ext cx="1835318" cy="578410"/>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2018</a:t>
          </a:r>
        </a:p>
      </dsp:txBody>
      <dsp:txXfrm>
        <a:off x="2449602" y="2602845"/>
        <a:ext cx="1835318" cy="578410"/>
      </dsp:txXfrm>
    </dsp:sp>
    <dsp:sp modelId="{0B0918D8-04DC-4B65-B242-9683A48FBBA6}">
      <dsp:nvSpPr>
        <dsp:cNvPr id="0" name=""/>
        <dsp:cNvSpPr/>
      </dsp:nvSpPr>
      <dsp:spPr>
        <a:xfrm>
          <a:off x="1837829" y="3759666"/>
          <a:ext cx="3058864" cy="202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9540" rIns="0" bIns="0" numCol="1" spcCol="1270" anchor="t" anchorCtr="1">
          <a:noAutofit/>
        </a:bodyPr>
        <a:lstStyle/>
        <a:p>
          <a:pPr marL="0" lvl="0" indent="0" algn="ctr" defTabSz="755650">
            <a:lnSpc>
              <a:spcPct val="90000"/>
            </a:lnSpc>
            <a:spcBef>
              <a:spcPct val="0"/>
            </a:spcBef>
            <a:spcAft>
              <a:spcPct val="35000"/>
            </a:spcAft>
            <a:buNone/>
          </a:pPr>
          <a:r>
            <a:rPr lang="en-US" sz="1700" kern="1200"/>
            <a:t>7th Special Session of AMCEN (2018, Nairobi): Urged for the promotion of the sustainable blue economy and mainstreaming of aquatic biodiversity in the AOGs</a:t>
          </a:r>
        </a:p>
      </dsp:txBody>
      <dsp:txXfrm>
        <a:off x="1837829" y="3759666"/>
        <a:ext cx="3058864" cy="2024435"/>
      </dsp:txXfrm>
    </dsp:sp>
    <dsp:sp modelId="{5D60AA48-F5A1-4B36-AB38-BDC045DE2353}">
      <dsp:nvSpPr>
        <dsp:cNvPr id="0" name=""/>
        <dsp:cNvSpPr/>
      </dsp:nvSpPr>
      <dsp:spPr>
        <a:xfrm>
          <a:off x="3367261" y="3181256"/>
          <a:ext cx="0" cy="462728"/>
        </a:xfrm>
        <a:prstGeom prst="line">
          <a:avLst/>
        </a:prstGeom>
        <a:noFill/>
        <a:ln w="9525"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20A3525-5CD4-482F-A6FA-4C2DFAF6CB87}">
      <dsp:nvSpPr>
        <dsp:cNvPr id="0" name=""/>
        <dsp:cNvSpPr/>
      </dsp:nvSpPr>
      <dsp:spPr>
        <a:xfrm>
          <a:off x="3309420" y="3643984"/>
          <a:ext cx="115682" cy="11568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D967E87-0919-4BB1-8238-2C4899E38A82}">
      <dsp:nvSpPr>
        <dsp:cNvPr id="0" name=""/>
        <dsp:cNvSpPr/>
      </dsp:nvSpPr>
      <dsp:spPr>
        <a:xfrm>
          <a:off x="4284921" y="2602845"/>
          <a:ext cx="1835318" cy="578410"/>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2022</a:t>
          </a:r>
        </a:p>
      </dsp:txBody>
      <dsp:txXfrm>
        <a:off x="4284921" y="2602845"/>
        <a:ext cx="1835318" cy="578410"/>
      </dsp:txXfrm>
    </dsp:sp>
    <dsp:sp modelId="{1A16C09B-3CFF-4917-B1F7-F0173C215A2A}">
      <dsp:nvSpPr>
        <dsp:cNvPr id="0" name=""/>
        <dsp:cNvSpPr/>
      </dsp:nvSpPr>
      <dsp:spPr>
        <a:xfrm>
          <a:off x="3673148" y="0"/>
          <a:ext cx="3058864" cy="202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9540" numCol="1" spcCol="1270" anchor="b" anchorCtr="1">
          <a:noAutofit/>
        </a:bodyPr>
        <a:lstStyle/>
        <a:p>
          <a:pPr marL="0" lvl="0" indent="0" algn="ctr" defTabSz="755650">
            <a:lnSpc>
              <a:spcPct val="90000"/>
            </a:lnSpc>
            <a:spcBef>
              <a:spcPct val="0"/>
            </a:spcBef>
            <a:spcAft>
              <a:spcPct val="35000"/>
            </a:spcAft>
            <a:buNone/>
          </a:pPr>
          <a:r>
            <a:rPr lang="en-US" sz="1700" kern="1200"/>
            <a:t>18th AMCEN (2022, Dakar): Reaffirmed the need for regional ocean governance mechanisms for coordination </a:t>
          </a:r>
        </a:p>
      </dsp:txBody>
      <dsp:txXfrm>
        <a:off x="3673148" y="0"/>
        <a:ext cx="3058864" cy="2024435"/>
      </dsp:txXfrm>
    </dsp:sp>
    <dsp:sp modelId="{F0182E86-38F9-4AAD-BFB8-70AF8EB28647}">
      <dsp:nvSpPr>
        <dsp:cNvPr id="0" name=""/>
        <dsp:cNvSpPr/>
      </dsp:nvSpPr>
      <dsp:spPr>
        <a:xfrm>
          <a:off x="5202580" y="2140117"/>
          <a:ext cx="0" cy="462728"/>
        </a:xfrm>
        <a:prstGeom prst="line">
          <a:avLst/>
        </a:prstGeom>
        <a:noFill/>
        <a:ln w="9525"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B990A60-BAC6-4F86-8EB2-E3BEB4210768}">
      <dsp:nvSpPr>
        <dsp:cNvPr id="0" name=""/>
        <dsp:cNvSpPr/>
      </dsp:nvSpPr>
      <dsp:spPr>
        <a:xfrm>
          <a:off x="5144739" y="2024435"/>
          <a:ext cx="115682" cy="11568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C44BEB6-3DFD-4C27-85B7-40284189753E}">
      <dsp:nvSpPr>
        <dsp:cNvPr id="0" name=""/>
        <dsp:cNvSpPr/>
      </dsp:nvSpPr>
      <dsp:spPr>
        <a:xfrm rot="5400000">
          <a:off x="6748693" y="1974391"/>
          <a:ext cx="578410" cy="1835318"/>
        </a:xfrm>
        <a:prstGeom prst="round2Same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2023</a:t>
          </a:r>
        </a:p>
      </dsp:txBody>
      <dsp:txXfrm rot="-5400000">
        <a:off x="6120239" y="2631081"/>
        <a:ext cx="1807082" cy="521938"/>
      </dsp:txXfrm>
    </dsp:sp>
    <dsp:sp modelId="{DF0D6269-7B74-4F7A-8BE6-C69BE4BAA63E}">
      <dsp:nvSpPr>
        <dsp:cNvPr id="0" name=""/>
        <dsp:cNvSpPr/>
      </dsp:nvSpPr>
      <dsp:spPr>
        <a:xfrm>
          <a:off x="5508466" y="3759666"/>
          <a:ext cx="3058864" cy="202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9540" rIns="0" bIns="0" numCol="1" spcCol="1270" anchor="t" anchorCtr="1">
          <a:noAutofit/>
        </a:bodyPr>
        <a:lstStyle/>
        <a:p>
          <a:pPr marL="0" lvl="0" indent="0" algn="ctr" defTabSz="755650">
            <a:lnSpc>
              <a:spcPct val="90000"/>
            </a:lnSpc>
            <a:spcBef>
              <a:spcPct val="0"/>
            </a:spcBef>
            <a:spcAft>
              <a:spcPct val="35000"/>
            </a:spcAft>
            <a:buNone/>
          </a:pPr>
          <a:r>
            <a:rPr lang="en-US" sz="1700" kern="1200"/>
            <a:t>19th AMCEN (2023, Addis Ababa): Called for finalization and adoption of the Africa Ocean Governance Strategy.</a:t>
          </a:r>
        </a:p>
      </dsp:txBody>
      <dsp:txXfrm>
        <a:off x="5508466" y="3759666"/>
        <a:ext cx="3058864" cy="2024435"/>
      </dsp:txXfrm>
    </dsp:sp>
    <dsp:sp modelId="{9242E9DF-64A6-41AA-A4E6-8BE55B5295A7}">
      <dsp:nvSpPr>
        <dsp:cNvPr id="0" name=""/>
        <dsp:cNvSpPr/>
      </dsp:nvSpPr>
      <dsp:spPr>
        <a:xfrm>
          <a:off x="7037899" y="3181256"/>
          <a:ext cx="0" cy="462728"/>
        </a:xfrm>
        <a:prstGeom prst="line">
          <a:avLst/>
        </a:prstGeom>
        <a:noFill/>
        <a:ln w="9525"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2533BF1-5CF5-45F4-86E6-4845759C9DAF}">
      <dsp:nvSpPr>
        <dsp:cNvPr id="0" name=""/>
        <dsp:cNvSpPr/>
      </dsp:nvSpPr>
      <dsp:spPr>
        <a:xfrm>
          <a:off x="6980058" y="3643984"/>
          <a:ext cx="115682" cy="11568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DC65A-623C-4091-8727-39314BC04429}">
      <dsp:nvSpPr>
        <dsp:cNvPr id="0" name=""/>
        <dsp:cNvSpPr/>
      </dsp:nvSpPr>
      <dsp:spPr>
        <a:xfrm>
          <a:off x="0" y="2247"/>
          <a:ext cx="8623005" cy="11389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58EBD-A976-49C5-B1B4-C354974CACCE}">
      <dsp:nvSpPr>
        <dsp:cNvPr id="0" name=""/>
        <dsp:cNvSpPr/>
      </dsp:nvSpPr>
      <dsp:spPr>
        <a:xfrm>
          <a:off x="344525" y="258505"/>
          <a:ext cx="626410" cy="6264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D467F6-D5B1-467C-8BAC-354296C7C1A8}">
      <dsp:nvSpPr>
        <dsp:cNvPr id="0" name=""/>
        <dsp:cNvSpPr/>
      </dsp:nvSpPr>
      <dsp:spPr>
        <a:xfrm>
          <a:off x="1315461" y="2247"/>
          <a:ext cx="7307543" cy="11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536" tIns="120536" rIns="120536" bIns="120536" numCol="1" spcCol="1270" anchor="ctr" anchorCtr="0">
          <a:noAutofit/>
        </a:bodyPr>
        <a:lstStyle/>
        <a:p>
          <a:pPr marL="0" lvl="0" indent="0" algn="l" defTabSz="977900">
            <a:lnSpc>
              <a:spcPct val="100000"/>
            </a:lnSpc>
            <a:spcBef>
              <a:spcPct val="0"/>
            </a:spcBef>
            <a:spcAft>
              <a:spcPct val="35000"/>
            </a:spcAft>
            <a:buNone/>
          </a:pPr>
          <a:r>
            <a:rPr lang="en-US" sz="2200" kern="1200" dirty="0"/>
            <a:t>Establish a small working group: AUC, UNEP, experts etc. to revise the draft strategy </a:t>
          </a:r>
        </a:p>
      </dsp:txBody>
      <dsp:txXfrm>
        <a:off x="1315461" y="2247"/>
        <a:ext cx="7307543" cy="1138927"/>
      </dsp:txXfrm>
    </dsp:sp>
    <dsp:sp modelId="{1DD9A926-011B-47AC-A395-43DDB89DE495}">
      <dsp:nvSpPr>
        <dsp:cNvPr id="0" name=""/>
        <dsp:cNvSpPr/>
      </dsp:nvSpPr>
      <dsp:spPr>
        <a:xfrm>
          <a:off x="0" y="1425906"/>
          <a:ext cx="8623005" cy="11389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A330DE-691D-4AB2-BB72-C9116361FD83}">
      <dsp:nvSpPr>
        <dsp:cNvPr id="0" name=""/>
        <dsp:cNvSpPr/>
      </dsp:nvSpPr>
      <dsp:spPr>
        <a:xfrm>
          <a:off x="344525" y="1682164"/>
          <a:ext cx="626410" cy="6264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6F9708-F909-4AA6-AFC4-F8E4E18CC14D}">
      <dsp:nvSpPr>
        <dsp:cNvPr id="0" name=""/>
        <dsp:cNvSpPr/>
      </dsp:nvSpPr>
      <dsp:spPr>
        <a:xfrm>
          <a:off x="1315461" y="1425906"/>
          <a:ext cx="7307543" cy="11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536" tIns="120536" rIns="120536" bIns="120536" numCol="1" spcCol="1270" anchor="ctr" anchorCtr="0">
          <a:noAutofit/>
        </a:bodyPr>
        <a:lstStyle/>
        <a:p>
          <a:pPr marL="0" lvl="0" indent="0" algn="l" defTabSz="977900">
            <a:lnSpc>
              <a:spcPct val="100000"/>
            </a:lnSpc>
            <a:spcBef>
              <a:spcPct val="0"/>
            </a:spcBef>
            <a:spcAft>
              <a:spcPct val="35000"/>
            </a:spcAft>
            <a:buNone/>
          </a:pPr>
          <a:r>
            <a:rPr lang="en-US" sz="2200" kern="1200" dirty="0"/>
            <a:t>Develop an action plan and its financial implications based on hybrid option</a:t>
          </a:r>
        </a:p>
      </dsp:txBody>
      <dsp:txXfrm>
        <a:off x="1315461" y="1425906"/>
        <a:ext cx="7307543" cy="1138927"/>
      </dsp:txXfrm>
    </dsp:sp>
    <dsp:sp modelId="{60B7E0AD-E045-49C6-BD4C-F10715E8AAC0}">
      <dsp:nvSpPr>
        <dsp:cNvPr id="0" name=""/>
        <dsp:cNvSpPr/>
      </dsp:nvSpPr>
      <dsp:spPr>
        <a:xfrm>
          <a:off x="0" y="2849565"/>
          <a:ext cx="8623005" cy="11389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FD932E-AF71-48D3-B8FE-7072DE4D5DCD}">
      <dsp:nvSpPr>
        <dsp:cNvPr id="0" name=""/>
        <dsp:cNvSpPr/>
      </dsp:nvSpPr>
      <dsp:spPr>
        <a:xfrm>
          <a:off x="344525" y="3105824"/>
          <a:ext cx="626410" cy="6264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789032-ABAC-42E1-AF19-DFA0F7514664}">
      <dsp:nvSpPr>
        <dsp:cNvPr id="0" name=""/>
        <dsp:cNvSpPr/>
      </dsp:nvSpPr>
      <dsp:spPr>
        <a:xfrm>
          <a:off x="1315461" y="2849565"/>
          <a:ext cx="7307543" cy="11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536" tIns="120536" rIns="120536" bIns="120536" numCol="1" spcCol="1270" anchor="ctr" anchorCtr="0">
          <a:noAutofit/>
        </a:bodyPr>
        <a:lstStyle/>
        <a:p>
          <a:pPr marL="0" lvl="0" indent="0" algn="l" defTabSz="977900">
            <a:lnSpc>
              <a:spcPct val="100000"/>
            </a:lnSpc>
            <a:spcBef>
              <a:spcPct val="0"/>
            </a:spcBef>
            <a:spcAft>
              <a:spcPct val="35000"/>
            </a:spcAft>
            <a:buNone/>
          </a:pPr>
          <a:r>
            <a:rPr lang="en-US" sz="2200" kern="1200"/>
            <a:t>Elaborate on monitoring and evaluation mechanisms </a:t>
          </a:r>
        </a:p>
      </dsp:txBody>
      <dsp:txXfrm>
        <a:off x="1315461" y="2849565"/>
        <a:ext cx="7307543" cy="1138927"/>
      </dsp:txXfrm>
    </dsp:sp>
    <dsp:sp modelId="{551468D1-21C5-4F5B-B235-FB0627052925}">
      <dsp:nvSpPr>
        <dsp:cNvPr id="0" name=""/>
        <dsp:cNvSpPr/>
      </dsp:nvSpPr>
      <dsp:spPr>
        <a:xfrm>
          <a:off x="0" y="4273224"/>
          <a:ext cx="8623005" cy="11389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3581F-F881-428C-AEE4-77F2676CA9A6}">
      <dsp:nvSpPr>
        <dsp:cNvPr id="0" name=""/>
        <dsp:cNvSpPr/>
      </dsp:nvSpPr>
      <dsp:spPr>
        <a:xfrm>
          <a:off x="344525" y="4529483"/>
          <a:ext cx="626410" cy="6264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23C45B-76AA-462D-820F-D8020671A8F1}">
      <dsp:nvSpPr>
        <dsp:cNvPr id="0" name=""/>
        <dsp:cNvSpPr/>
      </dsp:nvSpPr>
      <dsp:spPr>
        <a:xfrm>
          <a:off x="1315461" y="4273224"/>
          <a:ext cx="7307543" cy="11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536" tIns="120536" rIns="120536" bIns="120536" numCol="1" spcCol="1270" anchor="ctr" anchorCtr="0">
          <a:noAutofit/>
        </a:bodyPr>
        <a:lstStyle/>
        <a:p>
          <a:pPr marL="0" lvl="0" indent="0" algn="l" defTabSz="977900">
            <a:lnSpc>
              <a:spcPct val="100000"/>
            </a:lnSpc>
            <a:spcBef>
              <a:spcPct val="0"/>
            </a:spcBef>
            <a:spcAft>
              <a:spcPct val="35000"/>
            </a:spcAft>
            <a:buNone/>
          </a:pPr>
          <a:r>
            <a:rPr lang="en-US" sz="2200" kern="1200" dirty="0"/>
            <a:t>Submit the revised draft strategy to member States and stakeholders for Validation</a:t>
          </a:r>
        </a:p>
      </dsp:txBody>
      <dsp:txXfrm>
        <a:off x="1315461" y="4273224"/>
        <a:ext cx="7307543" cy="1138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CA8C9-F566-4B74-8F9E-C775FE17CB74}">
      <dsp:nvSpPr>
        <dsp:cNvPr id="0" name=""/>
        <dsp:cNvSpPr/>
      </dsp:nvSpPr>
      <dsp:spPr>
        <a:xfrm>
          <a:off x="0" y="2344202"/>
          <a:ext cx="78867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4FD3D639-C36D-4193-A377-F23C4D1A3141}">
      <dsp:nvSpPr>
        <dsp:cNvPr id="0" name=""/>
        <dsp:cNvSpPr/>
      </dsp:nvSpPr>
      <dsp:spPr>
        <a:xfrm rot="8100000">
          <a:off x="73875" y="540247"/>
          <a:ext cx="344781" cy="344781"/>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35AE8-4FC3-4AAA-9F4E-294559BC2F9F}">
      <dsp:nvSpPr>
        <dsp:cNvPr id="0" name=""/>
        <dsp:cNvSpPr/>
      </dsp:nvSpPr>
      <dsp:spPr>
        <a:xfrm>
          <a:off x="112178" y="578549"/>
          <a:ext cx="268176" cy="26817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BE84470-4C8E-47AD-8FC8-DCCD2DE64CA9}">
      <dsp:nvSpPr>
        <dsp:cNvPr id="0" name=""/>
        <dsp:cNvSpPr/>
      </dsp:nvSpPr>
      <dsp:spPr>
        <a:xfrm>
          <a:off x="490063" y="956434"/>
          <a:ext cx="2625510" cy="138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Validation Workshop with Member States</a:t>
          </a:r>
        </a:p>
      </dsp:txBody>
      <dsp:txXfrm>
        <a:off x="490063" y="956434"/>
        <a:ext cx="2625510" cy="1387767"/>
      </dsp:txXfrm>
    </dsp:sp>
    <dsp:sp modelId="{304A170C-4070-45FC-A00D-53918175311B}">
      <dsp:nvSpPr>
        <dsp:cNvPr id="0" name=""/>
        <dsp:cNvSpPr/>
      </dsp:nvSpPr>
      <dsp:spPr>
        <a:xfrm>
          <a:off x="490063" y="468840"/>
          <a:ext cx="2625510" cy="48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Apr. 2025</a:t>
          </a:r>
        </a:p>
      </dsp:txBody>
      <dsp:txXfrm>
        <a:off x="490063" y="468840"/>
        <a:ext cx="2625510" cy="487594"/>
      </dsp:txXfrm>
    </dsp:sp>
    <dsp:sp modelId="{7BFE55C9-5065-4191-A2EC-309B58BDD986}">
      <dsp:nvSpPr>
        <dsp:cNvPr id="0" name=""/>
        <dsp:cNvSpPr/>
      </dsp:nvSpPr>
      <dsp:spPr>
        <a:xfrm>
          <a:off x="246266" y="956434"/>
          <a:ext cx="0" cy="1387767"/>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12FFBB2-CA0F-4F83-A5CE-3AF14C45EBEC}">
      <dsp:nvSpPr>
        <dsp:cNvPr id="0" name=""/>
        <dsp:cNvSpPr/>
      </dsp:nvSpPr>
      <dsp:spPr>
        <a:xfrm>
          <a:off x="201033" y="2300319"/>
          <a:ext cx="87766" cy="8776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B8C3E-B99A-477B-BEF7-FBBC6BE937BD}">
      <dsp:nvSpPr>
        <dsp:cNvPr id="0" name=""/>
        <dsp:cNvSpPr/>
      </dsp:nvSpPr>
      <dsp:spPr>
        <a:xfrm rot="18900000">
          <a:off x="1646707" y="3803376"/>
          <a:ext cx="344781" cy="344781"/>
        </a:xfrm>
        <a:prstGeom prst="teardrop">
          <a:avLst>
            <a:gd name="adj" fmla="val 115000"/>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0BC122-03A1-4A3B-BBEB-A57E94AF88C1}">
      <dsp:nvSpPr>
        <dsp:cNvPr id="0" name=""/>
        <dsp:cNvSpPr/>
      </dsp:nvSpPr>
      <dsp:spPr>
        <a:xfrm>
          <a:off x="1685010" y="3841679"/>
          <a:ext cx="268176" cy="26817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AFEE36A-5C74-43C5-8E91-E2213AA05016}">
      <dsp:nvSpPr>
        <dsp:cNvPr id="0" name=""/>
        <dsp:cNvSpPr/>
      </dsp:nvSpPr>
      <dsp:spPr>
        <a:xfrm>
          <a:off x="2062895" y="2344202"/>
          <a:ext cx="2625510" cy="138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Submission to AMCEN (20th Session)</a:t>
          </a:r>
        </a:p>
      </dsp:txBody>
      <dsp:txXfrm>
        <a:off x="2062895" y="2344202"/>
        <a:ext cx="2625510" cy="1387767"/>
      </dsp:txXfrm>
    </dsp:sp>
    <dsp:sp modelId="{A559F3D2-EE9E-4E61-AA75-9E8234888933}">
      <dsp:nvSpPr>
        <dsp:cNvPr id="0" name=""/>
        <dsp:cNvSpPr/>
      </dsp:nvSpPr>
      <dsp:spPr>
        <a:xfrm>
          <a:off x="2062895" y="3731970"/>
          <a:ext cx="2625510" cy="48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July 2025</a:t>
          </a:r>
        </a:p>
      </dsp:txBody>
      <dsp:txXfrm>
        <a:off x="2062895" y="3731970"/>
        <a:ext cx="2625510" cy="487594"/>
      </dsp:txXfrm>
    </dsp:sp>
    <dsp:sp modelId="{B9B24133-1E14-4EA1-836F-EFB3C6C1F65F}">
      <dsp:nvSpPr>
        <dsp:cNvPr id="0" name=""/>
        <dsp:cNvSpPr/>
      </dsp:nvSpPr>
      <dsp:spPr>
        <a:xfrm>
          <a:off x="1819098" y="2344202"/>
          <a:ext cx="0" cy="1387767"/>
        </a:xfrm>
        <a:prstGeom prst="line">
          <a:avLst/>
        </a:prstGeom>
        <a:noFill/>
        <a:ln w="12700" cap="flat" cmpd="sng" algn="ctr">
          <a:solidFill>
            <a:schemeClr val="accent2">
              <a:hueOff val="1560506"/>
              <a:satOff val="-1946"/>
              <a:lumOff val="458"/>
              <a:alphaOff val="0"/>
            </a:schemeClr>
          </a:solidFill>
          <a:prstDash val="dash"/>
        </a:ln>
        <a:effectLst/>
      </dsp:spPr>
      <dsp:style>
        <a:lnRef idx="1">
          <a:scrgbClr r="0" g="0" b="0"/>
        </a:lnRef>
        <a:fillRef idx="0">
          <a:scrgbClr r="0" g="0" b="0"/>
        </a:fillRef>
        <a:effectRef idx="0">
          <a:scrgbClr r="0" g="0" b="0"/>
        </a:effectRef>
        <a:fontRef idx="minor"/>
      </dsp:style>
    </dsp:sp>
    <dsp:sp modelId="{27B0CA1C-D959-4215-A7E6-E00E2B6EAAF6}">
      <dsp:nvSpPr>
        <dsp:cNvPr id="0" name=""/>
        <dsp:cNvSpPr/>
      </dsp:nvSpPr>
      <dsp:spPr>
        <a:xfrm>
          <a:off x="1773865" y="2300319"/>
          <a:ext cx="87766" cy="87766"/>
        </a:xfrm>
        <a:prstGeom prst="ellipse">
          <a:avLst/>
        </a:prstGeom>
        <a:solidFill>
          <a:schemeClr val="accent2">
            <a:hueOff val="1560506"/>
            <a:satOff val="-1946"/>
            <a:lumOff val="458"/>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412D9-D200-44DA-89EB-0B6AA10625A3}">
      <dsp:nvSpPr>
        <dsp:cNvPr id="0" name=""/>
        <dsp:cNvSpPr/>
      </dsp:nvSpPr>
      <dsp:spPr>
        <a:xfrm rot="8100000">
          <a:off x="3219539" y="540247"/>
          <a:ext cx="344781" cy="344781"/>
        </a:xfrm>
        <a:prstGeom prst="teardrop">
          <a:avLst>
            <a:gd name="adj" fmla="val 115000"/>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F3C17A-ABAD-4818-8DAD-CD0228F0B534}">
      <dsp:nvSpPr>
        <dsp:cNvPr id="0" name=""/>
        <dsp:cNvSpPr/>
      </dsp:nvSpPr>
      <dsp:spPr>
        <a:xfrm>
          <a:off x="3257842" y="578549"/>
          <a:ext cx="268176" cy="26817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333876B-347C-4419-B39F-B1F6D77C6FB6}">
      <dsp:nvSpPr>
        <dsp:cNvPr id="0" name=""/>
        <dsp:cNvSpPr/>
      </dsp:nvSpPr>
      <dsp:spPr>
        <a:xfrm>
          <a:off x="3635727" y="956434"/>
          <a:ext cx="2625510" cy="138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Adoption by AUC STC</a:t>
          </a:r>
        </a:p>
      </dsp:txBody>
      <dsp:txXfrm>
        <a:off x="3635727" y="956434"/>
        <a:ext cx="2625510" cy="1387767"/>
      </dsp:txXfrm>
    </dsp:sp>
    <dsp:sp modelId="{8308BC85-DE8C-4146-B84C-92F9C23A81E0}">
      <dsp:nvSpPr>
        <dsp:cNvPr id="0" name=""/>
        <dsp:cNvSpPr/>
      </dsp:nvSpPr>
      <dsp:spPr>
        <a:xfrm>
          <a:off x="3635727" y="468840"/>
          <a:ext cx="2625510" cy="48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Oct. 2025</a:t>
          </a:r>
        </a:p>
      </dsp:txBody>
      <dsp:txXfrm>
        <a:off x="3635727" y="468840"/>
        <a:ext cx="2625510" cy="487594"/>
      </dsp:txXfrm>
    </dsp:sp>
    <dsp:sp modelId="{22157326-D9C8-44F5-AFCA-1B62D44263C0}">
      <dsp:nvSpPr>
        <dsp:cNvPr id="0" name=""/>
        <dsp:cNvSpPr/>
      </dsp:nvSpPr>
      <dsp:spPr>
        <a:xfrm>
          <a:off x="3391930" y="956434"/>
          <a:ext cx="0" cy="1387767"/>
        </a:xfrm>
        <a:prstGeom prst="line">
          <a:avLst/>
        </a:prstGeom>
        <a:noFill/>
        <a:ln w="12700" cap="flat" cmpd="sng" algn="ctr">
          <a:solidFill>
            <a:schemeClr val="accent2">
              <a:hueOff val="3121013"/>
              <a:satOff val="-3893"/>
              <a:lumOff val="915"/>
              <a:alphaOff val="0"/>
            </a:schemeClr>
          </a:solidFill>
          <a:prstDash val="dash"/>
        </a:ln>
        <a:effectLst/>
      </dsp:spPr>
      <dsp:style>
        <a:lnRef idx="1">
          <a:scrgbClr r="0" g="0" b="0"/>
        </a:lnRef>
        <a:fillRef idx="0">
          <a:scrgbClr r="0" g="0" b="0"/>
        </a:fillRef>
        <a:effectRef idx="0">
          <a:scrgbClr r="0" g="0" b="0"/>
        </a:effectRef>
        <a:fontRef idx="minor"/>
      </dsp:style>
    </dsp:sp>
    <dsp:sp modelId="{ABFB9555-8812-4C25-9F29-3F49128ECC65}">
      <dsp:nvSpPr>
        <dsp:cNvPr id="0" name=""/>
        <dsp:cNvSpPr/>
      </dsp:nvSpPr>
      <dsp:spPr>
        <a:xfrm>
          <a:off x="3346697" y="2300319"/>
          <a:ext cx="87766" cy="87766"/>
        </a:xfrm>
        <a:prstGeom prst="ellipse">
          <a:avLst/>
        </a:prstGeom>
        <a:solidFill>
          <a:schemeClr val="accent2">
            <a:hueOff val="3121013"/>
            <a:satOff val="-3893"/>
            <a:lumOff val="915"/>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30756-F64B-45D4-AF78-FD5313A3B456}">
      <dsp:nvSpPr>
        <dsp:cNvPr id="0" name=""/>
        <dsp:cNvSpPr/>
      </dsp:nvSpPr>
      <dsp:spPr>
        <a:xfrm rot="18900000">
          <a:off x="4792371" y="3803376"/>
          <a:ext cx="344781" cy="344781"/>
        </a:xfrm>
        <a:prstGeom prst="teardrop">
          <a:avLst>
            <a:gd name="adj" fmla="val 11500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55ED8-1F8A-4DD6-AD29-B34BC94888CD}">
      <dsp:nvSpPr>
        <dsp:cNvPr id="0" name=""/>
        <dsp:cNvSpPr/>
      </dsp:nvSpPr>
      <dsp:spPr>
        <a:xfrm>
          <a:off x="4830674" y="3841679"/>
          <a:ext cx="268176" cy="26817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BF2A9B9-1E51-4E30-AC05-79AFD7A310B7}">
      <dsp:nvSpPr>
        <dsp:cNvPr id="0" name=""/>
        <dsp:cNvSpPr/>
      </dsp:nvSpPr>
      <dsp:spPr>
        <a:xfrm>
          <a:off x="5208559" y="2344202"/>
          <a:ext cx="2625510" cy="138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AU Heads of State Endorsement</a:t>
          </a:r>
        </a:p>
      </dsp:txBody>
      <dsp:txXfrm>
        <a:off x="5208559" y="2344202"/>
        <a:ext cx="2625510" cy="1387767"/>
      </dsp:txXfrm>
    </dsp:sp>
    <dsp:sp modelId="{5A37FD65-BDD9-4E5F-BD75-EBE7E2E3BB6F}">
      <dsp:nvSpPr>
        <dsp:cNvPr id="0" name=""/>
        <dsp:cNvSpPr/>
      </dsp:nvSpPr>
      <dsp:spPr>
        <a:xfrm>
          <a:off x="5208559" y="3731970"/>
          <a:ext cx="2625510" cy="487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2026</a:t>
          </a:r>
        </a:p>
      </dsp:txBody>
      <dsp:txXfrm>
        <a:off x="5208559" y="3731970"/>
        <a:ext cx="2625510" cy="487594"/>
      </dsp:txXfrm>
    </dsp:sp>
    <dsp:sp modelId="{A46EEA72-7860-4799-9721-E00184B48D5B}">
      <dsp:nvSpPr>
        <dsp:cNvPr id="0" name=""/>
        <dsp:cNvSpPr/>
      </dsp:nvSpPr>
      <dsp:spPr>
        <a:xfrm>
          <a:off x="4964762" y="2344202"/>
          <a:ext cx="0" cy="1387767"/>
        </a:xfrm>
        <a:prstGeom prst="line">
          <a:avLst/>
        </a:prstGeom>
        <a:noFill/>
        <a:ln w="12700" cap="flat" cmpd="sng" algn="ctr">
          <a:solidFill>
            <a:schemeClr val="accent2">
              <a:hueOff val="4681519"/>
              <a:satOff val="-5839"/>
              <a:lumOff val="1373"/>
              <a:alphaOff val="0"/>
            </a:schemeClr>
          </a:solidFill>
          <a:prstDash val="dash"/>
        </a:ln>
        <a:effectLst/>
      </dsp:spPr>
      <dsp:style>
        <a:lnRef idx="1">
          <a:scrgbClr r="0" g="0" b="0"/>
        </a:lnRef>
        <a:fillRef idx="0">
          <a:scrgbClr r="0" g="0" b="0"/>
        </a:fillRef>
        <a:effectRef idx="0">
          <a:scrgbClr r="0" g="0" b="0"/>
        </a:effectRef>
        <a:fontRef idx="minor"/>
      </dsp:style>
    </dsp:sp>
    <dsp:sp modelId="{5E3F0772-2B5E-43C2-B4BB-6E16715C70EA}">
      <dsp:nvSpPr>
        <dsp:cNvPr id="0" name=""/>
        <dsp:cNvSpPr/>
      </dsp:nvSpPr>
      <dsp:spPr>
        <a:xfrm>
          <a:off x="4919529" y="2300319"/>
          <a:ext cx="87766" cy="87766"/>
        </a:xfrm>
        <a:prstGeom prst="ellipse">
          <a:avLst/>
        </a:prstGeom>
        <a:solidFill>
          <a:schemeClr val="accent2">
            <a:hueOff val="4681519"/>
            <a:satOff val="-5839"/>
            <a:lumOff val="137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1E880-E993-4ED2-952C-A6D62961DBF1}" type="datetimeFigureOut">
              <a:rPr lang="en-KE" smtClean="0"/>
              <a:t>31/03/2025</a:t>
            </a:fld>
            <a:endParaRPr lang="en-K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66C4A-86C4-47FF-AFC2-D820507E7664}" type="slidenum">
              <a:rPr lang="en-KE" smtClean="0"/>
              <a:t>‹#›</a:t>
            </a:fld>
            <a:endParaRPr lang="en-KE"/>
          </a:p>
        </p:txBody>
      </p:sp>
    </p:spTree>
    <p:extLst>
      <p:ext uri="{BB962C8B-B14F-4D97-AF65-F5344CB8AC3E}">
        <p14:creationId xmlns:p14="http://schemas.microsoft.com/office/powerpoint/2010/main" val="410984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23566C4A-86C4-47FF-AFC2-D820507E7664}" type="slidenum">
              <a:rPr lang="en-KE" smtClean="0"/>
              <a:t>1</a:t>
            </a:fld>
            <a:endParaRPr lang="en-KE"/>
          </a:p>
        </p:txBody>
      </p:sp>
    </p:spTree>
    <p:extLst>
      <p:ext uri="{BB962C8B-B14F-4D97-AF65-F5344CB8AC3E}">
        <p14:creationId xmlns:p14="http://schemas.microsoft.com/office/powerpoint/2010/main" val="168564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23566C4A-86C4-47FF-AFC2-D820507E7664}" type="slidenum">
              <a:rPr lang="en-KE" smtClean="0"/>
              <a:t>9</a:t>
            </a:fld>
            <a:endParaRPr lang="en-KE"/>
          </a:p>
        </p:txBody>
      </p:sp>
    </p:spTree>
    <p:extLst>
      <p:ext uri="{BB962C8B-B14F-4D97-AF65-F5344CB8AC3E}">
        <p14:creationId xmlns:p14="http://schemas.microsoft.com/office/powerpoint/2010/main" val="191906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AC07-4ECD-274D-A461-34813D23A1BC}"/>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5BDAD18A-AA99-7244-AD35-36B5F7F22F5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220D051-4D76-114A-B416-A96E2CBDBC00}"/>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CFF8A74E-22F8-534D-B4EF-35F71AEC3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47C90-B25E-A346-9E9B-162B3B16D880}"/>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4195741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C2BE-2FD4-BE43-A025-98552DC855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190BEE-8862-634E-9DAE-E2C82AD1A6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F1F68F-66EB-5E4A-B72B-F8770F943045}"/>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4FD4B2E6-7E31-1941-AEBF-B1CE93BB2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437D6-1BEB-144E-AF02-C0AFE57A2DE5}"/>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3233652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17B9-B148-E945-A148-AF11F998E40C}"/>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5CA13F4-6533-8F4D-B85C-DCBEBAB82A5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B1D4C4C-3BC4-E94B-8FFB-CF3A78D02D6F}"/>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536E3417-B0DA-8D40-BCFF-5BD793E06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3042B-AE29-6A40-9D64-EB42D4DFD3BB}"/>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225925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3EBE-5BB2-9043-B1CD-F8DEC3713C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27F21E0-BF3B-5645-B70D-243CB22420A8}"/>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CA73481-D8A0-D844-8619-711C4427A0E7}"/>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03B4DE-EF38-F44E-B078-539326634548}"/>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6" name="Footer Placeholder 5">
            <a:extLst>
              <a:ext uri="{FF2B5EF4-FFF2-40B4-BE49-F238E27FC236}">
                <a16:creationId xmlns:a16="http://schemas.microsoft.com/office/drawing/2014/main" id="{901DDE1C-6604-1844-9F35-A0D309527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6A18A-AF8C-3344-A6D2-BC0EBB13AA75}"/>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4084385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AABC-5F3E-F544-A989-4215E1670593}"/>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4AD5C4-1F6E-E542-86B3-2FD64939D71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2DE9964D-E4CF-C64B-B22B-028802C32CBC}"/>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23F8C2-AAC8-294A-AE77-DC323A8B3B0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04D8550E-758E-4C47-AAF9-E6DCB4BCAC2F}"/>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6B80521-D8AC-D245-B03B-798B63C47275}"/>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8" name="Footer Placeholder 7">
            <a:extLst>
              <a:ext uri="{FF2B5EF4-FFF2-40B4-BE49-F238E27FC236}">
                <a16:creationId xmlns:a16="http://schemas.microsoft.com/office/drawing/2014/main" id="{0E73800E-41A3-6640-8D6F-5E6B752C1D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CF6877-5F51-7946-8AE1-D155878536C1}"/>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214157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61D1-71E2-A143-9849-E31FC4963ED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00A9FB3-307A-DF4E-9555-451A6BB3E399}"/>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4" name="Footer Placeholder 3">
            <a:extLst>
              <a:ext uri="{FF2B5EF4-FFF2-40B4-BE49-F238E27FC236}">
                <a16:creationId xmlns:a16="http://schemas.microsoft.com/office/drawing/2014/main" id="{EE7E2E4D-59CE-554C-89A6-862894A99C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E3EB03-2311-2D40-A4C7-9075EE223428}"/>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211007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E0DE3-BED1-D54F-BEAA-EC1028D846C2}"/>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3" name="Footer Placeholder 2">
            <a:extLst>
              <a:ext uri="{FF2B5EF4-FFF2-40B4-BE49-F238E27FC236}">
                <a16:creationId xmlns:a16="http://schemas.microsoft.com/office/drawing/2014/main" id="{00F3F3F1-269A-0141-BCC5-EC8AF00559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5E10F-C896-364B-B942-D8EAE480F319}"/>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2481593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F1E7-463E-9649-AB61-F30F302CFFA7}"/>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8889F6-1141-5F4B-9E1A-78D1C42B8AD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D207966-BD51-484B-9E24-A0AF92E847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82F7D5A-298F-7645-89AA-57AA44E11EDB}"/>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6" name="Footer Placeholder 5">
            <a:extLst>
              <a:ext uri="{FF2B5EF4-FFF2-40B4-BE49-F238E27FC236}">
                <a16:creationId xmlns:a16="http://schemas.microsoft.com/office/drawing/2014/main" id="{0F5C3A19-B82D-7848-9D80-1438A5CEA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609FB-0537-F447-8684-B7AE80CF6A0E}"/>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414061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DCD7-8C05-784F-B967-89E4284ECA64}"/>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838B20C-C42A-E44D-A952-19B4D305CB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a:extLst>
              <a:ext uri="{FF2B5EF4-FFF2-40B4-BE49-F238E27FC236}">
                <a16:creationId xmlns:a16="http://schemas.microsoft.com/office/drawing/2014/main" id="{12854BA3-09E2-2C4E-89F7-110A98FCA1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1315A16B-D78C-A546-8D53-5C548EAC14B0}"/>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6" name="Footer Placeholder 5">
            <a:extLst>
              <a:ext uri="{FF2B5EF4-FFF2-40B4-BE49-F238E27FC236}">
                <a16:creationId xmlns:a16="http://schemas.microsoft.com/office/drawing/2014/main" id="{42DFF0E7-CF03-B64A-B146-9D65C2BAF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53722-7A82-4448-B7C3-02830ECCB6D1}"/>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041540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7F9A-FB0A-374E-8E6E-9FA973B0342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A5AF0C-A74C-8D41-8D0B-E760DF3D22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894928-BA9F-BE42-8F15-BBA9A42264DF}"/>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45B01EF0-F95A-7945-9A8C-35AD090D9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147B9-6005-2044-8A6F-E62EBCA39236}"/>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646692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26E5D-64F1-7042-8487-B3E516156886}"/>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D755CE7-1A46-F24F-8E3D-5A75E4297B72}"/>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CF563F-D312-914B-8778-A3D9146B4842}"/>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DEFAEE13-CEB6-B842-A306-00E16204F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45253-EA51-E242-8776-3BAF9B396794}"/>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4166259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AC07-4ECD-274D-A461-34813D23A1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BDAD18A-AA99-7244-AD35-36B5F7F22F5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220D051-4D76-114A-B416-A96E2CBDBC00}"/>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CFF8A74E-22F8-534D-B4EF-35F71AEC3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47C90-B25E-A346-9E9B-162B3B16D880}"/>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3316709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C2BE-2FD4-BE43-A025-98552DC85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190BEE-8862-634E-9DAE-E2C82AD1A6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1F68F-66EB-5E4A-B72B-F8770F943045}"/>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4FD4B2E6-7E31-1941-AEBF-B1CE93BB2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437D6-1BEB-144E-AF02-C0AFE57A2DE5}"/>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385759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17B9-B148-E945-A148-AF11F998E40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5CA13F4-6533-8F4D-B85C-DCBEBAB82A5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1D4C4C-3BC4-E94B-8FFB-CF3A78D02D6F}"/>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536E3417-B0DA-8D40-BCFF-5BD793E06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3042B-AE29-6A40-9D64-EB42D4DFD3BB}"/>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19864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3EBE-5BB2-9043-B1CD-F8DEC3713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7F21E0-BF3B-5645-B70D-243CB22420A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A73481-D8A0-D844-8619-711C4427A0E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03B4DE-EF38-F44E-B078-539326634548}"/>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6" name="Footer Placeholder 5">
            <a:extLst>
              <a:ext uri="{FF2B5EF4-FFF2-40B4-BE49-F238E27FC236}">
                <a16:creationId xmlns:a16="http://schemas.microsoft.com/office/drawing/2014/main" id="{901DDE1C-6604-1844-9F35-A0D309527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6A18A-AF8C-3344-A6D2-BC0EBB13AA75}"/>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3041043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AABC-5F3E-F544-A989-4215E167059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4AD5C4-1F6E-E542-86B3-2FD64939D71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DE9964D-E4CF-C64B-B22B-028802C32CB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23F8C2-AAC8-294A-AE77-DC323A8B3B0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4D8550E-758E-4C47-AAF9-E6DCB4BCAC2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80521-D8AC-D245-B03B-798B63C47275}"/>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8" name="Footer Placeholder 7">
            <a:extLst>
              <a:ext uri="{FF2B5EF4-FFF2-40B4-BE49-F238E27FC236}">
                <a16:creationId xmlns:a16="http://schemas.microsoft.com/office/drawing/2014/main" id="{0E73800E-41A3-6640-8D6F-5E6B752C1D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CF6877-5F51-7946-8AE1-D155878536C1}"/>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3640858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61D1-71E2-A143-9849-E31FC4963E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A9FB3-307A-DF4E-9555-451A6BB3E399}"/>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4" name="Footer Placeholder 3">
            <a:extLst>
              <a:ext uri="{FF2B5EF4-FFF2-40B4-BE49-F238E27FC236}">
                <a16:creationId xmlns:a16="http://schemas.microsoft.com/office/drawing/2014/main" id="{EE7E2E4D-59CE-554C-89A6-862894A99C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E3EB03-2311-2D40-A4C7-9075EE223428}"/>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899075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E0DE3-BED1-D54F-BEAA-EC1028D846C2}"/>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3" name="Footer Placeholder 2">
            <a:extLst>
              <a:ext uri="{FF2B5EF4-FFF2-40B4-BE49-F238E27FC236}">
                <a16:creationId xmlns:a16="http://schemas.microsoft.com/office/drawing/2014/main" id="{00F3F3F1-269A-0141-BCC5-EC8AF00559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5E10F-C896-364B-B942-D8EAE480F319}"/>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414678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F1E7-463E-9649-AB61-F30F302CFFA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B8889F6-1141-5F4B-9E1A-78D1C42B8AD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07966-BD51-484B-9E24-A0AF92E847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82F7D5A-298F-7645-89AA-57AA44E11EDB}"/>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6" name="Footer Placeholder 5">
            <a:extLst>
              <a:ext uri="{FF2B5EF4-FFF2-40B4-BE49-F238E27FC236}">
                <a16:creationId xmlns:a16="http://schemas.microsoft.com/office/drawing/2014/main" id="{0F5C3A19-B82D-7848-9D80-1438A5CEA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609FB-0537-F447-8684-B7AE80CF6A0E}"/>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565442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DCD7-8C05-784F-B967-89E4284ECA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838B20C-C42A-E44D-A952-19B4D305CB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12854BA3-09E2-2C4E-89F7-110A98FCA1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315A16B-D78C-A546-8D53-5C548EAC14B0}"/>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6" name="Footer Placeholder 5">
            <a:extLst>
              <a:ext uri="{FF2B5EF4-FFF2-40B4-BE49-F238E27FC236}">
                <a16:creationId xmlns:a16="http://schemas.microsoft.com/office/drawing/2014/main" id="{42DFF0E7-CF03-B64A-B146-9D65C2BAF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53722-7A82-4448-B7C3-02830ECCB6D1}"/>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312092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7F9A-FB0A-374E-8E6E-9FA973B034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A5AF0C-A74C-8D41-8D0B-E760DF3D22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94928-BA9F-BE42-8F15-BBA9A42264DF}"/>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45B01EF0-F95A-7945-9A8C-35AD090D9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147B9-6005-2044-8A6F-E62EBCA39236}"/>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2424047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26E5D-64F1-7042-8487-B3E51615688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55CE7-1A46-F24F-8E3D-5A75E4297B7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F563F-D312-914B-8778-A3D9146B4842}"/>
              </a:ext>
            </a:extLst>
          </p:cNvPr>
          <p:cNvSpPr>
            <a:spLocks noGrp="1"/>
          </p:cNvSpPr>
          <p:nvPr>
            <p:ph type="dt" sz="half" idx="10"/>
          </p:nvPr>
        </p:nvSpPr>
        <p:spPr/>
        <p:txBody>
          <a:body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DEFAEE13-CEB6-B842-A306-00E16204F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45253-EA51-E242-8776-3BAF9B396794}"/>
              </a:ext>
            </a:extLst>
          </p:cNvPr>
          <p:cNvSpPr>
            <a:spLocks noGrp="1"/>
          </p:cNvSpPr>
          <p:nvPr>
            <p:ph type="sldNum" sz="quarter" idx="12"/>
          </p:nvPr>
        </p:nvSpPr>
        <p:spPr/>
        <p:txBody>
          <a:bodyPr/>
          <a:lstStyle/>
          <a:p>
            <a:fld id="{F09E0203-A09F-0842-9341-4BFD3867CFA2}" type="slidenum">
              <a:rPr lang="en-US" smtClean="0"/>
              <a:t>‹#›</a:t>
            </a:fld>
            <a:endParaRPr lang="en-US"/>
          </a:p>
        </p:txBody>
      </p:sp>
    </p:spTree>
    <p:extLst>
      <p:ext uri="{BB962C8B-B14F-4D97-AF65-F5344CB8AC3E}">
        <p14:creationId xmlns:p14="http://schemas.microsoft.com/office/powerpoint/2010/main" val="1932532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86284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929D1-5E48-A046-AAE1-BCCA5ACB152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93C9253-EABA-104E-AC57-20BBDDC8E5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A41176-6322-B44A-AB2A-64E15B9FE06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AE3DE3D9-F99A-6A4A-A255-F36F987B43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2D6F28-6826-124D-9F1F-0239F9E508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9E0203-A09F-0842-9341-4BFD3867CFA2}" type="slidenum">
              <a:rPr lang="en-US" smtClean="0"/>
              <a:t>‹#›</a:t>
            </a:fld>
            <a:endParaRPr lang="en-US"/>
          </a:p>
        </p:txBody>
      </p:sp>
    </p:spTree>
    <p:extLst>
      <p:ext uri="{BB962C8B-B14F-4D97-AF65-F5344CB8AC3E}">
        <p14:creationId xmlns:p14="http://schemas.microsoft.com/office/powerpoint/2010/main" val="659266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929D1-5E48-A046-AAE1-BCCA5ACB152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3C9253-EABA-104E-AC57-20BBDDC8E5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41176-6322-B44A-AB2A-64E15B9FE06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F30487-9C54-7E48-836D-2B2D373B8A85}" type="datetimeFigureOut">
              <a:rPr lang="en-US" smtClean="0"/>
              <a:t>3/31/2025</a:t>
            </a:fld>
            <a:endParaRPr lang="en-US"/>
          </a:p>
        </p:txBody>
      </p:sp>
      <p:sp>
        <p:nvSpPr>
          <p:cNvPr id="5" name="Footer Placeholder 4">
            <a:extLst>
              <a:ext uri="{FF2B5EF4-FFF2-40B4-BE49-F238E27FC236}">
                <a16:creationId xmlns:a16="http://schemas.microsoft.com/office/drawing/2014/main" id="{AE3DE3D9-F99A-6A4A-A255-F36F987B43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2D6F28-6826-124D-9F1F-0239F9E508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9E0203-A09F-0842-9341-4BFD3867CFA2}" type="slidenum">
              <a:rPr lang="en-US" smtClean="0"/>
              <a:t>‹#›</a:t>
            </a:fld>
            <a:endParaRPr lang="en-US"/>
          </a:p>
        </p:txBody>
      </p:sp>
    </p:spTree>
    <p:extLst>
      <p:ext uri="{BB962C8B-B14F-4D97-AF65-F5344CB8AC3E}">
        <p14:creationId xmlns:p14="http://schemas.microsoft.com/office/powerpoint/2010/main" val="4293849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F09A6B2-A937-9B4D-A91B-21EDFEAE8527}"/>
              </a:ext>
            </a:extLst>
          </p:cNvPr>
          <p:cNvGraphicFramePr>
            <a:graphicFrameLocks noGrp="1"/>
          </p:cNvGraphicFramePr>
          <p:nvPr>
            <p:extLst>
              <p:ext uri="{D42A27DB-BD31-4B8C-83A1-F6EECF244321}">
                <p14:modId xmlns:p14="http://schemas.microsoft.com/office/powerpoint/2010/main" val="694485747"/>
              </p:ext>
            </p:extLst>
          </p:nvPr>
        </p:nvGraphicFramePr>
        <p:xfrm>
          <a:off x="504264" y="1991868"/>
          <a:ext cx="8134911" cy="4381881"/>
        </p:xfrm>
        <a:graphic>
          <a:graphicData uri="http://schemas.openxmlformats.org/drawingml/2006/table">
            <a:tbl>
              <a:tblPr>
                <a:effectLst/>
                <a:tableStyleId>{5C22544A-7EE6-4342-B048-85BDC9FD1C3A}</a:tableStyleId>
              </a:tblPr>
              <a:tblGrid>
                <a:gridCol w="5423274">
                  <a:extLst>
                    <a:ext uri="{9D8B030D-6E8A-4147-A177-3AD203B41FA5}">
                      <a16:colId xmlns:a16="http://schemas.microsoft.com/office/drawing/2014/main" val="1031637976"/>
                    </a:ext>
                  </a:extLst>
                </a:gridCol>
                <a:gridCol w="2711637">
                  <a:extLst>
                    <a:ext uri="{9D8B030D-6E8A-4147-A177-3AD203B41FA5}">
                      <a16:colId xmlns:a16="http://schemas.microsoft.com/office/drawing/2014/main" val="655879346"/>
                    </a:ext>
                  </a:extLst>
                </a:gridCol>
              </a:tblGrid>
              <a:tr h="2105025">
                <a:tc gridSpan="2">
                  <a:txBody>
                    <a:bodyPr/>
                    <a:lstStyle/>
                    <a:p>
                      <a:pPr algn="ctr"/>
                      <a:endParaRPr lang="en-US" sz="3000" dirty="0">
                        <a:solidFill>
                          <a:schemeClr val="bg1"/>
                        </a:solidFill>
                        <a:latin typeface="Roboto" panose="02000000000000000000" pitchFamily="2" charset="0"/>
                        <a:ea typeface="Roboto" panose="02000000000000000000" pitchFamily="2" charset="0"/>
                      </a:endParaRPr>
                    </a:p>
                    <a:p>
                      <a:pPr algn="ctr"/>
                      <a:r>
                        <a:rPr lang="en-US" sz="3000" dirty="0">
                          <a:solidFill>
                            <a:schemeClr val="bg1"/>
                          </a:solidFill>
                          <a:latin typeface="Roboto" panose="02000000000000000000" pitchFamily="2" charset="0"/>
                          <a:ea typeface="Roboto" panose="02000000000000000000" pitchFamily="2" charset="0"/>
                        </a:rPr>
                        <a:t>The Journey Towards the Africa Ocean Governance Strategy</a:t>
                      </a:r>
                    </a:p>
                  </a:txBody>
                  <a:tcPr marL="68580" marR="68580" marT="34290" marB="34290">
                    <a:lnL w="12700" cmpd="sng">
                      <a:noFill/>
                    </a:lnL>
                    <a:lnR w="12700" cmpd="sng">
                      <a:noFill/>
                    </a:lnR>
                    <a:lnT w="12700" cmpd="sng">
                      <a:noFill/>
                    </a:lnT>
                    <a:lnB w="12700" cap="flat" cmpd="sng" algn="ctr">
                      <a:solidFill>
                        <a:schemeClr val="bg1"/>
                      </a:solidFill>
                      <a:prstDash val="solid"/>
                      <a:round/>
                      <a:headEnd type="none" w="med" len="med"/>
                      <a:tailEnd type="none" w="med" len="med"/>
                    </a:lnB>
                    <a:noFill/>
                  </a:tcPr>
                </a:tc>
                <a:tc hMerge="1">
                  <a:txBody>
                    <a:bodyPr/>
                    <a:lstStyle/>
                    <a:p>
                      <a:endParaRPr lang="en-US" dirty="0">
                        <a:solidFill>
                          <a:schemeClr val="bg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1412377598"/>
                  </a:ext>
                </a:extLst>
              </a:tr>
              <a:tr h="904875">
                <a:tc gridSpan="2">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2400" b="0" i="0" u="none" strike="noStrike" kern="1200" cap="none" spc="0" normalizeH="0" baseline="0" noProof="0" dirty="0">
                          <a:ln>
                            <a:noFill/>
                          </a:ln>
                          <a:solidFill>
                            <a:schemeClr val="bg1"/>
                          </a:solidFill>
                          <a:effectLst/>
                          <a:uLnTx/>
                          <a:uFillTx/>
                          <a:latin typeface="+mn-lt"/>
                          <a:ea typeface="+mn-ea"/>
                          <a:cs typeface="+mn-cs"/>
                        </a:rPr>
                        <a:t>Norah Mugita</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2400" b="0" i="0" u="none" strike="noStrike" kern="1200" cap="none" spc="0" normalizeH="0" baseline="0" noProof="0" dirty="0">
                          <a:ln>
                            <a:noFill/>
                          </a:ln>
                          <a:solidFill>
                            <a:schemeClr val="bg1"/>
                          </a:solidFill>
                          <a:effectLst/>
                          <a:uLnTx/>
                          <a:uFillTx/>
                          <a:latin typeface="+mn-lt"/>
                          <a:ea typeface="+mn-ea"/>
                          <a:cs typeface="+mn-cs"/>
                        </a:rPr>
                        <a:t>Environmental law Specialist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2400" b="0" i="0" u="none" strike="noStrike" kern="1200" cap="none" spc="0" normalizeH="0" baseline="0" noProof="0" dirty="0">
                          <a:ln>
                            <a:noFill/>
                          </a:ln>
                          <a:solidFill>
                            <a:schemeClr val="bg1"/>
                          </a:solidFill>
                          <a:effectLst/>
                          <a:uLnTx/>
                          <a:uFillTx/>
                          <a:latin typeface="+mn-lt"/>
                          <a:ea typeface="+mn-ea"/>
                          <a:cs typeface="+mn-cs"/>
                        </a:rPr>
                        <a:t>Project officer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2400" b="0" i="0" u="none" strike="noStrike" kern="1200" cap="none" spc="0" normalizeH="0" baseline="0" noProof="0" dirty="0">
                          <a:ln>
                            <a:noFill/>
                          </a:ln>
                          <a:solidFill>
                            <a:schemeClr val="bg1"/>
                          </a:solidFill>
                          <a:effectLst/>
                          <a:uLnTx/>
                          <a:uFillTx/>
                          <a:latin typeface="+mn-lt"/>
                          <a:ea typeface="+mn-ea"/>
                          <a:cs typeface="+mn-cs"/>
                        </a:rPr>
                        <a:t>UNEP  </a:t>
                      </a:r>
                    </a:p>
                  </a:txBody>
                  <a:tcPr marL="68580" marR="68580" marT="34290" marB="3429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558981"/>
                  </a:ext>
                </a:extLst>
              </a:tr>
              <a:tr h="525780">
                <a:tc>
                  <a:txBody>
                    <a:bodyPr/>
                    <a:lstStyle/>
                    <a:p>
                      <a:endParaRPr lang="en-US" sz="800" dirty="0">
                        <a:solidFill>
                          <a:schemeClr val="bg1"/>
                        </a:solidFill>
                      </a:endParaRPr>
                    </a:p>
                  </a:txBody>
                  <a:tcPr marL="68580" marR="68580" marT="34290" marB="34290">
                    <a:lnL w="12700" cmpd="sng">
                      <a:noFill/>
                    </a:lnL>
                    <a:lnR w="12700" cmpd="sng">
                      <a:noFill/>
                    </a:lnR>
                    <a:lnT w="12700" cap="flat" cmpd="sng" algn="ctr">
                      <a:solidFill>
                        <a:schemeClr val="bg1"/>
                      </a:solidFill>
                      <a:prstDash val="solid"/>
                      <a:round/>
                      <a:headEnd type="none" w="med" len="med"/>
                      <a:tailEnd type="none" w="med" len="med"/>
                    </a:lnT>
                    <a:lnB w="12700" cmpd="sng">
                      <a:noFill/>
                    </a:lnB>
                    <a:noFill/>
                  </a:tcPr>
                </a:tc>
                <a:tc>
                  <a:txBody>
                    <a:bodyPr/>
                    <a:lstStyle/>
                    <a:p>
                      <a:endParaRPr lang="en-US" sz="1000" dirty="0">
                        <a:solidFill>
                          <a:schemeClr val="bg1"/>
                        </a:solidFill>
                      </a:endParaRPr>
                    </a:p>
                  </a:txBody>
                  <a:tcPr marL="68580" marR="68580" marT="34290" marB="34290">
                    <a:lnL w="12700" cmpd="sng">
                      <a:noFill/>
                    </a:lnL>
                    <a:lnR w="12700" cmpd="sng">
                      <a:noFill/>
                    </a:lnR>
                    <a:lnT w="1270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3271212888"/>
                  </a:ext>
                </a:extLst>
              </a:tr>
            </a:tbl>
          </a:graphicData>
        </a:graphic>
      </p:graphicFrame>
      <p:pic>
        <p:nvPicPr>
          <p:cNvPr id="3" name="Picture 2" descr="Logo&#10;&#10;Description automatically generated">
            <a:extLst>
              <a:ext uri="{FF2B5EF4-FFF2-40B4-BE49-F238E27FC236}">
                <a16:creationId xmlns:a16="http://schemas.microsoft.com/office/drawing/2014/main" id="{DBB4323A-BCA6-DBDB-E4A5-EC52DDA386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8793" y="835167"/>
            <a:ext cx="1442769" cy="1039660"/>
          </a:xfrm>
          <a:prstGeom prst="rect">
            <a:avLst/>
          </a:prstGeom>
        </p:spPr>
      </p:pic>
    </p:spTree>
    <p:extLst>
      <p:ext uri="{BB962C8B-B14F-4D97-AF65-F5344CB8AC3E}">
        <p14:creationId xmlns:p14="http://schemas.microsoft.com/office/powerpoint/2010/main" val="3740732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8AF00A-FBE7-5DB7-32CD-8FCEC882195C}"/>
              </a:ext>
            </a:extLst>
          </p:cNvPr>
          <p:cNvSpPr>
            <a:spLocks noGrp="1"/>
          </p:cNvSpPr>
          <p:nvPr>
            <p:ph type="title"/>
          </p:nvPr>
        </p:nvSpPr>
        <p:spPr>
          <a:xfrm>
            <a:off x="429369" y="238539"/>
            <a:ext cx="8285260" cy="1434415"/>
          </a:xfrm>
        </p:spPr>
        <p:txBody>
          <a:bodyPr anchor="b">
            <a:normAutofit/>
          </a:bodyPr>
          <a:lstStyle/>
          <a:p>
            <a:r>
              <a:rPr lang="sv-SE" sz="4700" b="1" dirty="0"/>
              <a:t>Second Consultative Meeting</a:t>
            </a:r>
            <a:endParaRPr lang="en-KE" sz="4700" b="1" dirty="0"/>
          </a:p>
        </p:txBody>
      </p:sp>
      <p:sp>
        <p:nvSpPr>
          <p:cNvPr id="2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6ED93F-F058-AEA5-92F5-A9418434EC76}"/>
              </a:ext>
            </a:extLst>
          </p:cNvPr>
          <p:cNvPicPr>
            <a:picLocks noChangeAspect="1"/>
          </p:cNvPicPr>
          <p:nvPr/>
        </p:nvPicPr>
        <p:blipFill>
          <a:blip r:embed="rId2"/>
          <a:srcRect l="22728" r="20660" b="-1"/>
          <a:stretch/>
        </p:blipFill>
        <p:spPr>
          <a:xfrm>
            <a:off x="429369" y="2002056"/>
            <a:ext cx="2957886"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C4E7E0BD-4442-871D-F435-4F7F601FAF4F}"/>
              </a:ext>
            </a:extLst>
          </p:cNvPr>
          <p:cNvSpPr>
            <a:spLocks noGrp="1"/>
          </p:cNvSpPr>
          <p:nvPr>
            <p:ph idx="1"/>
          </p:nvPr>
        </p:nvSpPr>
        <p:spPr>
          <a:xfrm>
            <a:off x="3679465" y="2071316"/>
            <a:ext cx="5219985" cy="4768396"/>
          </a:xfrm>
        </p:spPr>
        <p:txBody>
          <a:bodyPr anchor="t">
            <a:normAutofit/>
          </a:bodyPr>
          <a:lstStyle/>
          <a:p>
            <a:r>
              <a:rPr lang="en-US" sz="2200" dirty="0"/>
              <a:t>21 and 22 October 2020- virtually</a:t>
            </a:r>
          </a:p>
          <a:p>
            <a:r>
              <a:rPr lang="en-US" sz="2200" dirty="0"/>
              <a:t>Held </a:t>
            </a:r>
            <a:r>
              <a:rPr lang="en-US" sz="2200" b="1" dirty="0"/>
              <a:t>to refine the elements </a:t>
            </a:r>
            <a:r>
              <a:rPr lang="en-US" sz="2200" dirty="0"/>
              <a:t>of the strategy</a:t>
            </a:r>
          </a:p>
          <a:p>
            <a:pPr marL="0" indent="0">
              <a:buNone/>
            </a:pPr>
            <a:r>
              <a:rPr lang="en-US" sz="2200" b="1" dirty="0"/>
              <a:t>Refined elements: </a:t>
            </a:r>
          </a:p>
          <a:p>
            <a:r>
              <a:rPr lang="en-US" sz="2200" dirty="0"/>
              <a:t>linkages to regional and global structures</a:t>
            </a:r>
          </a:p>
          <a:p>
            <a:r>
              <a:rPr lang="en-US" sz="2200" b="1" dirty="0"/>
              <a:t>Cooperation and coordination </a:t>
            </a:r>
          </a:p>
          <a:p>
            <a:r>
              <a:rPr lang="en-US" sz="2200" b="1" dirty="0"/>
              <a:t>Implementation</a:t>
            </a:r>
            <a:r>
              <a:rPr lang="en-US" sz="2200" dirty="0"/>
              <a:t> of existing and future strategies</a:t>
            </a:r>
          </a:p>
          <a:p>
            <a:r>
              <a:rPr lang="en-US" sz="2200" b="1" dirty="0"/>
              <a:t>ecosystem approach </a:t>
            </a:r>
            <a:r>
              <a:rPr lang="en-US" sz="2200" dirty="0"/>
              <a:t>and </a:t>
            </a:r>
            <a:r>
              <a:rPr lang="en-US" sz="2200" b="1" dirty="0"/>
              <a:t>science</a:t>
            </a:r>
            <a:r>
              <a:rPr lang="en-US" sz="2200" dirty="0"/>
              <a:t> for ocean governance</a:t>
            </a:r>
          </a:p>
          <a:p>
            <a:r>
              <a:rPr lang="en-US" sz="2200" b="1" dirty="0"/>
              <a:t>blue economy </a:t>
            </a:r>
            <a:r>
              <a:rPr lang="en-US" sz="2200" dirty="0"/>
              <a:t>and </a:t>
            </a:r>
            <a:r>
              <a:rPr lang="en-US" sz="2200" b="1" dirty="0"/>
              <a:t>stakeholder participation</a:t>
            </a:r>
            <a:endParaRPr lang="en-KE" sz="2200" b="1" dirty="0"/>
          </a:p>
        </p:txBody>
      </p:sp>
    </p:spTree>
    <p:extLst>
      <p:ext uri="{BB962C8B-B14F-4D97-AF65-F5344CB8AC3E}">
        <p14:creationId xmlns:p14="http://schemas.microsoft.com/office/powerpoint/2010/main" val="213746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3110-C209-0B47-5DB7-DD67979BEBCF}"/>
              </a:ext>
            </a:extLst>
          </p:cNvPr>
          <p:cNvSpPr>
            <a:spLocks noGrp="1"/>
          </p:cNvSpPr>
          <p:nvPr>
            <p:ph type="title"/>
          </p:nvPr>
        </p:nvSpPr>
        <p:spPr>
          <a:xfrm>
            <a:off x="308344" y="-97501"/>
            <a:ext cx="8229600" cy="1143000"/>
          </a:xfrm>
        </p:spPr>
        <p:txBody>
          <a:bodyPr/>
          <a:lstStyle/>
          <a:p>
            <a:r>
              <a:rPr lang="en-US" b="1" dirty="0"/>
              <a:t>Third Consultative Meeting </a:t>
            </a:r>
            <a:endParaRPr lang="en-KE" b="1" dirty="0"/>
          </a:p>
        </p:txBody>
      </p:sp>
      <p:sp>
        <p:nvSpPr>
          <p:cNvPr id="3" name="Content Placeholder 2">
            <a:extLst>
              <a:ext uri="{FF2B5EF4-FFF2-40B4-BE49-F238E27FC236}">
                <a16:creationId xmlns:a16="http://schemas.microsoft.com/office/drawing/2014/main" id="{E62D8E51-182D-1B05-808C-992C226B94A4}"/>
              </a:ext>
            </a:extLst>
          </p:cNvPr>
          <p:cNvSpPr>
            <a:spLocks noGrp="1"/>
          </p:cNvSpPr>
          <p:nvPr>
            <p:ph idx="1"/>
          </p:nvPr>
        </p:nvSpPr>
        <p:spPr>
          <a:xfrm>
            <a:off x="308344" y="1056132"/>
            <a:ext cx="8625344" cy="5179865"/>
          </a:xfrm>
        </p:spPr>
        <p:txBody>
          <a:bodyPr>
            <a:normAutofit fontScale="85000" lnSpcReduction="20000"/>
          </a:bodyPr>
          <a:lstStyle/>
          <a:p>
            <a:r>
              <a:rPr lang="en-US" dirty="0"/>
              <a:t>Online, 15 and 16 June 2021</a:t>
            </a:r>
          </a:p>
          <a:p>
            <a:r>
              <a:rPr lang="en-US" dirty="0"/>
              <a:t>UNEP presented the </a:t>
            </a:r>
            <a:r>
              <a:rPr lang="en-US" b="1" dirty="0"/>
              <a:t>draft AOGs </a:t>
            </a:r>
            <a:r>
              <a:rPr lang="en-US" dirty="0"/>
              <a:t>for review</a:t>
            </a:r>
          </a:p>
          <a:p>
            <a:r>
              <a:rPr lang="en-US" dirty="0"/>
              <a:t>UNEP presented </a:t>
            </a:r>
            <a:r>
              <a:rPr lang="en-US" b="1" dirty="0"/>
              <a:t>5 governance </a:t>
            </a:r>
            <a:r>
              <a:rPr lang="en-US" dirty="0"/>
              <a:t>options</a:t>
            </a:r>
          </a:p>
          <a:p>
            <a:pPr lvl="1">
              <a:buFont typeface="Wingdings" panose="05000000000000000000" pitchFamily="2" charset="2"/>
              <a:buChar char="ü"/>
            </a:pPr>
            <a:r>
              <a:rPr lang="en-US" b="1" dirty="0">
                <a:solidFill>
                  <a:srgbClr val="0070C0"/>
                </a:solidFill>
              </a:rPr>
              <a:t>Inter-Agency Coordination Mechanism</a:t>
            </a:r>
          </a:p>
          <a:p>
            <a:pPr lvl="1">
              <a:buFont typeface="Wingdings" panose="05000000000000000000" pitchFamily="2" charset="2"/>
              <a:buChar char="ü"/>
            </a:pPr>
            <a:r>
              <a:rPr lang="en-US" b="1" dirty="0">
                <a:solidFill>
                  <a:srgbClr val="0070C0"/>
                </a:solidFill>
              </a:rPr>
              <a:t>African Ocean Governance Platform/Forum</a:t>
            </a:r>
          </a:p>
          <a:p>
            <a:pPr lvl="1">
              <a:buFont typeface="Wingdings" panose="05000000000000000000" pitchFamily="2" charset="2"/>
              <a:buChar char="ü"/>
            </a:pPr>
            <a:r>
              <a:rPr lang="en-US" b="1" dirty="0">
                <a:solidFill>
                  <a:srgbClr val="0070C0"/>
                </a:solidFill>
              </a:rPr>
              <a:t>African Ocean Financial Facility</a:t>
            </a:r>
          </a:p>
          <a:p>
            <a:pPr lvl="1">
              <a:buFont typeface="Wingdings" panose="05000000000000000000" pitchFamily="2" charset="2"/>
              <a:buChar char="ü"/>
            </a:pPr>
            <a:r>
              <a:rPr lang="en-US" b="1" dirty="0">
                <a:solidFill>
                  <a:srgbClr val="0070C0"/>
                </a:solidFill>
              </a:rPr>
              <a:t>African Continental Oceanographic Center</a:t>
            </a:r>
          </a:p>
          <a:p>
            <a:pPr lvl="1">
              <a:buFont typeface="Wingdings" panose="05000000000000000000" pitchFamily="2" charset="2"/>
              <a:buChar char="ü"/>
            </a:pPr>
            <a:r>
              <a:rPr lang="en-US" b="1" dirty="0">
                <a:solidFill>
                  <a:srgbClr val="0070C0"/>
                </a:solidFill>
              </a:rPr>
              <a:t>Business &amp; Stakeholder Forum</a:t>
            </a:r>
          </a:p>
          <a:p>
            <a:r>
              <a:rPr lang="en-US" dirty="0"/>
              <a:t>Countries recommended that </a:t>
            </a:r>
            <a:r>
              <a:rPr lang="en-US" b="1" dirty="0"/>
              <a:t>a hybrid </a:t>
            </a:r>
            <a:r>
              <a:rPr lang="en-US" dirty="0"/>
              <a:t>of all 5 should be considered </a:t>
            </a:r>
          </a:p>
          <a:p>
            <a:r>
              <a:rPr lang="en-US" dirty="0"/>
              <a:t>There was also </a:t>
            </a:r>
            <a:r>
              <a:rPr lang="en-US" b="1" dirty="0"/>
              <a:t>Consensus on Core Governance Principles</a:t>
            </a:r>
          </a:p>
          <a:p>
            <a:r>
              <a:rPr lang="en-US" dirty="0"/>
              <a:t>Recommendations for </a:t>
            </a:r>
            <a:r>
              <a:rPr lang="en-US" b="1" dirty="0"/>
              <a:t>Policy Alignment with AU and UN frameworks</a:t>
            </a:r>
          </a:p>
          <a:p>
            <a:endParaRPr lang="en-KE" dirty="0"/>
          </a:p>
        </p:txBody>
      </p:sp>
    </p:spTree>
    <p:extLst>
      <p:ext uri="{BB962C8B-B14F-4D97-AF65-F5344CB8AC3E}">
        <p14:creationId xmlns:p14="http://schemas.microsoft.com/office/powerpoint/2010/main" val="248951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AB26C-B026-BC7C-BD31-78C235BF1A2C}"/>
              </a:ext>
            </a:extLst>
          </p:cNvPr>
          <p:cNvSpPr>
            <a:spLocks noGrp="1"/>
          </p:cNvSpPr>
          <p:nvPr>
            <p:ph type="title"/>
          </p:nvPr>
        </p:nvSpPr>
        <p:spPr>
          <a:xfrm>
            <a:off x="628650" y="206121"/>
            <a:ext cx="7886700" cy="825238"/>
          </a:xfrm>
        </p:spPr>
        <p:txBody>
          <a:bodyPr>
            <a:normAutofit fontScale="90000"/>
          </a:bodyPr>
          <a:lstStyle/>
          <a:p>
            <a:pPr>
              <a:lnSpc>
                <a:spcPct val="90000"/>
              </a:lnSpc>
            </a:pPr>
            <a:r>
              <a:rPr lang="en-US" sz="3800" b="1"/>
              <a:t>Outcome of the consultative processes</a:t>
            </a:r>
            <a:endParaRPr lang="en-KE" sz="3800" b="1" dirty="0"/>
          </a:p>
        </p:txBody>
      </p:sp>
      <p:graphicFrame>
        <p:nvGraphicFramePr>
          <p:cNvPr id="7" name="Content Placeholder 2">
            <a:extLst>
              <a:ext uri="{FF2B5EF4-FFF2-40B4-BE49-F238E27FC236}">
                <a16:creationId xmlns:a16="http://schemas.microsoft.com/office/drawing/2014/main" id="{DA70E061-60EC-3DC5-1794-2DF2553CDE61}"/>
              </a:ext>
            </a:extLst>
          </p:cNvPr>
          <p:cNvGraphicFramePr>
            <a:graphicFrameLocks noGrp="1"/>
          </p:cNvGraphicFramePr>
          <p:nvPr>
            <p:ph idx="1"/>
            <p:extLst>
              <p:ext uri="{D42A27DB-BD31-4B8C-83A1-F6EECF244321}">
                <p14:modId xmlns:p14="http://schemas.microsoft.com/office/powerpoint/2010/main" val="4197606354"/>
              </p:ext>
            </p:extLst>
          </p:nvPr>
        </p:nvGraphicFramePr>
        <p:xfrm>
          <a:off x="382771" y="1237480"/>
          <a:ext cx="8623005" cy="541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465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A1D9-D84A-99A2-1BE1-F0AAB7FAD72A}"/>
              </a:ext>
            </a:extLst>
          </p:cNvPr>
          <p:cNvSpPr>
            <a:spLocks noGrp="1"/>
          </p:cNvSpPr>
          <p:nvPr>
            <p:ph type="title"/>
          </p:nvPr>
        </p:nvSpPr>
        <p:spPr/>
        <p:txBody>
          <a:bodyPr>
            <a:normAutofit fontScale="90000"/>
          </a:bodyPr>
          <a:lstStyle/>
          <a:p>
            <a:br>
              <a:rPr lang="en-US" dirty="0"/>
            </a:br>
            <a:r>
              <a:rPr lang="en-US" sz="3600" dirty="0"/>
              <a:t>WIO Regional Ocean Governance Meeting</a:t>
            </a:r>
            <a:br>
              <a:rPr lang="en-US" dirty="0"/>
            </a:br>
            <a:endParaRPr lang="en-KE" dirty="0"/>
          </a:p>
        </p:txBody>
      </p:sp>
      <p:sp>
        <p:nvSpPr>
          <p:cNvPr id="3" name="Content Placeholder 2">
            <a:extLst>
              <a:ext uri="{FF2B5EF4-FFF2-40B4-BE49-F238E27FC236}">
                <a16:creationId xmlns:a16="http://schemas.microsoft.com/office/drawing/2014/main" id="{F70A5235-7D4F-3110-A8AD-AE7280013F26}"/>
              </a:ext>
            </a:extLst>
          </p:cNvPr>
          <p:cNvSpPr>
            <a:spLocks noGrp="1"/>
          </p:cNvSpPr>
          <p:nvPr>
            <p:ph idx="1"/>
          </p:nvPr>
        </p:nvSpPr>
        <p:spPr/>
        <p:txBody>
          <a:bodyPr>
            <a:normAutofit fontScale="70000" lnSpcReduction="20000"/>
          </a:bodyPr>
          <a:lstStyle/>
          <a:p>
            <a:r>
              <a:rPr lang="en-US" dirty="0"/>
              <a:t>Held in Swakopmund, Namibia, 26 – 28 JUNE 2024</a:t>
            </a:r>
          </a:p>
          <a:p>
            <a:r>
              <a:rPr lang="en-US" dirty="0"/>
              <a:t>Presentation of the Africa Ocean Governance Strategy in the meeting</a:t>
            </a:r>
          </a:p>
          <a:p>
            <a:pPr marL="0" indent="0">
              <a:buNone/>
            </a:pPr>
            <a:r>
              <a:rPr lang="en-US" b="1" dirty="0"/>
              <a:t>Key takeaways</a:t>
            </a:r>
          </a:p>
          <a:p>
            <a:r>
              <a:rPr lang="en-US" dirty="0"/>
              <a:t>Emphasized the need for a </a:t>
            </a:r>
            <a:r>
              <a:rPr lang="en-US" b="1" dirty="0"/>
              <a:t>single, coherent continental framework</a:t>
            </a:r>
            <a:r>
              <a:rPr lang="en-US" dirty="0"/>
              <a:t> to guide ocean governance.</a:t>
            </a:r>
          </a:p>
          <a:p>
            <a:pPr>
              <a:buFont typeface="Arial" panose="020B0604020202020204" pitchFamily="34" charset="0"/>
              <a:buChar char="•"/>
            </a:pPr>
            <a:r>
              <a:rPr lang="en-US" dirty="0"/>
              <a:t>WIO ROGS  and other sub-regional efforts are continuing in parallel with continental strategy development.</a:t>
            </a:r>
          </a:p>
          <a:p>
            <a:pPr>
              <a:buFont typeface="Arial" panose="020B0604020202020204" pitchFamily="34" charset="0"/>
              <a:buChar char="•"/>
            </a:pPr>
            <a:r>
              <a:rPr lang="en-US" dirty="0"/>
              <a:t>Alignment between continental, sub-regional, and national strategies is essential for integrated ocean governance.</a:t>
            </a:r>
          </a:p>
          <a:p>
            <a:r>
              <a:rPr lang="en-US" dirty="0"/>
              <a:t>An implementation plan for the AOGs is necessary for effective execution, coordination, and accountability.</a:t>
            </a:r>
          </a:p>
          <a:p>
            <a:r>
              <a:rPr lang="en-US" dirty="0"/>
              <a:t>This meeting reinforced the urgency of finalizing the AOGs for a harmonized ocean governance across Africa</a:t>
            </a:r>
          </a:p>
          <a:p>
            <a:endParaRPr lang="en-KE" dirty="0"/>
          </a:p>
        </p:txBody>
      </p:sp>
    </p:spTree>
    <p:extLst>
      <p:ext uri="{BB962C8B-B14F-4D97-AF65-F5344CB8AC3E}">
        <p14:creationId xmlns:p14="http://schemas.microsoft.com/office/powerpoint/2010/main" val="2671360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322" y="839286"/>
            <a:ext cx="5605629" cy="994172"/>
          </a:xfrm>
        </p:spPr>
        <p:txBody>
          <a:bodyPr>
            <a:normAutofit/>
          </a:bodyPr>
          <a:lstStyle/>
          <a:p>
            <a:pPr>
              <a:lnSpc>
                <a:spcPct val="90000"/>
              </a:lnSpc>
            </a:pPr>
            <a:r>
              <a:rPr lang="sv-SE" sz="3700" b="1" dirty="0"/>
              <a:t>Working Group Write-shop</a:t>
            </a:r>
          </a:p>
        </p:txBody>
      </p:sp>
      <p:sp>
        <p:nvSpPr>
          <p:cNvPr id="3" name="Content Placeholder 2"/>
          <p:cNvSpPr>
            <a:spLocks noGrp="1"/>
          </p:cNvSpPr>
          <p:nvPr>
            <p:ph idx="1"/>
          </p:nvPr>
        </p:nvSpPr>
        <p:spPr>
          <a:xfrm>
            <a:off x="95693" y="1626781"/>
            <a:ext cx="6991920" cy="5231219"/>
          </a:xfrm>
        </p:spPr>
        <p:txBody>
          <a:bodyPr anchor="ctr">
            <a:normAutofit/>
          </a:bodyPr>
          <a:lstStyle/>
          <a:p>
            <a:r>
              <a:rPr lang="sv-SE" dirty="0"/>
              <a:t>16-18 September 2024, Mombasa, Kenya</a:t>
            </a:r>
          </a:p>
          <a:p>
            <a:r>
              <a:rPr lang="sv-SE" b="1" dirty="0"/>
              <a:t>Finalization</a:t>
            </a:r>
            <a:r>
              <a:rPr lang="sv-SE" dirty="0"/>
              <a:t> of the Africa Ocean Governance Strategy</a:t>
            </a:r>
          </a:p>
          <a:p>
            <a:r>
              <a:rPr lang="sv-SE" b="1" dirty="0"/>
              <a:t>Developed Implementation Plan</a:t>
            </a:r>
            <a:r>
              <a:rPr lang="sv-SE" dirty="0"/>
              <a:t>: Includes funding mechanisms &amp; monitoring indicators</a:t>
            </a:r>
          </a:p>
          <a:p>
            <a:r>
              <a:rPr lang="sv-SE" dirty="0"/>
              <a:t>Governance Framework: </a:t>
            </a:r>
            <a:r>
              <a:rPr lang="sv-SE" b="1" dirty="0"/>
              <a:t>Hybrid model included</a:t>
            </a:r>
          </a:p>
        </p:txBody>
      </p:sp>
      <p:sp>
        <p:nvSpPr>
          <p:cNvPr id="18"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756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6CC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AE59F718-85D9-C5EA-C272-713B0B6B1A88}"/>
              </a:ext>
            </a:extLst>
          </p:cNvPr>
          <p:cNvPicPr>
            <a:picLocks noChangeAspect="1"/>
          </p:cNvPicPr>
          <p:nvPr/>
        </p:nvPicPr>
        <p:blipFill>
          <a:blip r:embed="rId2">
            <a:alphaModFix/>
          </a:blip>
          <a:srcRect t="161" r="-1" b="-1"/>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sv-SE" sz="4700"/>
              <a:t>Implementation Roadmap</a:t>
            </a:r>
          </a:p>
        </p:txBody>
      </p:sp>
      <p:sp>
        <p:nvSpPr>
          <p:cNvPr id="2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8C347319-5DCE-D268-18B2-07EEABF81DB8}"/>
              </a:ext>
            </a:extLst>
          </p:cNvPr>
          <p:cNvGraphicFramePr/>
          <p:nvPr>
            <p:extLst>
              <p:ext uri="{D42A27DB-BD31-4B8C-83A1-F6EECF244321}">
                <p14:modId xmlns:p14="http://schemas.microsoft.com/office/powerpoint/2010/main" val="665592870"/>
              </p:ext>
            </p:extLst>
          </p:nvPr>
        </p:nvGraphicFramePr>
        <p:xfrm>
          <a:off x="628650" y="1488558"/>
          <a:ext cx="7886700" cy="4688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Why a strengthened ocean governance in Africa?</a:t>
            </a:r>
          </a:p>
        </p:txBody>
      </p:sp>
      <p:graphicFrame>
        <p:nvGraphicFramePr>
          <p:cNvPr id="59" name="Content Placeholder 2">
            <a:extLst>
              <a:ext uri="{FF2B5EF4-FFF2-40B4-BE49-F238E27FC236}">
                <a16:creationId xmlns:a16="http://schemas.microsoft.com/office/drawing/2014/main" id="{7A3F703C-550C-F6A4-4B75-82FCFBECDFC6}"/>
              </a:ext>
            </a:extLst>
          </p:cNvPr>
          <p:cNvGraphicFramePr>
            <a:graphicFrameLocks noGrp="1"/>
          </p:cNvGraphicFramePr>
          <p:nvPr>
            <p:ph idx="1"/>
          </p:nvPr>
        </p:nvGraphicFramePr>
        <p:xfrm>
          <a:off x="457200" y="12692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145C91-AB38-B34D-8B73-E8BC927F75F5}"/>
              </a:ext>
            </a:extLst>
          </p:cNvPr>
          <p:cNvSpPr>
            <a:spLocks noGrp="1"/>
          </p:cNvSpPr>
          <p:nvPr>
            <p:ph type="title"/>
          </p:nvPr>
        </p:nvSpPr>
        <p:spPr>
          <a:xfrm>
            <a:off x="1247112" y="462161"/>
            <a:ext cx="7260708" cy="761924"/>
          </a:xfrm>
        </p:spPr>
        <p:txBody>
          <a:bodyPr>
            <a:normAutofit fontScale="90000"/>
          </a:bodyPr>
          <a:lstStyle/>
          <a:p>
            <a:pPr algn="ctr"/>
            <a:r>
              <a:rPr lang="en-US" b="1" dirty="0"/>
              <a:t>Africa’s Gains on oceans </a:t>
            </a:r>
            <a:br>
              <a:rPr lang="en-GB" b="1" dirty="0"/>
            </a:br>
            <a:endParaRPr lang="en-KE"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2DFAF1A-5D41-2D75-9CE1-23CBF04FE35A}"/>
              </a:ext>
            </a:extLst>
          </p:cNvPr>
          <p:cNvSpPr>
            <a:spLocks noGrp="1"/>
          </p:cNvSpPr>
          <p:nvPr>
            <p:ph idx="1"/>
          </p:nvPr>
        </p:nvSpPr>
        <p:spPr>
          <a:xfrm>
            <a:off x="416782" y="1318437"/>
            <a:ext cx="8091038" cy="4948220"/>
          </a:xfrm>
        </p:spPr>
        <p:txBody>
          <a:bodyPr>
            <a:normAutofit fontScale="92500" lnSpcReduction="20000"/>
          </a:bodyPr>
          <a:lstStyle/>
          <a:p>
            <a:r>
              <a:rPr lang="en-US" sz="2800" dirty="0"/>
              <a:t>By 2030, the blue economy could contribute up to </a:t>
            </a:r>
            <a:r>
              <a:rPr lang="en-US" sz="2800" b="1" dirty="0"/>
              <a:t>US$1.5 trillion</a:t>
            </a:r>
          </a:p>
          <a:p>
            <a:r>
              <a:rPr lang="en-US" sz="2800" dirty="0"/>
              <a:t>blue economy generates nearly </a:t>
            </a:r>
            <a:r>
              <a:rPr lang="en-US" sz="2800" b="1" dirty="0"/>
              <a:t>US$300 billion</a:t>
            </a:r>
            <a:r>
              <a:rPr lang="en-US" sz="2800" dirty="0"/>
              <a:t> annually for the continent, supporting approximately </a:t>
            </a:r>
            <a:r>
              <a:rPr lang="en-US" sz="2800" b="1" dirty="0"/>
              <a:t>49 million jobs</a:t>
            </a:r>
            <a:r>
              <a:rPr lang="en-US" sz="2800" dirty="0"/>
              <a:t>.</a:t>
            </a:r>
            <a:endParaRPr lang="en-GB" sz="2800" dirty="0"/>
          </a:p>
          <a:p>
            <a:r>
              <a:rPr lang="en-US" sz="2800" dirty="0"/>
              <a:t> </a:t>
            </a:r>
            <a:r>
              <a:rPr lang="en-US" sz="2800" b="1" dirty="0"/>
              <a:t>90% </a:t>
            </a:r>
            <a:r>
              <a:rPr lang="en-US" sz="2800" dirty="0"/>
              <a:t>of the continent’s imports and exports are conducted by sea</a:t>
            </a:r>
          </a:p>
          <a:p>
            <a:r>
              <a:rPr lang="en-US" sz="2800" dirty="0"/>
              <a:t>Fisheries and aquaculture contribute </a:t>
            </a:r>
            <a:r>
              <a:rPr lang="en-US" sz="2800" b="1" dirty="0"/>
              <a:t>approx. US$24 </a:t>
            </a:r>
            <a:r>
              <a:rPr lang="en-US" sz="2800" dirty="0"/>
              <a:t>billion </a:t>
            </a:r>
          </a:p>
          <a:p>
            <a:r>
              <a:rPr lang="en-US" sz="2800" b="1" dirty="0"/>
              <a:t>Coastal tourism </a:t>
            </a:r>
            <a:r>
              <a:rPr lang="en-US" sz="2800" dirty="0"/>
              <a:t>currently generates </a:t>
            </a:r>
            <a:r>
              <a:rPr lang="en-US" sz="2800" b="1" dirty="0"/>
              <a:t>8.1% of the continent’s GDP</a:t>
            </a:r>
            <a:r>
              <a:rPr lang="en-US" sz="2800" dirty="0"/>
              <a:t> valued at over $177 billion and 6.5% of total employment</a:t>
            </a:r>
            <a:endParaRPr lang="en-GB" sz="2800" dirty="0"/>
          </a:p>
          <a:p>
            <a:r>
              <a:rPr lang="en-US" sz="2800" dirty="0"/>
              <a:t>African ports are projected to handle </a:t>
            </a:r>
            <a:r>
              <a:rPr lang="en-US" sz="2800" b="1" dirty="0" err="1"/>
              <a:t>approx</a:t>
            </a:r>
            <a:r>
              <a:rPr lang="en-US" sz="2800" b="1" dirty="0"/>
              <a:t> 2 billion </a:t>
            </a:r>
            <a:r>
              <a:rPr lang="en-US" sz="2800" b="1" dirty="0" err="1"/>
              <a:t>tonnes</a:t>
            </a:r>
            <a:r>
              <a:rPr lang="en-US" sz="2800" b="1" dirty="0"/>
              <a:t> </a:t>
            </a:r>
            <a:r>
              <a:rPr lang="en-US" sz="2800" dirty="0"/>
              <a:t>of cargo by 2040</a:t>
            </a:r>
          </a:p>
          <a:p>
            <a:endParaRPr lang="en-GB" dirty="0"/>
          </a:p>
          <a:p>
            <a:endParaRPr lang="en-KE" dirty="0"/>
          </a:p>
        </p:txBody>
      </p:sp>
    </p:spTree>
    <p:extLst>
      <p:ext uri="{BB962C8B-B14F-4D97-AF65-F5344CB8AC3E}">
        <p14:creationId xmlns:p14="http://schemas.microsoft.com/office/powerpoint/2010/main" val="202904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585EE5-2331-4566-AE95-C66DCD0C0ABB}"/>
              </a:ext>
            </a:extLst>
          </p:cNvPr>
          <p:cNvSpPr txBox="1"/>
          <p:nvPr/>
        </p:nvSpPr>
        <p:spPr>
          <a:xfrm>
            <a:off x="1196341" y="199659"/>
            <a:ext cx="3063240" cy="525781"/>
          </a:xfrm>
          <a:prstGeom prst="rect">
            <a:avLst/>
          </a:prstGeom>
        </p:spPr>
        <p:txBody>
          <a:bodyPr vert="horz" lIns="68580" tIns="34290" rIns="68580" bIns="34290" rtlCol="0" anchor="ctr">
            <a:normAutofit/>
          </a:bodyPr>
          <a:lstStyle/>
          <a:p>
            <a:pPr defTabSz="685800">
              <a:lnSpc>
                <a:spcPct val="90000"/>
              </a:lnSpc>
              <a:spcBef>
                <a:spcPct val="0"/>
              </a:spcBef>
              <a:spcAft>
                <a:spcPts val="450"/>
              </a:spcAft>
            </a:pPr>
            <a:r>
              <a:rPr lang="en-US" sz="3000" b="1" dirty="0">
                <a:solidFill>
                  <a:prstClr val="black"/>
                </a:solidFill>
                <a:latin typeface="Calibri" panose="020F0502020204030204"/>
              </a:rPr>
              <a:t>Africa's losses </a:t>
            </a:r>
          </a:p>
        </p:txBody>
      </p:sp>
      <p:sp>
        <p:nvSpPr>
          <p:cNvPr id="10" name="Rectangle 9">
            <a:extLst>
              <a:ext uri="{FF2B5EF4-FFF2-40B4-BE49-F238E27FC236}">
                <a16:creationId xmlns:a16="http://schemas.microsoft.com/office/drawing/2014/main" id="{D6C1BBEE-988D-40B3-930F-E7BDE552633D}"/>
              </a:ext>
            </a:extLst>
          </p:cNvPr>
          <p:cNvSpPr/>
          <p:nvPr/>
        </p:nvSpPr>
        <p:spPr>
          <a:xfrm>
            <a:off x="104061" y="1037410"/>
            <a:ext cx="5084627" cy="5417965"/>
          </a:xfrm>
          <a:prstGeom prst="rect">
            <a:avLst/>
          </a:prstGeom>
        </p:spPr>
        <p:txBody>
          <a:bodyPr vert="horz" lIns="68580" tIns="34290" rIns="68580" bIns="34290" rtlCol="0">
            <a:normAutofit lnSpcReduction="10000"/>
          </a:bodyPr>
          <a:lstStyle/>
          <a:p>
            <a:pPr marL="257175" indent="-257175" defTabSz="685800">
              <a:lnSpc>
                <a:spcPct val="90000"/>
              </a:lnSpc>
              <a:spcAft>
                <a:spcPts val="450"/>
              </a:spcAft>
              <a:buFont typeface="Arial" panose="020B0604020202020204" pitchFamily="34" charset="0"/>
              <a:buChar char="•"/>
            </a:pPr>
            <a:r>
              <a:rPr lang="en-US" sz="2400" dirty="0">
                <a:solidFill>
                  <a:prstClr val="black"/>
                </a:solidFill>
                <a:latin typeface="Calibri" panose="020F0502020204030204"/>
              </a:rPr>
              <a:t>overexploitation of </a:t>
            </a:r>
            <a:r>
              <a:rPr lang="en-US" sz="2400" b="1" dirty="0">
                <a:solidFill>
                  <a:prstClr val="black"/>
                </a:solidFill>
                <a:latin typeface="Calibri" panose="020F0502020204030204"/>
              </a:rPr>
              <a:t>fishery</a:t>
            </a:r>
            <a:r>
              <a:rPr lang="en-US" sz="2400" dirty="0">
                <a:solidFill>
                  <a:prstClr val="black"/>
                </a:solidFill>
                <a:latin typeface="Calibri" panose="020F0502020204030204"/>
              </a:rPr>
              <a:t> resources at approx. </a:t>
            </a:r>
            <a:r>
              <a:rPr lang="en-US" sz="2400" b="1" dirty="0">
                <a:solidFill>
                  <a:prstClr val="black"/>
                </a:solidFill>
                <a:latin typeface="Calibri" panose="020F0502020204030204"/>
              </a:rPr>
              <a:t>$225 million </a:t>
            </a:r>
            <a:r>
              <a:rPr lang="en-US" sz="2400" dirty="0">
                <a:solidFill>
                  <a:prstClr val="black"/>
                </a:solidFill>
                <a:latin typeface="Calibri" panose="020F0502020204030204"/>
              </a:rPr>
              <a:t>for WIO island economies </a:t>
            </a:r>
          </a:p>
          <a:p>
            <a:pPr marL="257175" indent="-257175" defTabSz="685800">
              <a:lnSpc>
                <a:spcPct val="90000"/>
              </a:lnSpc>
              <a:spcAft>
                <a:spcPts val="450"/>
              </a:spcAft>
              <a:buFont typeface="Arial" panose="020B0604020202020204" pitchFamily="34" charset="0"/>
              <a:buChar char="•"/>
            </a:pPr>
            <a:r>
              <a:rPr lang="en-US" sz="2400" b="1" dirty="0">
                <a:solidFill>
                  <a:prstClr val="black"/>
                </a:solidFill>
                <a:latin typeface="Calibri" panose="020F0502020204030204"/>
              </a:rPr>
              <a:t>IUU</a:t>
            </a:r>
            <a:r>
              <a:rPr lang="en-US" sz="2400" dirty="0">
                <a:solidFill>
                  <a:prstClr val="black"/>
                </a:solidFill>
                <a:latin typeface="Calibri" panose="020F0502020204030204"/>
              </a:rPr>
              <a:t> fishing - $10 billion - $23 billion worldwide</a:t>
            </a:r>
          </a:p>
          <a:p>
            <a:pPr marL="257175" indent="-257175" defTabSz="685800">
              <a:lnSpc>
                <a:spcPct val="90000"/>
              </a:lnSpc>
              <a:spcAft>
                <a:spcPts val="450"/>
              </a:spcAft>
              <a:buFont typeface="Arial" panose="020B0604020202020204" pitchFamily="34" charset="0"/>
              <a:buChar char="•"/>
            </a:pPr>
            <a:r>
              <a:rPr lang="en-US" sz="2400" dirty="0">
                <a:solidFill>
                  <a:prstClr val="black"/>
                </a:solidFill>
                <a:latin typeface="Calibri" panose="020F0502020204030204"/>
              </a:rPr>
              <a:t>Oil producing countries in W. Africa discharge about </a:t>
            </a:r>
            <a:r>
              <a:rPr lang="en-US" sz="2400" b="1" dirty="0">
                <a:solidFill>
                  <a:prstClr val="black"/>
                </a:solidFill>
                <a:latin typeface="Calibri" panose="020F0502020204030204"/>
              </a:rPr>
              <a:t>4 million </a:t>
            </a:r>
            <a:r>
              <a:rPr lang="en-US" sz="2400" b="1" dirty="0" err="1">
                <a:solidFill>
                  <a:prstClr val="black"/>
                </a:solidFill>
                <a:latin typeface="Calibri" panose="020F0502020204030204"/>
              </a:rPr>
              <a:t>tonnes</a:t>
            </a:r>
            <a:r>
              <a:rPr lang="en-US" sz="2400" b="1" dirty="0">
                <a:solidFill>
                  <a:prstClr val="black"/>
                </a:solidFill>
                <a:latin typeface="Calibri" panose="020F0502020204030204"/>
              </a:rPr>
              <a:t> of waste oil </a:t>
            </a:r>
            <a:r>
              <a:rPr lang="en-US" sz="2400" dirty="0">
                <a:solidFill>
                  <a:prstClr val="black"/>
                </a:solidFill>
                <a:latin typeface="Calibri" panose="020F0502020204030204"/>
              </a:rPr>
              <a:t>yearly into marine environment</a:t>
            </a:r>
          </a:p>
          <a:p>
            <a:pPr marL="257175" indent="-257175" defTabSz="685800">
              <a:lnSpc>
                <a:spcPct val="90000"/>
              </a:lnSpc>
              <a:spcAft>
                <a:spcPts val="450"/>
              </a:spcAft>
              <a:buFont typeface="Arial" panose="020B0604020202020204" pitchFamily="34" charset="0"/>
              <a:buChar char="•"/>
            </a:pPr>
            <a:r>
              <a:rPr lang="en-US" sz="2400" dirty="0">
                <a:solidFill>
                  <a:prstClr val="black"/>
                </a:solidFill>
                <a:latin typeface="Calibri" panose="020F0502020204030204"/>
              </a:rPr>
              <a:t>by </a:t>
            </a:r>
            <a:r>
              <a:rPr lang="en-US" sz="2400" b="1" dirty="0">
                <a:solidFill>
                  <a:prstClr val="black"/>
                </a:solidFill>
                <a:latin typeface="Calibri" panose="020F0502020204030204"/>
              </a:rPr>
              <a:t>2050-more plastics than fish in oceans</a:t>
            </a:r>
          </a:p>
          <a:p>
            <a:pPr marL="257175" indent="-257175" defTabSz="685800">
              <a:lnSpc>
                <a:spcPct val="90000"/>
              </a:lnSpc>
              <a:spcAft>
                <a:spcPts val="450"/>
              </a:spcAft>
              <a:buFont typeface="Arial" panose="020B0604020202020204" pitchFamily="34" charset="0"/>
              <a:buChar char="•"/>
            </a:pPr>
            <a:r>
              <a:rPr lang="en-US" sz="2400" dirty="0">
                <a:solidFill>
                  <a:prstClr val="black"/>
                </a:solidFill>
                <a:latin typeface="Calibri" panose="020F0502020204030204"/>
              </a:rPr>
              <a:t>2014, </a:t>
            </a:r>
            <a:r>
              <a:rPr lang="en-US" sz="2400" b="1" dirty="0">
                <a:solidFill>
                  <a:prstClr val="black"/>
                </a:solidFill>
                <a:latin typeface="Calibri" panose="020F0502020204030204"/>
              </a:rPr>
              <a:t>mangrove deforestation</a:t>
            </a:r>
            <a:r>
              <a:rPr lang="en-US" sz="2400" dirty="0">
                <a:solidFill>
                  <a:prstClr val="black"/>
                </a:solidFill>
                <a:latin typeface="Calibri" panose="020F0502020204030204"/>
              </a:rPr>
              <a:t> estimated loses in US$42 billion annually</a:t>
            </a:r>
          </a:p>
          <a:p>
            <a:pPr marL="257175" indent="-257175" defTabSz="685800">
              <a:lnSpc>
                <a:spcPct val="90000"/>
              </a:lnSpc>
              <a:spcAft>
                <a:spcPts val="450"/>
              </a:spcAft>
              <a:buFont typeface="Arial" panose="020B0604020202020204" pitchFamily="34" charset="0"/>
              <a:buChar char="•"/>
            </a:pPr>
            <a:r>
              <a:rPr lang="en-US" sz="2400" dirty="0">
                <a:solidFill>
                  <a:prstClr val="black"/>
                </a:solidFill>
                <a:latin typeface="Calibri" panose="020F0502020204030204"/>
              </a:rPr>
              <a:t>coral cover, across the continent has </a:t>
            </a:r>
            <a:r>
              <a:rPr lang="en-US" sz="2400" b="1" dirty="0">
                <a:solidFill>
                  <a:prstClr val="black"/>
                </a:solidFill>
                <a:latin typeface="Calibri" panose="020F0502020204030204"/>
              </a:rPr>
              <a:t>declined to 30 percent</a:t>
            </a:r>
          </a:p>
          <a:p>
            <a:pPr indent="-171450" defTabSz="685800">
              <a:lnSpc>
                <a:spcPct val="90000"/>
              </a:lnSpc>
              <a:spcAft>
                <a:spcPts val="450"/>
              </a:spcAft>
              <a:buFont typeface="Arial" panose="020B0604020202020204" pitchFamily="34" charset="0"/>
              <a:buChar char="•"/>
            </a:pPr>
            <a:endParaRPr lang="en-US" sz="2400"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endParaRPr lang="en-US" sz="1425"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endParaRPr lang="en-US" sz="1425" dirty="0">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endParaRPr lang="en-US" sz="1425" dirty="0">
              <a:solidFill>
                <a:prstClr val="black"/>
              </a:solidFill>
              <a:latin typeface="Calibri" panose="020F0502020204030204"/>
            </a:endParaRPr>
          </a:p>
        </p:txBody>
      </p:sp>
      <p:pic>
        <p:nvPicPr>
          <p:cNvPr id="2" name="Picture 1">
            <a:extLst>
              <a:ext uri="{FF2B5EF4-FFF2-40B4-BE49-F238E27FC236}">
                <a16:creationId xmlns:a16="http://schemas.microsoft.com/office/drawing/2014/main" id="{33A8EB2D-86C9-45FF-AF15-937772A7547A}"/>
              </a:ext>
            </a:extLst>
          </p:cNvPr>
          <p:cNvPicPr>
            <a:picLocks noChangeAspect="1"/>
          </p:cNvPicPr>
          <p:nvPr/>
        </p:nvPicPr>
        <p:blipFill rotWithShape="1">
          <a:blip r:embed="rId2"/>
          <a:srcRect r="-1" b="3501"/>
          <a:stretch/>
        </p:blipFill>
        <p:spPr>
          <a:xfrm>
            <a:off x="5399580" y="857257"/>
            <a:ext cx="3744420" cy="5143493"/>
          </a:xfrm>
          <a:prstGeom prst="rect">
            <a:avLst/>
          </a:prstGeom>
          <a:effectLst/>
        </p:spPr>
      </p:pic>
      <p:sp>
        <p:nvSpPr>
          <p:cNvPr id="5" name="Rectangle 4">
            <a:extLst>
              <a:ext uri="{FF2B5EF4-FFF2-40B4-BE49-F238E27FC236}">
                <a16:creationId xmlns:a16="http://schemas.microsoft.com/office/drawing/2014/main" id="{5FD8227E-96AA-46E8-87D5-EE6BBD8C5CAB}"/>
              </a:ext>
            </a:extLst>
          </p:cNvPr>
          <p:cNvSpPr/>
          <p:nvPr/>
        </p:nvSpPr>
        <p:spPr>
          <a:xfrm>
            <a:off x="-10551" y="2869224"/>
            <a:ext cx="2916409" cy="877169"/>
          </a:xfrm>
          <a:prstGeom prst="rect">
            <a:avLst/>
          </a:prstGeom>
        </p:spPr>
        <p:txBody>
          <a:bodyPr vert="horz" lIns="68580" tIns="34290" rIns="68580" bIns="34290" rtlCol="0">
            <a:normAutofit/>
          </a:bodyPr>
          <a:lstStyle/>
          <a:p>
            <a:pPr defTabSz="685800">
              <a:lnSpc>
                <a:spcPct val="90000"/>
              </a:lnSpc>
              <a:spcAft>
                <a:spcPts val="450"/>
              </a:spcAft>
            </a:pP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384670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CB455D-1F29-30C1-11BA-41AFD2146EEA}"/>
            </a:ext>
          </a:extLst>
        </p:cNvPr>
        <p:cNvGrpSpPr/>
        <p:nvPr/>
      </p:nvGrpSpPr>
      <p:grpSpPr>
        <a:xfrm>
          <a:off x="0" y="0"/>
          <a:ext cx="0" cy="0"/>
          <a:chOff x="0" y="0"/>
          <a:chExt cx="0" cy="0"/>
        </a:xfrm>
      </p:grpSpPr>
      <p:pic>
        <p:nvPicPr>
          <p:cNvPr id="36" name="Picture 35">
            <a:extLst>
              <a:ext uri="{FF2B5EF4-FFF2-40B4-BE49-F238E27FC236}">
                <a16:creationId xmlns:a16="http://schemas.microsoft.com/office/drawing/2014/main" id="{5A8160D1-2595-7A6A-E8B7-8E2B83F08D1B}"/>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E2372-CCF5-80DA-0261-E980F3ED405F}"/>
              </a:ext>
            </a:extLst>
          </p:cNvPr>
          <p:cNvSpPr>
            <a:spLocks noGrp="1"/>
          </p:cNvSpPr>
          <p:nvPr>
            <p:ph type="title"/>
          </p:nvPr>
        </p:nvSpPr>
        <p:spPr>
          <a:xfrm>
            <a:off x="628650" y="120576"/>
            <a:ext cx="7886700" cy="1325563"/>
          </a:xfrm>
        </p:spPr>
        <p:txBody>
          <a:bodyPr>
            <a:normAutofit/>
          </a:bodyPr>
          <a:lstStyle/>
          <a:p>
            <a:r>
              <a:rPr lang="sv-SE" dirty="0"/>
              <a:t>AOGs Mandate - AMCEN</a:t>
            </a:r>
            <a:endParaRPr lang="en-KE" dirty="0"/>
          </a:p>
        </p:txBody>
      </p:sp>
      <p:graphicFrame>
        <p:nvGraphicFramePr>
          <p:cNvPr id="38" name="Content Placeholder 2">
            <a:extLst>
              <a:ext uri="{FF2B5EF4-FFF2-40B4-BE49-F238E27FC236}">
                <a16:creationId xmlns:a16="http://schemas.microsoft.com/office/drawing/2014/main" id="{BD9FCE28-B4C8-73A7-FD00-5872FC6DCA75}"/>
              </a:ext>
            </a:extLst>
          </p:cNvPr>
          <p:cNvGraphicFramePr/>
          <p:nvPr>
            <p:extLst>
              <p:ext uri="{D42A27DB-BD31-4B8C-83A1-F6EECF244321}">
                <p14:modId xmlns:p14="http://schemas.microsoft.com/office/powerpoint/2010/main" val="372047837"/>
              </p:ext>
            </p:extLst>
          </p:nvPr>
        </p:nvGraphicFramePr>
        <p:xfrm>
          <a:off x="404037" y="1073888"/>
          <a:ext cx="8569842" cy="5784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517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8649" y="66725"/>
            <a:ext cx="6856671" cy="1325563"/>
          </a:xfrm>
        </p:spPr>
        <p:txBody>
          <a:bodyPr>
            <a:normAutofit/>
          </a:bodyPr>
          <a:lstStyle/>
          <a:p>
            <a:pPr>
              <a:lnSpc>
                <a:spcPct val="90000"/>
              </a:lnSpc>
            </a:pPr>
            <a:r>
              <a:rPr lang="sv-SE" sz="3200" b="1" dirty="0"/>
              <a:t>AOGs Mandate- Africa Union </a:t>
            </a:r>
            <a:endParaRPr lang="en-KE" sz="3200" b="1" dirty="0"/>
          </a:p>
        </p:txBody>
      </p:sp>
      <p:sp>
        <p:nvSpPr>
          <p:cNvPr id="3" name="Content Placeholder 2"/>
          <p:cNvSpPr>
            <a:spLocks noGrp="1"/>
          </p:cNvSpPr>
          <p:nvPr>
            <p:ph idx="1"/>
          </p:nvPr>
        </p:nvSpPr>
        <p:spPr>
          <a:xfrm>
            <a:off x="194470" y="1297626"/>
            <a:ext cx="6243544" cy="5560374"/>
          </a:xfrm>
        </p:spPr>
        <p:txBody>
          <a:bodyPr>
            <a:noAutofit/>
          </a:bodyPr>
          <a:lstStyle/>
          <a:p>
            <a:pPr marL="0" indent="0">
              <a:lnSpc>
                <a:spcPct val="90000"/>
              </a:lnSpc>
              <a:buNone/>
            </a:pPr>
            <a:r>
              <a:rPr lang="en-US" sz="2400" b="1" dirty="0"/>
              <a:t>2017 and 2019 STC Decisions endorsed AMCEN</a:t>
            </a:r>
          </a:p>
          <a:p>
            <a:pPr>
              <a:lnSpc>
                <a:spcPct val="90000"/>
              </a:lnSpc>
            </a:pPr>
            <a:r>
              <a:rPr lang="en-US" sz="2400" dirty="0"/>
              <a:t>Africa Union Specialized Technical Committee (STC) on Agriculture, Rural Development, Water, and Environment endorsed AMCEN’s decisions.</a:t>
            </a:r>
          </a:p>
          <a:p>
            <a:pPr marL="0" indent="0">
              <a:lnSpc>
                <a:spcPct val="90000"/>
              </a:lnSpc>
              <a:buNone/>
            </a:pPr>
            <a:r>
              <a:rPr lang="en-US" sz="2400" b="1" dirty="0"/>
              <a:t>Reinforcement at 2023 STC Session</a:t>
            </a:r>
          </a:p>
          <a:p>
            <a:pPr>
              <a:lnSpc>
                <a:spcPct val="90000"/>
              </a:lnSpc>
            </a:pPr>
            <a:r>
              <a:rPr lang="en-US" sz="2400" dirty="0"/>
              <a:t>5</a:t>
            </a:r>
            <a:r>
              <a:rPr lang="en-US" sz="2400" baseline="30000" dirty="0"/>
              <a:t>th</a:t>
            </a:r>
            <a:r>
              <a:rPr lang="en-US" sz="2400" dirty="0"/>
              <a:t> Ordinary Session emphasized Africa’s aquatic biodiversity governance</a:t>
            </a:r>
          </a:p>
          <a:p>
            <a:pPr>
              <a:lnSpc>
                <a:spcPct val="90000"/>
              </a:lnSpc>
            </a:pPr>
            <a:r>
              <a:rPr lang="en-US" sz="2400" dirty="0"/>
              <a:t>Endorsed mechanisms to enhance AU Member States’ participation in international ocean governance processes. </a:t>
            </a:r>
          </a:p>
          <a:p>
            <a:pPr>
              <a:lnSpc>
                <a:spcPct val="90000"/>
              </a:lnSpc>
            </a:pPr>
            <a:r>
              <a:rPr lang="en-US" sz="2400" dirty="0"/>
              <a:t>AUC tasked with coordinating and monitoring implementation to reinforce Africa’s global influence in ocean governance.</a:t>
            </a:r>
          </a:p>
        </p:txBody>
      </p:sp>
      <p:pic>
        <p:nvPicPr>
          <p:cNvPr id="4" name="Picture 3">
            <a:extLst>
              <a:ext uri="{FF2B5EF4-FFF2-40B4-BE49-F238E27FC236}">
                <a16:creationId xmlns:a16="http://schemas.microsoft.com/office/drawing/2014/main" id="{F01AF9AA-2056-4D3F-E64E-80104F070C44}"/>
              </a:ext>
            </a:extLst>
          </p:cNvPr>
          <p:cNvPicPr>
            <a:picLocks noChangeAspect="1"/>
          </p:cNvPicPr>
          <p:nvPr/>
        </p:nvPicPr>
        <p:blipFill>
          <a:blip r:embed="rId2"/>
          <a:srcRect l="15882" r="16618"/>
          <a:stretch/>
        </p:blipFill>
        <p:spPr>
          <a:xfrm>
            <a:off x="6360503" y="2149071"/>
            <a:ext cx="2249633" cy="299951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85E51D2-BF4E-5260-8DC9-7F029E6E9C54}"/>
              </a:ext>
            </a:extLst>
          </p:cNvPr>
          <p:cNvSpPr>
            <a:spLocks noGrp="1"/>
          </p:cNvSpPr>
          <p:nvPr>
            <p:ph type="title"/>
          </p:nvPr>
        </p:nvSpPr>
        <p:spPr>
          <a:xfrm>
            <a:off x="628650" y="365125"/>
            <a:ext cx="7886700" cy="1325563"/>
          </a:xfrm>
        </p:spPr>
        <p:txBody>
          <a:bodyPr>
            <a:normAutofit/>
          </a:bodyPr>
          <a:lstStyle/>
          <a:p>
            <a:r>
              <a:rPr lang="en-US" b="1" dirty="0"/>
              <a:t>Issues Paper on Ocean Governance in Africa</a:t>
            </a:r>
            <a:endParaRPr lang="en-KE" b="1"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E3FDD19-D682-0DB5-9625-4CA875CA58F4}"/>
              </a:ext>
            </a:extLst>
          </p:cNvPr>
          <p:cNvSpPr>
            <a:spLocks noGrp="1"/>
          </p:cNvSpPr>
          <p:nvPr>
            <p:ph idx="1"/>
          </p:nvPr>
        </p:nvSpPr>
        <p:spPr>
          <a:xfrm>
            <a:off x="416782" y="1451290"/>
            <a:ext cx="8686799" cy="5326911"/>
          </a:xfrm>
        </p:spPr>
        <p:txBody>
          <a:bodyPr>
            <a:normAutofit/>
          </a:bodyPr>
          <a:lstStyle/>
          <a:p>
            <a:pPr marL="0" indent="0">
              <a:buNone/>
            </a:pPr>
            <a:r>
              <a:rPr lang="en-US" sz="2400" b="1" dirty="0"/>
              <a:t>Issues paper commissioned by AMCEN and key gaps identified</a:t>
            </a:r>
            <a:r>
              <a:rPr lang="en-US" sz="2400" dirty="0"/>
              <a:t>:</a:t>
            </a:r>
          </a:p>
          <a:p>
            <a:r>
              <a:rPr lang="en-US" sz="2400" dirty="0"/>
              <a:t>Institutional Fragmentation</a:t>
            </a:r>
          </a:p>
          <a:p>
            <a:r>
              <a:rPr lang="en-US" sz="2400" dirty="0"/>
              <a:t>Legal and Policy Gaps</a:t>
            </a:r>
          </a:p>
          <a:p>
            <a:r>
              <a:rPr lang="en-US" sz="2400" dirty="0"/>
              <a:t>Capacity Constraints</a:t>
            </a:r>
          </a:p>
          <a:p>
            <a:r>
              <a:rPr lang="en-US" sz="2400" dirty="0"/>
              <a:t>Data and Information Deficiencies</a:t>
            </a:r>
          </a:p>
          <a:p>
            <a:r>
              <a:rPr lang="en-US" sz="2400" dirty="0"/>
              <a:t>Limited Stakeholder Engagement</a:t>
            </a:r>
          </a:p>
          <a:p>
            <a:r>
              <a:rPr lang="en-US" sz="2400" dirty="0"/>
              <a:t>Funding Challenges</a:t>
            </a:r>
          </a:p>
          <a:p>
            <a:r>
              <a:rPr lang="en-US" sz="2400" dirty="0"/>
              <a:t>Climate Change and Environmental Threats</a:t>
            </a:r>
          </a:p>
          <a:p>
            <a:pPr marL="0" indent="0">
              <a:buNone/>
            </a:pPr>
            <a:r>
              <a:rPr lang="en-US" sz="2400" b="1" dirty="0"/>
              <a:t>Conclusion: </a:t>
            </a:r>
            <a:r>
              <a:rPr lang="en-US" sz="2400" dirty="0"/>
              <a:t>Addressing gaps requires a coordinated approach, enhanced legal frameworks, and strengthened institutional capacity.</a:t>
            </a:r>
            <a:endParaRPr lang="en-KE" sz="2400" dirty="0"/>
          </a:p>
        </p:txBody>
      </p:sp>
    </p:spTree>
    <p:extLst>
      <p:ext uri="{BB962C8B-B14F-4D97-AF65-F5344CB8AC3E}">
        <p14:creationId xmlns:p14="http://schemas.microsoft.com/office/powerpoint/2010/main" val="172884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9352" y="5486400"/>
            <a:ext cx="2004648"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3944306-3230-0E71-8358-6985A7BAFA55}"/>
              </a:ext>
            </a:extLst>
          </p:cNvPr>
          <p:cNvPicPr>
            <a:picLocks noChangeAspect="1"/>
          </p:cNvPicPr>
          <p:nvPr/>
        </p:nvPicPr>
        <p:blipFill>
          <a:blip r:embed="rId2"/>
          <a:stretch>
            <a:fillRect/>
          </a:stretch>
        </p:blipFill>
        <p:spPr>
          <a:xfrm>
            <a:off x="5495216" y="192925"/>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1537" y="650160"/>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F8D7DD-4947-E88D-E666-C9C4C7ED7328}"/>
              </a:ext>
            </a:extLst>
          </p:cNvPr>
          <p:cNvSpPr>
            <a:spLocks noGrp="1"/>
          </p:cNvSpPr>
          <p:nvPr>
            <p:ph type="title"/>
          </p:nvPr>
        </p:nvSpPr>
        <p:spPr>
          <a:xfrm>
            <a:off x="251194" y="329440"/>
            <a:ext cx="4698262" cy="1325563"/>
          </a:xfrm>
        </p:spPr>
        <p:txBody>
          <a:bodyPr>
            <a:normAutofit/>
          </a:bodyPr>
          <a:lstStyle/>
          <a:p>
            <a:r>
              <a:rPr lang="en-US" b="1" dirty="0"/>
              <a:t>Zanzibar Scoping Mission</a:t>
            </a:r>
            <a:endParaRPr lang="en-KE" b="1" dirty="0"/>
          </a:p>
        </p:txBody>
      </p:sp>
      <p:sp>
        <p:nvSpPr>
          <p:cNvPr id="3" name="Content Placeholder 2">
            <a:extLst>
              <a:ext uri="{FF2B5EF4-FFF2-40B4-BE49-F238E27FC236}">
                <a16:creationId xmlns:a16="http://schemas.microsoft.com/office/drawing/2014/main" id="{4142E4CC-7918-DFB1-AEA0-C9750FF370A0}"/>
              </a:ext>
            </a:extLst>
          </p:cNvPr>
          <p:cNvSpPr>
            <a:spLocks noGrp="1"/>
          </p:cNvSpPr>
          <p:nvPr>
            <p:ph idx="1"/>
          </p:nvPr>
        </p:nvSpPr>
        <p:spPr>
          <a:xfrm>
            <a:off x="251195" y="1655003"/>
            <a:ext cx="8339912" cy="4521959"/>
          </a:xfrm>
        </p:spPr>
        <p:txBody>
          <a:bodyPr>
            <a:noAutofit/>
          </a:bodyPr>
          <a:lstStyle/>
          <a:p>
            <a:pPr marL="0" indent="0">
              <a:buNone/>
            </a:pPr>
            <a:r>
              <a:rPr lang="en-US" sz="2400" dirty="0"/>
              <a:t>23-25 July 2018, Zanzibar  </a:t>
            </a:r>
          </a:p>
          <a:p>
            <a:pPr marL="0" indent="0">
              <a:buNone/>
            </a:pPr>
            <a:r>
              <a:rPr lang="en-US" sz="2400" dirty="0"/>
              <a:t>Facilitated by The Institute of Marine Sciences, University of Dar es Salaam, AU and UNEP</a:t>
            </a:r>
          </a:p>
          <a:p>
            <a:pPr marL="0" indent="0">
              <a:buNone/>
            </a:pPr>
            <a:r>
              <a:rPr lang="en-US" sz="2400" b="1" dirty="0"/>
              <a:t>Objective: </a:t>
            </a:r>
            <a:r>
              <a:rPr lang="en-US" sz="2400" dirty="0"/>
              <a:t>Facilitate a scoping workshop to identify gaps and linkages in ocean governance in Africa.</a:t>
            </a:r>
          </a:p>
          <a:p>
            <a:pPr marL="0" indent="0">
              <a:buNone/>
            </a:pPr>
            <a:r>
              <a:rPr lang="en-US" sz="2400" b="1" dirty="0"/>
              <a:t>Key Observations and Outcomes</a:t>
            </a:r>
          </a:p>
          <a:p>
            <a:r>
              <a:rPr lang="en-US" sz="2400" dirty="0"/>
              <a:t>UNEP tasked with supporting the development of AOGs</a:t>
            </a:r>
          </a:p>
          <a:p>
            <a:r>
              <a:rPr lang="en-US" sz="2400" dirty="0"/>
              <a:t>Development of </a:t>
            </a:r>
            <a:r>
              <a:rPr lang="en-US" sz="2400" b="1" dirty="0"/>
              <a:t>an annotated outline </a:t>
            </a:r>
            <a:r>
              <a:rPr lang="en-US" sz="2400" dirty="0"/>
              <a:t>for the strategy.</a:t>
            </a:r>
          </a:p>
          <a:p>
            <a:r>
              <a:rPr lang="en-US" sz="2400" dirty="0"/>
              <a:t>Scoping mission </a:t>
            </a:r>
            <a:r>
              <a:rPr lang="en-US" sz="2400" b="1" dirty="0"/>
              <a:t>laid the foundation </a:t>
            </a:r>
            <a:r>
              <a:rPr lang="en-US" sz="2400" dirty="0"/>
              <a:t>for a structured approach to African Ocean Governance, highlighting critical areas for intervention and coordination.</a:t>
            </a:r>
            <a:endParaRPr lang="en-KE" sz="2400" dirty="0"/>
          </a:p>
        </p:txBody>
      </p:sp>
    </p:spTree>
    <p:extLst>
      <p:ext uri="{BB962C8B-B14F-4D97-AF65-F5344CB8AC3E}">
        <p14:creationId xmlns:p14="http://schemas.microsoft.com/office/powerpoint/2010/main" val="83697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463259" y="95732"/>
            <a:ext cx="7025028" cy="795641"/>
          </a:xfrm>
        </p:spPr>
        <p:txBody>
          <a:bodyPr>
            <a:normAutofit/>
          </a:bodyPr>
          <a:lstStyle/>
          <a:p>
            <a:pPr>
              <a:lnSpc>
                <a:spcPct val="90000"/>
              </a:lnSpc>
            </a:pPr>
            <a:r>
              <a:rPr lang="sv-SE" sz="4100" b="1" dirty="0"/>
              <a:t>First Consultative Meeting</a:t>
            </a:r>
          </a:p>
        </p:txBody>
      </p:sp>
      <p:sp>
        <p:nvSpPr>
          <p:cNvPr id="3" name="Content Placeholder 2"/>
          <p:cNvSpPr>
            <a:spLocks noGrp="1"/>
          </p:cNvSpPr>
          <p:nvPr>
            <p:ph idx="1"/>
          </p:nvPr>
        </p:nvSpPr>
        <p:spPr>
          <a:xfrm>
            <a:off x="71651" y="1047183"/>
            <a:ext cx="5964021" cy="5810818"/>
          </a:xfrm>
        </p:spPr>
        <p:txBody>
          <a:bodyPr>
            <a:normAutofit/>
          </a:bodyPr>
          <a:lstStyle/>
          <a:p>
            <a:pPr>
              <a:lnSpc>
                <a:spcPct val="90000"/>
              </a:lnSpc>
            </a:pPr>
            <a:r>
              <a:rPr lang="en-US" sz="2200" dirty="0"/>
              <a:t>November 2018 in Nairobi</a:t>
            </a:r>
          </a:p>
          <a:p>
            <a:pPr>
              <a:lnSpc>
                <a:spcPct val="90000"/>
              </a:lnSpc>
            </a:pPr>
            <a:r>
              <a:rPr lang="en-US" sz="2200" dirty="0"/>
              <a:t>Discussed</a:t>
            </a:r>
            <a:r>
              <a:rPr lang="en-US" sz="2200" b="1" dirty="0"/>
              <a:t> elements of the strategy and scope </a:t>
            </a:r>
            <a:r>
              <a:rPr lang="en-US" sz="2200" dirty="0"/>
              <a:t>of the strategy</a:t>
            </a:r>
          </a:p>
          <a:p>
            <a:pPr>
              <a:lnSpc>
                <a:spcPct val="90000"/>
              </a:lnSpc>
            </a:pPr>
            <a:r>
              <a:rPr lang="en-US" sz="2200" b="1" dirty="0"/>
              <a:t>Scope</a:t>
            </a:r>
            <a:r>
              <a:rPr lang="en-US" sz="2200" dirty="0"/>
              <a:t> – should include exclusive economic zones, adjacent Areas Beyond National Jurisdictions and freshwater bodies having a profound effect on marine and coastal ecosystems.</a:t>
            </a:r>
          </a:p>
          <a:p>
            <a:pPr>
              <a:lnSpc>
                <a:spcPct val="90000"/>
              </a:lnSpc>
            </a:pPr>
            <a:endParaRPr lang="en-US" sz="2200" dirty="0"/>
          </a:p>
          <a:p>
            <a:pPr marL="0" indent="0">
              <a:lnSpc>
                <a:spcPct val="90000"/>
              </a:lnSpc>
              <a:buNone/>
            </a:pPr>
            <a:r>
              <a:rPr lang="en-US" sz="2200" b="1" dirty="0"/>
              <a:t>Elements: </a:t>
            </a:r>
          </a:p>
          <a:p>
            <a:pPr>
              <a:lnSpc>
                <a:spcPct val="90000"/>
              </a:lnSpc>
            </a:pPr>
            <a:r>
              <a:rPr lang="en-US" sz="2200" dirty="0"/>
              <a:t>Cooperation and coordination</a:t>
            </a:r>
          </a:p>
          <a:p>
            <a:pPr>
              <a:lnSpc>
                <a:spcPct val="90000"/>
              </a:lnSpc>
            </a:pPr>
            <a:r>
              <a:rPr lang="en-US" sz="2200" dirty="0"/>
              <a:t>multisectoral approach </a:t>
            </a:r>
          </a:p>
          <a:p>
            <a:pPr>
              <a:lnSpc>
                <a:spcPct val="90000"/>
              </a:lnSpc>
            </a:pPr>
            <a:r>
              <a:rPr lang="en-US" sz="2200" dirty="0"/>
              <a:t>Science-policy interface</a:t>
            </a:r>
          </a:p>
          <a:p>
            <a:pPr>
              <a:lnSpc>
                <a:spcPct val="90000"/>
              </a:lnSpc>
            </a:pPr>
            <a:r>
              <a:rPr lang="en-US" sz="2200" dirty="0"/>
              <a:t>Stakeholder engagement</a:t>
            </a:r>
          </a:p>
          <a:p>
            <a:pPr>
              <a:lnSpc>
                <a:spcPct val="90000"/>
              </a:lnSpc>
            </a:pPr>
            <a:r>
              <a:rPr lang="en-US" sz="2200" dirty="0"/>
              <a:t>Discussed initial governance models for consideration</a:t>
            </a:r>
          </a:p>
          <a:p>
            <a:pPr>
              <a:lnSpc>
                <a:spcPct val="90000"/>
              </a:lnSpc>
            </a:pPr>
            <a:endParaRPr lang="en-US" sz="1500" dirty="0"/>
          </a:p>
          <a:p>
            <a:pPr marL="0" indent="0">
              <a:lnSpc>
                <a:spcPct val="90000"/>
              </a:lnSpc>
              <a:buNone/>
            </a:pPr>
            <a:endParaRPr lang="en-US" sz="1500" dirty="0"/>
          </a:p>
        </p:txBody>
      </p:sp>
      <p:pic>
        <p:nvPicPr>
          <p:cNvPr id="4" name="Picture 3">
            <a:extLst>
              <a:ext uri="{FF2B5EF4-FFF2-40B4-BE49-F238E27FC236}">
                <a16:creationId xmlns:a16="http://schemas.microsoft.com/office/drawing/2014/main" id="{D2551561-A2F6-06D3-CFAF-7BA60D5252C4}"/>
              </a:ext>
            </a:extLst>
          </p:cNvPr>
          <p:cNvPicPr>
            <a:picLocks noChangeAspect="1"/>
          </p:cNvPicPr>
          <p:nvPr/>
        </p:nvPicPr>
        <p:blipFill>
          <a:blip r:embed="rId3"/>
          <a:srcRect l="13689" r="11313" b="3"/>
          <a:stretch/>
        </p:blipFill>
        <p:spPr>
          <a:xfrm>
            <a:off x="5753173" y="1109910"/>
            <a:ext cx="3470227" cy="4626970"/>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BA02E80-D97B-BB4E-9463-06AA165769A6}" vid="{5196EADF-DCBB-9C41-A65B-81DF0ACF330F}"/>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BA02E80-D97B-BB4E-9463-06AA165769A6}" vid="{5196EADF-DCBB-9C41-A65B-81DF0ACF33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1296</TotalTime>
  <Words>975</Words>
  <Application>Microsoft Office PowerPoint</Application>
  <PresentationFormat>On-screen Show (4:3)</PresentationFormat>
  <Paragraphs>122</Paragraphs>
  <Slides>15</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Aptos</vt:lpstr>
      <vt:lpstr>Arial</vt:lpstr>
      <vt:lpstr>Calibri</vt:lpstr>
      <vt:lpstr>Calibri Light</vt:lpstr>
      <vt:lpstr>Roboto</vt:lpstr>
      <vt:lpstr>Wingdings</vt:lpstr>
      <vt:lpstr>Office Theme</vt:lpstr>
      <vt:lpstr>1_Office Theme</vt:lpstr>
      <vt:lpstr>2_Office Theme</vt:lpstr>
      <vt:lpstr>PowerPoint Presentation</vt:lpstr>
      <vt:lpstr>Why a strengthened ocean governance in Africa?</vt:lpstr>
      <vt:lpstr>Africa’s Gains on oceans  </vt:lpstr>
      <vt:lpstr>PowerPoint Presentation</vt:lpstr>
      <vt:lpstr>AOGs Mandate - AMCEN</vt:lpstr>
      <vt:lpstr>AOGs Mandate- Africa Union </vt:lpstr>
      <vt:lpstr>Issues Paper on Ocean Governance in Africa</vt:lpstr>
      <vt:lpstr>Zanzibar Scoping Mission</vt:lpstr>
      <vt:lpstr>First Consultative Meeting</vt:lpstr>
      <vt:lpstr>Second Consultative Meeting</vt:lpstr>
      <vt:lpstr>Third Consultative Meeting </vt:lpstr>
      <vt:lpstr>Outcome of the consultative processes</vt:lpstr>
      <vt:lpstr> WIO Regional Ocean Governance Meeting </vt:lpstr>
      <vt:lpstr>Working Group Write-shop</vt:lpstr>
      <vt:lpstr>Implementation Roadmap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Norah Mugita</dc:creator>
  <cp:keywords/>
  <dc:description>generated using python-pptx</dc:description>
  <cp:lastModifiedBy>Norah Mugita</cp:lastModifiedBy>
  <cp:revision>3</cp:revision>
  <dcterms:created xsi:type="dcterms:W3CDTF">2013-01-27T09:14:16Z</dcterms:created>
  <dcterms:modified xsi:type="dcterms:W3CDTF">2025-04-01T06:15:29Z</dcterms:modified>
  <cp:category/>
</cp:coreProperties>
</file>