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modernComment_38C_9202694C.xml" ContentType="application/vnd.ms-powerpoint.comments+xml"/>
  <Override PartName="/ppt/comments/modernComment_38E_1EA0FC27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7" r:id="rId5"/>
  </p:sldMasterIdLst>
  <p:notesMasterIdLst>
    <p:notesMasterId r:id="rId14"/>
  </p:notesMasterIdLst>
  <p:sldIdLst>
    <p:sldId id="904" r:id="rId6"/>
    <p:sldId id="905" r:id="rId7"/>
    <p:sldId id="903" r:id="rId8"/>
    <p:sldId id="906" r:id="rId9"/>
    <p:sldId id="908" r:id="rId10"/>
    <p:sldId id="910" r:id="rId11"/>
    <p:sldId id="909" r:id="rId12"/>
    <p:sldId id="90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44D0040-2A95-7739-C383-830F88A1C36C}" name="Nina Kickinger" initials="NK" userId="S::nina.kickinger@un.org::72e7667d-1024-47d0-bcdc-7511340cddb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2BD"/>
    <a:srgbClr val="EEAF12"/>
    <a:srgbClr val="EAF6F7"/>
    <a:srgbClr val="007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6FA30A-150C-43D7-969B-FA152325E096}" v="2" dt="2024-10-09T16:39:45.9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8" autoAdjust="0"/>
    <p:restoredTop sz="93333" autoAdjust="0"/>
  </p:normalViewPr>
  <p:slideViewPr>
    <p:cSldViewPr snapToGrid="0" showGuides="1">
      <p:cViewPr>
        <p:scale>
          <a:sx n="91" d="100"/>
          <a:sy n="91" d="100"/>
        </p:scale>
        <p:origin x="-1166" y="216"/>
      </p:cViewPr>
      <p:guideLst>
        <p:guide orient="horz" pos="2115"/>
        <p:guide pos="3840"/>
      </p:guideLst>
    </p:cSldViewPr>
  </p:slideViewPr>
  <p:outlineViewPr>
    <p:cViewPr>
      <p:scale>
        <a:sx n="33" d="100"/>
        <a:sy n="33" d="100"/>
      </p:scale>
      <p:origin x="0" y="-561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na Kickinger" userId="72e7667d-1024-47d0-bcdc-7511340cddbf" providerId="ADAL" clId="{016FA30A-150C-43D7-969B-FA152325E096}"/>
    <pc:docChg chg="custSel addSld modSld modMainMaster">
      <pc:chgData name="Nina Kickinger" userId="72e7667d-1024-47d0-bcdc-7511340cddbf" providerId="ADAL" clId="{016FA30A-150C-43D7-969B-FA152325E096}" dt="2024-10-09T16:40:30.228" v="321" actId="20577"/>
      <pc:docMkLst>
        <pc:docMk/>
      </pc:docMkLst>
      <pc:sldChg chg="modSp mod">
        <pc:chgData name="Nina Kickinger" userId="72e7667d-1024-47d0-bcdc-7511340cddbf" providerId="ADAL" clId="{016FA30A-150C-43D7-969B-FA152325E096}" dt="2024-10-09T16:37:13.562" v="197" actId="20577"/>
        <pc:sldMkLst>
          <pc:docMk/>
          <pc:sldMk cId="3790164206" sldId="903"/>
        </pc:sldMkLst>
        <pc:spChg chg="mod">
          <ac:chgData name="Nina Kickinger" userId="72e7667d-1024-47d0-bcdc-7511340cddbf" providerId="ADAL" clId="{016FA30A-150C-43D7-969B-FA152325E096}" dt="2024-10-09T16:37:13.562" v="197" actId="20577"/>
          <ac:spMkLst>
            <pc:docMk/>
            <pc:sldMk cId="3790164206" sldId="903"/>
            <ac:spMk id="8" creationId="{5F524FD8-0BED-A5AD-C68F-2841F498A199}"/>
          </ac:spMkLst>
        </pc:spChg>
      </pc:sldChg>
      <pc:sldChg chg="modSp mod">
        <pc:chgData name="Nina Kickinger" userId="72e7667d-1024-47d0-bcdc-7511340cddbf" providerId="ADAL" clId="{016FA30A-150C-43D7-969B-FA152325E096}" dt="2024-10-09T16:37:33.969" v="207" actId="20577"/>
        <pc:sldMkLst>
          <pc:docMk/>
          <pc:sldMk cId="1943896930" sldId="906"/>
        </pc:sldMkLst>
        <pc:spChg chg="mod">
          <ac:chgData name="Nina Kickinger" userId="72e7667d-1024-47d0-bcdc-7511340cddbf" providerId="ADAL" clId="{016FA30A-150C-43D7-969B-FA152325E096}" dt="2024-10-09T16:37:33.969" v="207" actId="20577"/>
          <ac:spMkLst>
            <pc:docMk/>
            <pc:sldMk cId="1943896930" sldId="906"/>
            <ac:spMk id="5" creationId="{2039FACF-9617-5B05-C93F-57696814BE78}"/>
          </ac:spMkLst>
        </pc:spChg>
      </pc:sldChg>
      <pc:sldChg chg="modCm">
        <pc:chgData name="Nina Kickinger" userId="72e7667d-1024-47d0-bcdc-7511340cddbf" providerId="ADAL" clId="{016FA30A-150C-43D7-969B-FA152325E096}" dt="2024-10-09T16:38:14.182" v="208"/>
        <pc:sldMkLst>
          <pc:docMk/>
          <pc:sldMk cId="2449631564" sldId="90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Nina Kickinger" userId="72e7667d-1024-47d0-bcdc-7511340cddbf" providerId="ADAL" clId="{016FA30A-150C-43D7-969B-FA152325E096}" dt="2024-10-09T16:38:14.182" v="208"/>
              <pc2:cmMkLst xmlns:pc2="http://schemas.microsoft.com/office/powerpoint/2019/9/main/command">
                <pc:docMk/>
                <pc:sldMk cId="2449631564" sldId="908"/>
                <pc2:cmMk id="{A419D611-9E64-473B-8AF9-84B2B87B46D0}"/>
              </pc2:cmMkLst>
            </pc226:cmChg>
          </p:ext>
        </pc:extLst>
      </pc:sldChg>
      <pc:sldChg chg="modSp mod">
        <pc:chgData name="Nina Kickinger" userId="72e7667d-1024-47d0-bcdc-7511340cddbf" providerId="ADAL" clId="{016FA30A-150C-43D7-969B-FA152325E096}" dt="2024-10-09T14:51:22.385" v="161" actId="5793"/>
        <pc:sldMkLst>
          <pc:docMk/>
          <pc:sldMk cId="1119164370" sldId="909"/>
        </pc:sldMkLst>
        <pc:spChg chg="mod">
          <ac:chgData name="Nina Kickinger" userId="72e7667d-1024-47d0-bcdc-7511340cddbf" providerId="ADAL" clId="{016FA30A-150C-43D7-969B-FA152325E096}" dt="2024-10-09T14:51:22.385" v="161" actId="5793"/>
          <ac:spMkLst>
            <pc:docMk/>
            <pc:sldMk cId="1119164370" sldId="909"/>
            <ac:spMk id="5" creationId="{2039FACF-9617-5B05-C93F-57696814BE78}"/>
          </ac:spMkLst>
        </pc:spChg>
      </pc:sldChg>
      <pc:sldChg chg="modSp add mod modCm">
        <pc:chgData name="Nina Kickinger" userId="72e7667d-1024-47d0-bcdc-7511340cddbf" providerId="ADAL" clId="{016FA30A-150C-43D7-969B-FA152325E096}" dt="2024-10-09T16:40:30.228" v="321" actId="20577"/>
        <pc:sldMkLst>
          <pc:docMk/>
          <pc:sldMk cId="513866791" sldId="910"/>
        </pc:sldMkLst>
        <pc:spChg chg="mod">
          <ac:chgData name="Nina Kickinger" userId="72e7667d-1024-47d0-bcdc-7511340cddbf" providerId="ADAL" clId="{016FA30A-150C-43D7-969B-FA152325E096}" dt="2024-10-09T16:40:30.228" v="321" actId="20577"/>
          <ac:spMkLst>
            <pc:docMk/>
            <pc:sldMk cId="513866791" sldId="910"/>
            <ac:spMk id="4" creationId="{02CA2981-7D20-77AF-2704-37F20A175FFA}"/>
          </ac:spMkLst>
        </pc:spChg>
        <pc:spChg chg="mod">
          <ac:chgData name="Nina Kickinger" userId="72e7667d-1024-47d0-bcdc-7511340cddbf" providerId="ADAL" clId="{016FA30A-150C-43D7-969B-FA152325E096}" dt="2024-10-09T16:40:24.834" v="320" actId="20577"/>
          <ac:spMkLst>
            <pc:docMk/>
            <pc:sldMk cId="513866791" sldId="910"/>
            <ac:spMk id="5" creationId="{2039FACF-9617-5B05-C93F-57696814BE7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Nina Kickinger" userId="72e7667d-1024-47d0-bcdc-7511340cddbf" providerId="ADAL" clId="{016FA30A-150C-43D7-969B-FA152325E096}" dt="2024-10-09T16:40:30.228" v="321" actId="20577"/>
              <pc2:cmMkLst xmlns:pc2="http://schemas.microsoft.com/office/powerpoint/2019/9/main/command">
                <pc:docMk/>
                <pc:sldMk cId="513866791" sldId="910"/>
                <pc2:cmMk id="{E18E219F-9725-47BF-9260-9AC849F99F62}"/>
              </pc2:cmMkLst>
            </pc226:cmChg>
            <pc226:cmChg xmlns:pc226="http://schemas.microsoft.com/office/powerpoint/2022/06/main/command" chg="mod">
              <pc226:chgData name="Nina Kickinger" userId="72e7667d-1024-47d0-bcdc-7511340cddbf" providerId="ADAL" clId="{016FA30A-150C-43D7-969B-FA152325E096}" dt="2024-10-09T16:40:30.228" v="321" actId="20577"/>
              <pc2:cmMkLst xmlns:pc2="http://schemas.microsoft.com/office/powerpoint/2019/9/main/command">
                <pc:docMk/>
                <pc:sldMk cId="513866791" sldId="910"/>
                <pc2:cmMk id="{2FBBDEFA-55C8-4E8D-B148-3F27FF0689BF}"/>
              </pc2:cmMkLst>
            </pc226:cmChg>
          </p:ext>
        </pc:extLst>
      </pc:sldChg>
      <pc:sldMasterChg chg="modSldLayout">
        <pc:chgData name="Nina Kickinger" userId="72e7667d-1024-47d0-bcdc-7511340cddbf" providerId="ADAL" clId="{016FA30A-150C-43D7-969B-FA152325E096}" dt="2024-10-09T14:49:14.146" v="8" actId="1076"/>
        <pc:sldMasterMkLst>
          <pc:docMk/>
          <pc:sldMasterMk cId="2122800939" sldId="2147483648"/>
        </pc:sldMasterMkLst>
        <pc:sldLayoutChg chg="addSp delSp modSp mod">
          <pc:chgData name="Nina Kickinger" userId="72e7667d-1024-47d0-bcdc-7511340cddbf" providerId="ADAL" clId="{016FA30A-150C-43D7-969B-FA152325E096}" dt="2024-10-09T14:49:14.146" v="8" actId="1076"/>
          <pc:sldLayoutMkLst>
            <pc:docMk/>
            <pc:sldMasterMk cId="2122800939" sldId="2147483648"/>
            <pc:sldLayoutMk cId="2263115843" sldId="2147483676"/>
          </pc:sldLayoutMkLst>
          <pc:picChg chg="add mod ord">
            <ac:chgData name="Nina Kickinger" userId="72e7667d-1024-47d0-bcdc-7511340cddbf" providerId="ADAL" clId="{016FA30A-150C-43D7-969B-FA152325E096}" dt="2024-10-09T14:49:14.146" v="8" actId="1076"/>
            <ac:picMkLst>
              <pc:docMk/>
              <pc:sldMasterMk cId="2122800939" sldId="2147483648"/>
              <pc:sldLayoutMk cId="2263115843" sldId="2147483676"/>
              <ac:picMk id="3" creationId="{B3BE57E1-BA93-1ED9-38AE-3B2AB1FC588C}"/>
            </ac:picMkLst>
          </pc:picChg>
          <pc:picChg chg="del">
            <ac:chgData name="Nina Kickinger" userId="72e7667d-1024-47d0-bcdc-7511340cddbf" providerId="ADAL" clId="{016FA30A-150C-43D7-969B-FA152325E096}" dt="2024-10-09T14:48:26.341" v="0" actId="478"/>
            <ac:picMkLst>
              <pc:docMk/>
              <pc:sldMasterMk cId="2122800939" sldId="2147483648"/>
              <pc:sldLayoutMk cId="2263115843" sldId="2147483676"/>
              <ac:picMk id="7" creationId="{825BF530-B68D-ED03-EE9F-90B4BD63FDAC}"/>
            </ac:picMkLst>
          </pc:picChg>
          <pc:picChg chg="mod">
            <ac:chgData name="Nina Kickinger" userId="72e7667d-1024-47d0-bcdc-7511340cddbf" providerId="ADAL" clId="{016FA30A-150C-43D7-969B-FA152325E096}" dt="2024-10-09T14:49:09.064" v="7" actId="1076"/>
            <ac:picMkLst>
              <pc:docMk/>
              <pc:sldMasterMk cId="2122800939" sldId="2147483648"/>
              <pc:sldLayoutMk cId="2263115843" sldId="2147483676"/>
              <ac:picMk id="45" creationId="{A11A8FDF-2C9D-4163-8160-784ECB61F18C}"/>
            </ac:picMkLst>
          </pc:picChg>
        </pc:sldLayoutChg>
      </pc:sldMasterChg>
    </pc:docChg>
  </pc:docChgLst>
</pc:chgInfo>
</file>

<file path=ppt/comments/modernComment_38C_9202694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3DCB981-4164-43BE-87EC-F56B6C0A5896}" authorId="{644D0040-2A95-7739-C383-830F88A1C36C}" created="2023-10-24T22:02:53.72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449631564" sldId="908"/>
      <ac:spMk id="4" creationId="{02CA2981-7D20-77AF-2704-37F20A175FFA}"/>
      <ac:txMk cp="0" len="44">
        <ac:context len="45" hash="3128759031"/>
      </ac:txMk>
    </ac:txMkLst>
    <p188:pos x="9197290" y="305926"/>
    <p188:txBody>
      <a:bodyPr/>
      <a:lstStyle/>
      <a:p>
        <a:r>
          <a:rPr lang="en-GB"/>
          <a:t>This part is key! Please focus on it during your collaboration!
Outline the steps that are needed, then start to implement.</a:t>
        </a:r>
      </a:p>
    </p188:txBody>
  </p188:cm>
  <p188:cm id="{A419D611-9E64-473B-8AF9-84B2B87B46D0}" authorId="{644D0040-2A95-7739-C383-830F88A1C36C}" created="2023-10-24T22:03:34.58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449631564" sldId="908"/>
      <ac:spMk id="5" creationId="{2039FACF-9617-5B05-C93F-57696814BE78}"/>
      <ac:txMk cp="0" len="38">
        <ac:context len="122" hash="1552597580"/>
      </ac:txMk>
    </ac:txMkLst>
    <p188:pos x="5775664" y="279814"/>
    <p188:txBody>
      <a:bodyPr/>
      <a:lstStyle/>
      <a:p>
        <a:r>
          <a:rPr lang="en-GB"/>
          <a:t>What steps in which order do you need to take to get to a solution? </a:t>
        </a:r>
      </a:p>
    </p188:txBody>
  </p188:cm>
</p188:cmLst>
</file>

<file path=ppt/comments/modernComment_38E_1EA0FC2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18E219F-9725-47BF-9260-9AC849F99F62}" authorId="{644D0040-2A95-7739-C383-830F88A1C36C}" created="2023-10-24T22:02:53.72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513866791" sldId="910"/>
      <ac:spMk id="4" creationId="{02CA2981-7D20-77AF-2704-37F20A175FFA}"/>
      <ac:txMk cp="0" len="59">
        <ac:context len="60" hash="2634069563"/>
      </ac:txMk>
    </ac:txMkLst>
    <p188:pos x="9197290" y="305926"/>
    <p188:txBody>
      <a:bodyPr/>
      <a:lstStyle/>
      <a:p>
        <a:r>
          <a:rPr lang="en-GB"/>
          <a:t>This part is key! Please focus on it during your collaboration!
Outline the steps that are needed, then start to implement.</a:t>
        </a:r>
      </a:p>
    </p188:txBody>
  </p188:cm>
  <p188:cm id="{2FBBDEFA-55C8-4E8D-B148-3F27FF0689BF}" authorId="{644D0040-2A95-7739-C383-830F88A1C36C}" created="2023-10-24T22:03:34.58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513866791" sldId="910"/>
      <ac:spMk id="5" creationId="{2039FACF-9617-5B05-C93F-57696814BE78}"/>
      <ac:txMk cp="0">
        <ac:context len="75" hash="1378065025"/>
      </ac:txMk>
    </ac:txMkLst>
    <p188:pos x="5775664" y="279814"/>
    <p188:txBody>
      <a:bodyPr/>
      <a:lstStyle/>
      <a:p>
        <a:r>
          <a:rPr lang="en-GB"/>
          <a:t>What steps in which order do you need to take to get to a solution?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6DCAE-98EC-4DDF-A270-5C2685B4596C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8CADA-64AF-4327-AA13-0D7E01E87A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14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30 minutes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8CADA-64AF-4327-AA13-0D7E01E87A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488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0BF4A-BE90-440B-9A75-02DB1DE6FF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D6989B-538F-4DDD-A38A-5D43CC5018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0CF64-E36C-4361-95D6-6A1AD9665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5CD82-C389-4886-BA0F-A1DA61E12510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AB0DB-F3A6-42FA-8D82-7CBDD7E28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D5267-A396-4B3D-A4A6-0246190FB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7323-42BC-481E-84E8-D50953A79B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022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683EF-FAC3-4E2C-96EA-15F9C5065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57A8DD-ABA1-4472-B818-77B1FC2D1A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19C42A-EE28-4B27-B941-CAE07D2493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6C0167-D246-4D92-B76E-6D4DE3537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5CD82-C389-4886-BA0F-A1DA61E12510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E5052A-5F83-4A40-8FA9-5138036C8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08483-724A-4DE0-AF15-0F57F6C53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7323-42BC-481E-84E8-D50953A79B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316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4B13D-9FCC-4DA5-AD56-C052CF662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0A4D6B-8B5B-45E7-A2BC-3E620C0690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BD240-FF16-4FF4-B2AD-4A3CA4303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5CD82-C389-4886-BA0F-A1DA61E12510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05A2E-B88F-46DC-AE64-8E9CB0E31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F0655-84DA-458D-9BB1-88DCF6209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7323-42BC-481E-84E8-D50953A79B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344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7BA409-6719-48C0-A6C0-EE08EC9112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2BD4CF-0005-40B6-9C4B-3594A5CCBF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621F32-F11F-47A4-A9B3-71BCC7842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5CD82-C389-4886-BA0F-A1DA61E12510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BD62D-8B71-4825-ACF3-FD96CE68C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D09F0-B738-46D8-938C-B175289B2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7323-42BC-481E-84E8-D50953A79B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873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PACE4WATER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8F95E12A-12C9-4D63-9FC8-BCDE0D500C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404" t="14034" r="20404" b="2258"/>
          <a:stretch/>
        </p:blipFill>
        <p:spPr>
          <a:xfrm>
            <a:off x="0" y="-796399"/>
            <a:ext cx="12182362" cy="7654399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C91E30B-576F-4964-BEEF-B0FCEB71023A}"/>
              </a:ext>
            </a:extLst>
          </p:cNvPr>
          <p:cNvSpPr txBox="1"/>
          <p:nvPr userDrawn="1"/>
        </p:nvSpPr>
        <p:spPr>
          <a:xfrm>
            <a:off x="1" y="-796399"/>
            <a:ext cx="12355316" cy="7971413"/>
          </a:xfrm>
          <a:prstGeom prst="rect">
            <a:avLst/>
          </a:prstGeom>
          <a:gradFill flip="none" rotWithShape="1">
            <a:gsLst>
              <a:gs pos="0">
                <a:srgbClr val="00B2BD">
                  <a:alpha val="30000"/>
                </a:srgbClr>
              </a:gs>
              <a:gs pos="71000">
                <a:schemeClr val="accent1">
                  <a:lumMod val="64000"/>
                  <a:alpha val="80000"/>
                </a:schemeClr>
              </a:gs>
              <a:gs pos="100000">
                <a:schemeClr val="accent2">
                  <a:alpha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7150">
            <a:noFill/>
          </a:ln>
        </p:spPr>
        <p:txBody>
          <a:bodyPr wrap="square" rtlCol="0" anchor="t">
            <a:spAutoFit/>
          </a:bodyPr>
          <a:lstStyle/>
          <a:p>
            <a:pPr algn="ctr" rtl="0"/>
            <a:endParaRPr lang="en-US" sz="3191" b="1" dirty="0">
              <a:solidFill>
                <a:schemeClr val="bg1"/>
              </a:solidFill>
              <a:latin typeface="Avenir Roman"/>
            </a:endParaRPr>
          </a:p>
          <a:p>
            <a:pPr algn="ctr" rtl="0"/>
            <a:endParaRPr lang="en-US" sz="3191" b="1" dirty="0">
              <a:solidFill>
                <a:schemeClr val="bg1"/>
              </a:solidFill>
              <a:latin typeface="Avenir Roman"/>
            </a:endParaRPr>
          </a:p>
          <a:p>
            <a:pPr algn="ctr" rtl="0"/>
            <a:endParaRPr lang="en-US" sz="3191" b="1" dirty="0">
              <a:solidFill>
                <a:schemeClr val="bg1"/>
              </a:solidFill>
              <a:latin typeface="Avenir Roman"/>
            </a:endParaRPr>
          </a:p>
          <a:p>
            <a:pPr algn="ctr" rtl="0"/>
            <a:br>
              <a:rPr lang="en-US" sz="3191" b="1" dirty="0">
                <a:solidFill>
                  <a:schemeClr val="bg1"/>
                </a:solidFill>
                <a:latin typeface="Avenir Roman"/>
              </a:rPr>
            </a:br>
            <a:endParaRPr lang="en-US" sz="3191" b="1" dirty="0">
              <a:solidFill>
                <a:schemeClr val="bg1"/>
              </a:solidFill>
              <a:latin typeface="Avenir Roman"/>
            </a:endParaRPr>
          </a:p>
          <a:p>
            <a:pPr algn="ctr" rtl="0"/>
            <a:endParaRPr lang="en-US" sz="3191" b="1" dirty="0">
              <a:solidFill>
                <a:schemeClr val="bg1"/>
              </a:solidFill>
              <a:latin typeface="Avenir Roman"/>
            </a:endParaRPr>
          </a:p>
          <a:p>
            <a:pPr algn="ctr" rtl="0"/>
            <a:endParaRPr lang="en-US" sz="3191" b="1" dirty="0">
              <a:solidFill>
                <a:schemeClr val="bg1"/>
              </a:solidFill>
              <a:latin typeface="Avenir Roman"/>
            </a:endParaRPr>
          </a:p>
          <a:p>
            <a:pPr algn="ctr" rtl="0"/>
            <a:endParaRPr lang="en-US" sz="3191" b="1" dirty="0">
              <a:solidFill>
                <a:schemeClr val="bg1"/>
              </a:solidFill>
              <a:latin typeface="Avenir Roman"/>
            </a:endParaRPr>
          </a:p>
          <a:p>
            <a:pPr algn="ctr" rtl="0"/>
            <a:endParaRPr lang="en-US" sz="3191" b="1" dirty="0">
              <a:solidFill>
                <a:schemeClr val="bg1"/>
              </a:solidFill>
              <a:latin typeface="Avenir Roman"/>
            </a:endParaRPr>
          </a:p>
          <a:p>
            <a:pPr algn="ctr" rtl="0"/>
            <a:endParaRPr lang="en-US" sz="3191" b="1" dirty="0">
              <a:solidFill>
                <a:schemeClr val="bg1"/>
              </a:solidFill>
              <a:latin typeface="Avenir Roman"/>
            </a:endParaRPr>
          </a:p>
          <a:p>
            <a:pPr algn="ctr" rtl="0"/>
            <a:endParaRPr lang="en-US" sz="3191" b="1" dirty="0">
              <a:solidFill>
                <a:schemeClr val="bg1"/>
              </a:solidFill>
              <a:latin typeface="Avenir Roman"/>
            </a:endParaRPr>
          </a:p>
          <a:p>
            <a:pPr algn="ctr" rtl="0"/>
            <a:endParaRPr lang="en-US" sz="3191" b="1" dirty="0">
              <a:solidFill>
                <a:schemeClr val="bg1"/>
              </a:solidFill>
              <a:latin typeface="Avenir Roman"/>
            </a:endParaRPr>
          </a:p>
          <a:p>
            <a:pPr algn="ctr" rtl="0"/>
            <a:endParaRPr lang="en-US" sz="3191" b="1" dirty="0">
              <a:solidFill>
                <a:schemeClr val="bg1"/>
              </a:solidFill>
              <a:latin typeface="Avenir Roman"/>
            </a:endParaRPr>
          </a:p>
          <a:p>
            <a:pPr algn="ctr" rtl="0"/>
            <a:endParaRPr lang="en-US" sz="3191" b="1" dirty="0">
              <a:solidFill>
                <a:schemeClr val="bg1"/>
              </a:solidFill>
              <a:latin typeface="Avenir Roman"/>
            </a:endParaRPr>
          </a:p>
          <a:p>
            <a:pPr algn="ctr" rtl="0"/>
            <a:endParaRPr lang="en-US" sz="3191" b="1" dirty="0">
              <a:solidFill>
                <a:schemeClr val="bg1"/>
              </a:solidFill>
              <a:latin typeface="Avenir Roman"/>
            </a:endParaRPr>
          </a:p>
          <a:p>
            <a:pPr algn="ctr" rtl="0"/>
            <a:endParaRPr lang="en-US" sz="3191" b="1" dirty="0">
              <a:solidFill>
                <a:schemeClr val="bg1"/>
              </a:solidFill>
              <a:latin typeface="Avenir Roman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11A8FDF-2C9D-4163-8160-784ECB61F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056" y="144315"/>
            <a:ext cx="5350461" cy="1416257"/>
          </a:xfrm>
          <a:prstGeom prst="rect">
            <a:avLst/>
          </a:prstGeom>
        </p:spPr>
      </p:pic>
      <p:sp>
        <p:nvSpPr>
          <p:cNvPr id="47" name="Title 2">
            <a:extLst>
              <a:ext uri="{FF2B5EF4-FFF2-40B4-BE49-F238E27FC236}">
                <a16:creationId xmlns:a16="http://schemas.microsoft.com/office/drawing/2014/main" id="{858E0D65-4659-4629-B29F-034CA0095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9877" y="2264275"/>
            <a:ext cx="8365485" cy="1325563"/>
          </a:xfrm>
          <a:prstGeom prst="rect">
            <a:avLst/>
          </a:prstGeom>
        </p:spPr>
        <p:txBody>
          <a:bodyPr/>
          <a:lstStyle>
            <a:lvl1pPr algn="ctr" rtl="0">
              <a:defRPr b="1">
                <a:solidFill>
                  <a:schemeClr val="bg1"/>
                </a:solidFill>
                <a:latin typeface="Avenir Roman" panose="02000503020000020003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LID4096" dirty="0"/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66D98F46-5FBA-4C44-87C7-D6C4AF5FFA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19862" y="4114801"/>
            <a:ext cx="8365475" cy="1647825"/>
          </a:xfrm>
        </p:spPr>
        <p:txBody>
          <a:bodyPr>
            <a:noAutofit/>
          </a:bodyPr>
          <a:lstStyle>
            <a:lvl1pPr marL="0" indent="0" rtl="0">
              <a:lnSpc>
                <a:spcPct val="100000"/>
              </a:lnSpc>
              <a:buNone/>
              <a:defRPr sz="1995">
                <a:solidFill>
                  <a:schemeClr val="bg1"/>
                </a:solidFill>
                <a:latin typeface="Avenir Roman" panose="02000503020000020003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algn="ctr"/>
            <a:r>
              <a:rPr lang="en-GB" dirty="0">
                <a:solidFill>
                  <a:schemeClr val="bg1"/>
                </a:solidFill>
              </a:rPr>
              <a:t>Nina Kickinger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United Nations Office for Outer Space Affairs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 nina.kickinger@un.org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www.space4water.org</a:t>
            </a:r>
            <a:endParaRPr lang="LID4096" dirty="0"/>
          </a:p>
        </p:txBody>
      </p:sp>
      <p:sp>
        <p:nvSpPr>
          <p:cNvPr id="49" name="Text Placeholder 10">
            <a:extLst>
              <a:ext uri="{FF2B5EF4-FFF2-40B4-BE49-F238E27FC236}">
                <a16:creationId xmlns:a16="http://schemas.microsoft.com/office/drawing/2014/main" id="{DFF549C0-5D9F-4D3F-8A04-B7A2162523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20892" y="6251010"/>
            <a:ext cx="3163415" cy="399501"/>
          </a:xfrm>
        </p:spPr>
        <p:txBody>
          <a:bodyPr>
            <a:noAutofit/>
          </a:bodyPr>
          <a:lstStyle>
            <a:lvl1pPr marL="0" indent="0" rtl="0">
              <a:lnSpc>
                <a:spcPct val="100000"/>
              </a:lnSpc>
              <a:buNone/>
              <a:defRPr sz="1995">
                <a:solidFill>
                  <a:schemeClr val="bg1"/>
                </a:solidFill>
                <a:latin typeface="Avenir Roman" panose="02000503020000020003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algn="ctr"/>
            <a:r>
              <a:rPr lang="en-GB" dirty="0">
                <a:solidFill>
                  <a:schemeClr val="bg1"/>
                </a:solidFill>
              </a:rPr>
              <a:t>@UNOOSA #Space4Water</a:t>
            </a:r>
          </a:p>
        </p:txBody>
      </p:sp>
      <p:pic>
        <p:nvPicPr>
          <p:cNvPr id="3" name="Picture 2" descr="A black background with white text and a globe&#10;&#10;Description automatically generated">
            <a:extLst>
              <a:ext uri="{FF2B5EF4-FFF2-40B4-BE49-F238E27FC236}">
                <a16:creationId xmlns:a16="http://schemas.microsoft.com/office/drawing/2014/main" id="{07082B02-404B-863A-86EA-C41587D4BC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505" y="389422"/>
            <a:ext cx="5933044" cy="2374055"/>
          </a:xfrm>
          <a:prstGeom prst="rect">
            <a:avLst/>
          </a:prstGeom>
        </p:spPr>
      </p:pic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1E91BAB-1773-D720-D718-BDFBAAC7BF5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730" y="236916"/>
            <a:ext cx="3864214" cy="107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065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ACE4WATER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8F95E12A-12C9-4D63-9FC8-BCDE0D500C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404" t="14034" r="20404" b="2258"/>
          <a:stretch/>
        </p:blipFill>
        <p:spPr>
          <a:xfrm>
            <a:off x="0" y="-796399"/>
            <a:ext cx="12182362" cy="7654399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C91E30B-576F-4964-BEEF-B0FCEB71023A}"/>
              </a:ext>
            </a:extLst>
          </p:cNvPr>
          <p:cNvSpPr txBox="1"/>
          <p:nvPr userDrawn="1"/>
        </p:nvSpPr>
        <p:spPr>
          <a:xfrm>
            <a:off x="1" y="-796399"/>
            <a:ext cx="12355316" cy="7971413"/>
          </a:xfrm>
          <a:prstGeom prst="rect">
            <a:avLst/>
          </a:prstGeom>
          <a:gradFill flip="none" rotWithShape="1">
            <a:gsLst>
              <a:gs pos="0">
                <a:srgbClr val="00B2BD">
                  <a:alpha val="30000"/>
                </a:srgbClr>
              </a:gs>
              <a:gs pos="71000">
                <a:schemeClr val="accent1">
                  <a:lumMod val="64000"/>
                  <a:alpha val="80000"/>
                </a:schemeClr>
              </a:gs>
              <a:gs pos="100000">
                <a:schemeClr val="accent2">
                  <a:alpha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7150">
            <a:noFill/>
          </a:ln>
        </p:spPr>
        <p:txBody>
          <a:bodyPr wrap="square" rtlCol="0" anchor="t">
            <a:spAutoFit/>
          </a:bodyPr>
          <a:lstStyle/>
          <a:p>
            <a:pPr algn="ctr" rtl="0"/>
            <a:endParaRPr lang="en-US" sz="3191" b="1" dirty="0">
              <a:solidFill>
                <a:schemeClr val="bg1"/>
              </a:solidFill>
              <a:latin typeface="Avenir Roman"/>
            </a:endParaRPr>
          </a:p>
          <a:p>
            <a:pPr algn="ctr" rtl="0"/>
            <a:endParaRPr lang="en-US" sz="3191" b="1" dirty="0">
              <a:solidFill>
                <a:schemeClr val="bg1"/>
              </a:solidFill>
              <a:latin typeface="Avenir Roman"/>
            </a:endParaRPr>
          </a:p>
          <a:p>
            <a:pPr algn="ctr" rtl="0"/>
            <a:endParaRPr lang="en-US" sz="3191" b="1" dirty="0">
              <a:solidFill>
                <a:schemeClr val="bg1"/>
              </a:solidFill>
              <a:latin typeface="Avenir Roman"/>
            </a:endParaRPr>
          </a:p>
          <a:p>
            <a:pPr algn="ctr" rtl="0"/>
            <a:br>
              <a:rPr lang="en-US" sz="3191" b="1" dirty="0">
                <a:solidFill>
                  <a:schemeClr val="bg1"/>
                </a:solidFill>
                <a:latin typeface="Avenir Roman"/>
              </a:rPr>
            </a:br>
            <a:endParaRPr lang="en-US" sz="3191" b="1" dirty="0">
              <a:solidFill>
                <a:schemeClr val="bg1"/>
              </a:solidFill>
              <a:latin typeface="Avenir Roman"/>
            </a:endParaRPr>
          </a:p>
          <a:p>
            <a:pPr algn="ctr" rtl="0"/>
            <a:endParaRPr lang="en-US" sz="3191" b="1" dirty="0">
              <a:solidFill>
                <a:schemeClr val="bg1"/>
              </a:solidFill>
              <a:latin typeface="Avenir Roman"/>
            </a:endParaRPr>
          </a:p>
          <a:p>
            <a:pPr algn="ctr" rtl="0"/>
            <a:endParaRPr lang="en-US" sz="3191" b="1" dirty="0">
              <a:solidFill>
                <a:schemeClr val="bg1"/>
              </a:solidFill>
              <a:latin typeface="Avenir Roman"/>
            </a:endParaRPr>
          </a:p>
          <a:p>
            <a:pPr algn="ctr" rtl="0"/>
            <a:endParaRPr lang="en-US" sz="3191" b="1" dirty="0">
              <a:solidFill>
                <a:schemeClr val="bg1"/>
              </a:solidFill>
              <a:latin typeface="Avenir Roman"/>
            </a:endParaRPr>
          </a:p>
          <a:p>
            <a:pPr algn="ctr" rtl="0"/>
            <a:endParaRPr lang="en-US" sz="3191" b="1" dirty="0">
              <a:solidFill>
                <a:schemeClr val="bg1"/>
              </a:solidFill>
              <a:latin typeface="Avenir Roman"/>
            </a:endParaRPr>
          </a:p>
          <a:p>
            <a:pPr algn="ctr" rtl="0"/>
            <a:endParaRPr lang="en-US" sz="3191" b="1" dirty="0">
              <a:solidFill>
                <a:schemeClr val="bg1"/>
              </a:solidFill>
              <a:latin typeface="Avenir Roman"/>
            </a:endParaRPr>
          </a:p>
          <a:p>
            <a:pPr algn="ctr" rtl="0"/>
            <a:endParaRPr lang="en-US" sz="3191" b="1" dirty="0">
              <a:solidFill>
                <a:schemeClr val="bg1"/>
              </a:solidFill>
              <a:latin typeface="Avenir Roman"/>
            </a:endParaRPr>
          </a:p>
          <a:p>
            <a:pPr algn="ctr" rtl="0"/>
            <a:endParaRPr lang="en-US" sz="3191" b="1" dirty="0">
              <a:solidFill>
                <a:schemeClr val="bg1"/>
              </a:solidFill>
              <a:latin typeface="Avenir Roman"/>
            </a:endParaRPr>
          </a:p>
          <a:p>
            <a:pPr algn="ctr" rtl="0"/>
            <a:endParaRPr lang="en-US" sz="3191" b="1" dirty="0">
              <a:solidFill>
                <a:schemeClr val="bg1"/>
              </a:solidFill>
              <a:latin typeface="Avenir Roman"/>
            </a:endParaRPr>
          </a:p>
          <a:p>
            <a:pPr algn="ctr" rtl="0"/>
            <a:endParaRPr lang="en-US" sz="3191" b="1" dirty="0">
              <a:solidFill>
                <a:schemeClr val="bg1"/>
              </a:solidFill>
              <a:latin typeface="Avenir Roman"/>
            </a:endParaRPr>
          </a:p>
          <a:p>
            <a:pPr algn="ctr" rtl="0"/>
            <a:endParaRPr lang="en-US" sz="3191" b="1" dirty="0">
              <a:solidFill>
                <a:schemeClr val="bg1"/>
              </a:solidFill>
              <a:latin typeface="Avenir Roman"/>
            </a:endParaRPr>
          </a:p>
          <a:p>
            <a:pPr algn="ctr" rtl="0"/>
            <a:endParaRPr lang="en-US" sz="3191" b="1" dirty="0">
              <a:solidFill>
                <a:schemeClr val="bg1"/>
              </a:solidFill>
              <a:latin typeface="Avenir Roman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11A8FDF-2C9D-4163-8160-784ECB61F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48" y="57370"/>
            <a:ext cx="5350461" cy="1416257"/>
          </a:xfrm>
          <a:prstGeom prst="rect">
            <a:avLst/>
          </a:prstGeom>
        </p:spPr>
      </p:pic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66D98F46-5FBA-4C44-87C7-D6C4AF5FFA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19862" y="4114801"/>
            <a:ext cx="8365475" cy="1647825"/>
          </a:xfrm>
        </p:spPr>
        <p:txBody>
          <a:bodyPr>
            <a:noAutofit/>
          </a:bodyPr>
          <a:lstStyle>
            <a:lvl1pPr marL="0" indent="0" rtl="0">
              <a:lnSpc>
                <a:spcPct val="100000"/>
              </a:lnSpc>
              <a:buNone/>
              <a:defRPr sz="1995">
                <a:solidFill>
                  <a:schemeClr val="bg1"/>
                </a:solidFill>
                <a:latin typeface="Avenir Roman" panose="02000503020000020003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algn="ctr"/>
            <a:r>
              <a:rPr lang="en-GB" dirty="0">
                <a:solidFill>
                  <a:schemeClr val="bg1"/>
                </a:solidFill>
              </a:rPr>
              <a:t>Nina Kickinger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United Nations Office for Outer Space Affairs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 nina.kickinger@un.org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www.space4water.org</a:t>
            </a:r>
            <a:endParaRPr lang="LID4096" dirty="0"/>
          </a:p>
        </p:txBody>
      </p:sp>
      <p:sp>
        <p:nvSpPr>
          <p:cNvPr id="49" name="Text Placeholder 10">
            <a:extLst>
              <a:ext uri="{FF2B5EF4-FFF2-40B4-BE49-F238E27FC236}">
                <a16:creationId xmlns:a16="http://schemas.microsoft.com/office/drawing/2014/main" id="{DFF549C0-5D9F-4D3F-8A04-B7A2162523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20892" y="6251010"/>
            <a:ext cx="3163415" cy="399501"/>
          </a:xfrm>
        </p:spPr>
        <p:txBody>
          <a:bodyPr>
            <a:noAutofit/>
          </a:bodyPr>
          <a:lstStyle>
            <a:lvl1pPr marL="0" indent="0" rtl="0">
              <a:lnSpc>
                <a:spcPct val="100000"/>
              </a:lnSpc>
              <a:buNone/>
              <a:defRPr sz="1995">
                <a:solidFill>
                  <a:schemeClr val="bg1"/>
                </a:solidFill>
                <a:latin typeface="Avenir Roman" panose="02000503020000020003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algn="ctr"/>
            <a:r>
              <a:rPr lang="en-GB" dirty="0">
                <a:solidFill>
                  <a:schemeClr val="bg1"/>
                </a:solidFill>
              </a:rPr>
              <a:t>@UNOOSA #Space4Water</a:t>
            </a:r>
          </a:p>
        </p:txBody>
      </p:sp>
      <p:pic>
        <p:nvPicPr>
          <p:cNvPr id="3" name="Picture 2" descr="A logo with a globe and text&#10;&#10;Description automatically generated">
            <a:extLst>
              <a:ext uri="{FF2B5EF4-FFF2-40B4-BE49-F238E27FC236}">
                <a16:creationId xmlns:a16="http://schemas.microsoft.com/office/drawing/2014/main" id="{B3BE57E1-BA93-1ED9-38AE-3B2AB1FC58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955" y="207489"/>
            <a:ext cx="12192000" cy="4878521"/>
          </a:xfrm>
          <a:prstGeom prst="rect">
            <a:avLst/>
          </a:prstGeom>
        </p:spPr>
      </p:pic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7805148-BA1D-61FA-41B5-0557C41CEC9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040" y="207489"/>
            <a:ext cx="3864214" cy="107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115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218AB29-0914-4C85-96E0-F86D270A0E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598489BF-79EB-493E-9A1C-C67985F78A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7B3ABBF6-D70F-4049-A6DA-0E47AD24A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2B3D5-F899-4412-ADCA-E3399E22FC84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23F3C79-D630-47A1-A39F-6B4E2CAAC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ADBF449-F85E-4829-B76F-835CD1AE5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450E-2F5C-4285-9045-73AEBD073C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634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0BA68AD8-DB26-4752-918F-66535B2FD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2B3D5-F899-4412-ADCA-E3399E22FC84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AA635773-E451-47CB-998C-4B80C8B41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3A9C8A87-AE2A-4E4A-85CC-7BB65AA16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450E-2F5C-4285-9045-73AEBD073C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016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86ECF8-F3A1-4191-B2BE-7DDB7A711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CA568F65-97F8-4469-8880-C4FFA46FF0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B591AEB-9279-44EA-93D1-618D9E54A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2B3D5-F899-4412-ADCA-E3399E22FC84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A91A9D7-12B3-4AF7-BFA9-D3FBD2318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355F265-86AE-4BB0-9883-F8DDDA5DB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450E-2F5C-4285-9045-73AEBD073C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08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90165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1326204"/>
            <a:ext cx="10515600" cy="51267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230">
                <a:solidFill>
                  <a:srgbClr val="2F5597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11346249" y="6611780"/>
            <a:ext cx="845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>
                <a:solidFill>
                  <a:prstClr val="black"/>
                </a:solidFill>
              </a:rPr>
              <a:t>Slide </a:t>
            </a:r>
            <a:fld id="{7397E1C4-F077-46CC-B554-FD8230A4E634}" type="slidenum">
              <a:rPr lang="sk-SK" sz="1000" smtClean="0">
                <a:solidFill>
                  <a:prstClr val="black"/>
                </a:solidFill>
              </a:rPr>
              <a:pPr/>
              <a:t>‹#›</a:t>
            </a:fld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18CB35-F95F-4D87-AD86-5D694B297675}"/>
              </a:ext>
            </a:extLst>
          </p:cNvPr>
          <p:cNvSpPr/>
          <p:nvPr userDrawn="1"/>
        </p:nvSpPr>
        <p:spPr>
          <a:xfrm>
            <a:off x="5101653" y="1"/>
            <a:ext cx="7090348" cy="1199213"/>
          </a:xfrm>
          <a:prstGeom prst="rect">
            <a:avLst/>
          </a:prstGeom>
          <a:solidFill>
            <a:srgbClr val="012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385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6938F-E5CE-4707-9801-659E158C3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B0561-B863-46A8-BACF-8188E2370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B76ED-6E64-42CB-BC7B-36FB8183A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5CD82-C389-4886-BA0F-A1DA61E12510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8D69E-8849-41E9-A300-6D6FF1D2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080A8-E342-4E89-9E01-3D0A5BADD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7323-42BC-481E-84E8-D50953A79B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7670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with Tex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A35E42-963D-4662-B3C7-5D82B984D1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951"/>
            <a:ext cx="1219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E19DA51-65E3-4DD4-9724-6FA791ACB0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443" y="1326204"/>
            <a:ext cx="10758852" cy="51267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solidFill>
                  <a:srgbClr val="00B2B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Publications layout (1 – front and back cover)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3420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1A2C68-ADCF-4134-836E-90CD84177A8A}"/>
              </a:ext>
            </a:extLst>
          </p:cNvPr>
          <p:cNvSpPr/>
          <p:nvPr userDrawn="1"/>
        </p:nvSpPr>
        <p:spPr>
          <a:xfrm>
            <a:off x="5969000" y="0"/>
            <a:ext cx="6223000" cy="1336173"/>
          </a:xfrm>
          <a:prstGeom prst="rect">
            <a:avLst/>
          </a:prstGeom>
          <a:solidFill>
            <a:srgbClr val="01244A"/>
          </a:solidFill>
          <a:ln>
            <a:solidFill>
              <a:srgbClr val="01244A"/>
            </a:solidFill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99780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A35E42-963D-4662-B3C7-5D82B984D1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E19DA51-65E3-4DD4-9724-6FA791ACB0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443" y="1326204"/>
            <a:ext cx="10758852" cy="51267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solidFill>
                  <a:srgbClr val="00B2B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Why a visual identity?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8582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de Image - les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5FD1D9-E2B7-42B1-809F-D806211DCA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0100" y="779559"/>
            <a:ext cx="9224168" cy="5446806"/>
          </a:xfrm>
        </p:spPr>
        <p:txBody>
          <a:bodyPr/>
          <a:lstStyle>
            <a:lvl1pPr marL="284978" indent="-284978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007A8A"/>
              </a:buClr>
              <a:buSzPct val="80000"/>
              <a:buFont typeface="Wingdings" panose="05000000000000000000" pitchFamily="2" charset="2"/>
              <a:buChar char="q"/>
              <a:defRPr lang="en-US" smtClean="0">
                <a:latin typeface="Avenir Roman" panose="02000503020000020003"/>
              </a:defRPr>
            </a:lvl1pPr>
            <a:lvl2pPr marL="1121191" indent="-341974">
              <a:spcAft>
                <a:spcPct val="200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q"/>
              <a:defRPr lang="en-US" sz="1995" kern="1200" dirty="0" smtClean="0">
                <a:solidFill>
                  <a:srgbClr val="053249"/>
                </a:solidFill>
                <a:latin typeface="Avenir Roman" panose="02000503020000020003"/>
                <a:ea typeface="+mn-ea"/>
                <a:cs typeface="Avenir Roman" panose="02000503020000020003"/>
              </a:defRPr>
            </a:lvl2pPr>
            <a:lvl3pPr>
              <a:defRPr>
                <a:solidFill>
                  <a:srgbClr val="053249"/>
                </a:solidFill>
              </a:defRPr>
            </a:lvl3pPr>
            <a:lvl4pPr>
              <a:defRPr>
                <a:solidFill>
                  <a:srgbClr val="053249"/>
                </a:solidFill>
              </a:defRPr>
            </a:lvl4pPr>
            <a:lvl5pPr>
              <a:defRPr>
                <a:solidFill>
                  <a:srgbClr val="053249"/>
                </a:solidFill>
              </a:defRPr>
            </a:lvl5pPr>
          </a:lstStyle>
          <a:p>
            <a:pPr marL="284978" lvl="0" indent="-284978">
              <a:spcBef>
                <a:spcPct val="20000"/>
              </a:spcBef>
              <a:spcAft>
                <a:spcPct val="20000"/>
              </a:spcAft>
              <a:buClr>
                <a:srgbClr val="007A8A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dirty="0">
                <a:latin typeface="Avenir Roman" panose="02000503020000020003"/>
                <a:ea typeface="+mj-ea"/>
                <a:cs typeface="+mj-cs"/>
              </a:rPr>
              <a:t>3 </a:t>
            </a:r>
            <a:r>
              <a:rPr lang="en-US" dirty="0">
                <a:latin typeface="Avenir Roman" panose="02000503020000020003"/>
              </a:rPr>
              <a:t>pillars</a:t>
            </a:r>
            <a:r>
              <a:rPr lang="en-US" dirty="0">
                <a:latin typeface="Avenir Roman" panose="02000503020000020003"/>
                <a:ea typeface="+mj-ea"/>
                <a:cs typeface="+mj-cs"/>
              </a:rPr>
              <a:t> of the Space4Water Project</a:t>
            </a:r>
          </a:p>
          <a:p>
            <a:pPr marL="1121191" lvl="1" indent="-341974">
              <a:spcAft>
                <a:spcPct val="200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dirty="0"/>
              <a:t>Conference Series</a:t>
            </a:r>
          </a:p>
          <a:p>
            <a:pPr marL="1121191" lvl="1" indent="-341974">
              <a:spcAft>
                <a:spcPct val="200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dirty="0"/>
              <a:t>Space4Water Portal</a:t>
            </a:r>
          </a:p>
          <a:p>
            <a:pPr marL="1121191" lvl="1" indent="-341974">
              <a:spcAft>
                <a:spcPct val="200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dirty="0"/>
              <a:t>Community Building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86E8EB5-2BE1-42D3-8EC2-170E25353E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0100" y="212268"/>
            <a:ext cx="9224168" cy="437307"/>
          </a:xfrm>
        </p:spPr>
        <p:txBody>
          <a:bodyPr/>
          <a:lstStyle>
            <a:lvl1pPr>
              <a:defRPr/>
            </a:lvl1pPr>
          </a:lstStyle>
          <a:p>
            <a:r>
              <a:rPr lang="en-GB" sz="4400" b="1" dirty="0">
                <a:solidFill>
                  <a:srgbClr val="00B2BD"/>
                </a:solidFill>
                <a:latin typeface="Avenir Roman" panose="02000503020000020003"/>
              </a:rPr>
              <a:t>Title</a:t>
            </a:r>
            <a:endParaRPr lang="en-GB" dirty="0"/>
          </a:p>
        </p:txBody>
      </p: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1C56C6A5-5FA0-4A12-AF0A-02A57E99049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64FE4B-A398-4C4D-AEA1-18758F83B1C2}" type="datetime1">
              <a:rPr lang="LID4096" smtClean="0"/>
              <a:t>10/09/2024</a:t>
            </a:fld>
            <a:endParaRPr lang="LID4096" dirty="0"/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2647FDCA-CBF4-4106-8508-91CA99A3D22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www.space4water.org</a:t>
            </a:r>
            <a:endParaRPr lang="LID4096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7094D23C-A890-43DA-A3F4-0C50AC025CA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3820DC4-D970-4F84-9D45-7FF75C808E46}" type="slidenum">
              <a:rPr lang="LID4096" smtClean="0"/>
              <a:pPr/>
              <a:t>‹#›</a:t>
            </a:fld>
            <a:r>
              <a:rPr lang="en-GB" dirty="0"/>
              <a:t> of 20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837934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C867F-EB52-4032-83CF-44B267801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A39121-34B6-47D5-AF06-0E859CB5F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516E9-CB9E-4750-9F7C-DFB1FB5B9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5CD82-C389-4886-BA0F-A1DA61E12510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14B6C-05C9-4EDB-8F4F-92E1EA9D3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B84C4-861C-4861-90D1-B324CCABE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7323-42BC-481E-84E8-D50953A79B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039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F123F-DBD7-4BE6-B3B0-04A2258B8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10423-814B-42AC-91ED-F7B78470F7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12AFFB-75DA-45AF-ABED-3DF7DF043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B2EC12-DF65-47E7-897D-D9AEB33E9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5CD82-C389-4886-BA0F-A1DA61E12510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596A51-D0F0-4EBA-9156-4F475A1F4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4922B7-7AEA-4761-B6F2-C6B2C739F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7323-42BC-481E-84E8-D50953A79B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082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08DAB-8C03-4BD2-BDD9-F3EAEDD32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C157D-1EE6-45EF-B4D4-A67C17244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9C85C8-0136-4983-B458-3F641092B8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9F032F-EDB0-42B5-B916-F70D1C48BC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33C59A-2178-449D-9B9A-8FF7341FAA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1FEB93-E163-4D8F-A7FD-87953D510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5CD82-C389-4886-BA0F-A1DA61E12510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69EFDA-75EB-441F-B5B8-98038473C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4138F7-551E-4CD0-8A8D-F48CD9012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7323-42BC-481E-84E8-D50953A79B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452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53DF2-1184-4DBD-A18C-BA985A45E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81B39F-743A-4B0A-A040-31598C479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5CD82-C389-4886-BA0F-A1DA61E12510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D19CE3-FBE1-46FE-AFF3-3FE857990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D5454B-1478-4B35-B26A-4BFE893BD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7323-42BC-481E-84E8-D50953A79B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044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0EED33-0E22-41DB-990A-276E5BF6D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5CD82-C389-4886-BA0F-A1DA61E12510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9C6662-6D4D-4F55-A951-588972A2B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B5BA59-C441-40F3-933D-2C8E64B19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7323-42BC-481E-84E8-D50953A79B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099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B12F3-CACC-4E8E-9380-9498C2992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3936" y="136526"/>
            <a:ext cx="9406631" cy="697976"/>
          </a:xfrm>
        </p:spPr>
        <p:txBody>
          <a:bodyPr/>
          <a:lstStyle>
            <a:lvl1pPr>
              <a:defRPr b="1">
                <a:solidFill>
                  <a:srgbClr val="00B2BD"/>
                </a:solidFill>
                <a:latin typeface="Avenir Roman" panose="02000503020000020003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F6BC0B-AF69-03D2-95FE-6F99FA4C5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5CD82-C389-4886-BA0F-A1DA61E12510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E9E166-B7E9-5E65-47FC-92C66902C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09FCE1-F0DC-EB54-C07D-D7680C97D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7323-42BC-481E-84E8-D50953A79B27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3A6C28-B487-1C59-5F13-5503D895A2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2140" r="12140"/>
          <a:stretch/>
        </p:blipFill>
        <p:spPr>
          <a:xfrm>
            <a:off x="0" y="0"/>
            <a:ext cx="2298450" cy="68580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6C0CEB8-B07D-2190-372D-F496A54A3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3936" y="1106534"/>
            <a:ext cx="9406631" cy="4921404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8541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CA018-AF29-4787-B091-669F66695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621DB-C723-4206-81DF-FCAD84109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F9D58F-3AD7-48C9-A145-4D004D1FC1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2AC8E-E6E6-4376-B5BE-050E45897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5CD82-C389-4886-BA0F-A1DA61E12510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5BBCB5-BEA1-4B38-A03E-6652F8421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ECC87F-822B-441F-9033-A42153E92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7323-42BC-481E-84E8-D50953A79B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543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0F8502-8440-4C6A-AC46-30B96CD21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2602F7-8FDB-4CC0-B886-86D7EA855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BE90E-908F-49F9-8454-8386BAAB7E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5CD82-C389-4886-BA0F-A1DA61E12510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3E1A0-BC41-41DF-B2D1-10A4C1B637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79D15-94DC-4A38-B15F-BED6F4A09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77323-42BC-481E-84E8-D50953A79B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800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8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7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3D47C1B9-BCF2-48BF-A908-E099F51FA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5103098-0816-48D3-8A7E-2FF72DCCA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D2F8571-645F-4D6B-B36E-52BA275093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2B3D5-F899-4412-ADCA-E3399E22FC84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B84EB31-2DBD-49F1-9F5A-9DF977514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6DA4D24-9549-4BF2-8739-07AD46D2D2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C450E-2F5C-4285-9045-73AEBD073C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308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38C_9202694C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38E_1EA0FC27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094F00A-510A-015D-444F-83735D350A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E37EB5-CC7C-EE50-A4F1-36E71BDC7A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19862" y="4275931"/>
            <a:ext cx="8366125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venir Roman" panose="02000503020000020003"/>
              </a:rPr>
              <a:t>Challenge ID: Title of Solution</a:t>
            </a:r>
            <a:endParaRPr lang="LID4096" sz="2400" b="1" dirty="0">
              <a:solidFill>
                <a:schemeClr val="bg1"/>
              </a:solidFill>
              <a:latin typeface="Avenir Roman" panose="02000503020000020003"/>
            </a:endParaRPr>
          </a:p>
        </p:txBody>
      </p:sp>
      <p:pic>
        <p:nvPicPr>
          <p:cNvPr id="4" name="Picture 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C5FD6EFB-1D29-4121-63AA-AF757E9E3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690" y="4642732"/>
            <a:ext cx="1917524" cy="191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926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F524FD8-0BED-A5AD-C68F-2841F498A19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90888" y="779463"/>
            <a:ext cx="11701112" cy="5446712"/>
          </a:xfrm>
        </p:spPr>
        <p:txBody>
          <a:bodyPr>
            <a:normAutofit/>
          </a:bodyPr>
          <a:lstStyle/>
          <a:p>
            <a:pPr marL="0" indent="0">
              <a:spcBef>
                <a:spcPts val="1500"/>
              </a:spcBef>
              <a:buNone/>
            </a:pPr>
            <a:r>
              <a:rPr lang="en-GB" sz="2400" dirty="0"/>
              <a:t>Use your names, stakeholder names and link Space4Water profiles here</a:t>
            </a:r>
          </a:p>
          <a:p>
            <a:pPr marL="0" indent="0">
              <a:spcBef>
                <a:spcPts val="1500"/>
              </a:spcBef>
              <a:buNone/>
            </a:pPr>
            <a:endParaRPr lang="en-GB" sz="2400" dirty="0"/>
          </a:p>
          <a:p>
            <a:pPr>
              <a:spcBef>
                <a:spcPts val="1500"/>
              </a:spcBef>
            </a:pPr>
            <a:endParaRPr lang="en-GB" sz="2400" dirty="0"/>
          </a:p>
          <a:p>
            <a:endParaRPr lang="LID4096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7CF40D1-D8EC-4DD6-BC22-6DE349CF41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0888" y="195262"/>
            <a:ext cx="9224962" cy="436563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B2BD"/>
                </a:solidFill>
                <a:latin typeface="Avenir Roman" panose="02000503020000020003"/>
              </a:rPr>
              <a:t>The collaborators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602663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F524FD8-0BED-A5AD-C68F-2841F498A19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90888" y="779463"/>
            <a:ext cx="11701112" cy="5446712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1500"/>
              </a:spcBef>
              <a:buNone/>
            </a:pPr>
            <a:r>
              <a:rPr lang="en-GB" sz="2400" dirty="0"/>
              <a:t>Link to description:</a:t>
            </a:r>
          </a:p>
          <a:p>
            <a:pPr marL="0" indent="0">
              <a:spcBef>
                <a:spcPts val="1500"/>
              </a:spcBef>
              <a:buNone/>
            </a:pPr>
            <a:r>
              <a:rPr lang="en-GB" sz="2400" dirty="0"/>
              <a:t>Faced by: </a:t>
            </a:r>
          </a:p>
          <a:p>
            <a:pPr marL="0" indent="0">
              <a:spcBef>
                <a:spcPts val="1500"/>
              </a:spcBef>
              <a:buNone/>
            </a:pPr>
            <a:r>
              <a:rPr lang="en-GB" sz="2400" dirty="0"/>
              <a:t>Briefly describe challenge as it was shared</a:t>
            </a:r>
          </a:p>
          <a:p>
            <a:pPr marL="0" indent="0">
              <a:spcBef>
                <a:spcPts val="1500"/>
              </a:spcBef>
              <a:buNone/>
            </a:pPr>
            <a:r>
              <a:rPr lang="en-GB" sz="2400" dirty="0"/>
              <a:t>Add whatever you think is relevant</a:t>
            </a:r>
          </a:p>
          <a:p>
            <a:pPr marL="0" indent="0">
              <a:spcBef>
                <a:spcPts val="1500"/>
              </a:spcBef>
              <a:buNone/>
            </a:pPr>
            <a:endParaRPr lang="en-GB" sz="2400" dirty="0"/>
          </a:p>
          <a:p>
            <a:pPr marL="0" indent="0">
              <a:spcBef>
                <a:spcPts val="1500"/>
              </a:spcBef>
              <a:buNone/>
            </a:pPr>
            <a:r>
              <a:rPr lang="en-GB" sz="2400" dirty="0"/>
              <a:t>Assessment: </a:t>
            </a:r>
          </a:p>
          <a:p>
            <a:pPr>
              <a:spcBef>
                <a:spcPts val="1500"/>
              </a:spcBef>
            </a:pPr>
            <a:r>
              <a:rPr lang="en-GB" sz="2400" dirty="0"/>
              <a:t>Do you have all information you need to work on a solution? </a:t>
            </a:r>
          </a:p>
          <a:p>
            <a:pPr>
              <a:spcBef>
                <a:spcPts val="1500"/>
              </a:spcBef>
            </a:pPr>
            <a:r>
              <a:rPr lang="en-GB" sz="2400" dirty="0"/>
              <a:t>What is missing? If something is missing pls reach out to Nina, in some cases she might have background information she could share / recordings of originally shared version, or at least some coordinates, since it was difficult to collect maps.</a:t>
            </a:r>
          </a:p>
          <a:p>
            <a:pPr>
              <a:spcBef>
                <a:spcPts val="1500"/>
              </a:spcBef>
            </a:pPr>
            <a:r>
              <a:rPr lang="en-GB" sz="2400" dirty="0"/>
              <a:t>What can be done with the information available? </a:t>
            </a:r>
          </a:p>
          <a:p>
            <a:pPr>
              <a:spcBef>
                <a:spcPts val="1500"/>
              </a:spcBef>
            </a:pPr>
            <a:r>
              <a:rPr lang="en-GB" sz="2400" dirty="0"/>
              <a:t>Do solutions to this problem exist, if so, provide links and identify if they can be used or transferred</a:t>
            </a:r>
          </a:p>
          <a:p>
            <a:pPr>
              <a:spcBef>
                <a:spcPts val="1500"/>
              </a:spcBef>
            </a:pPr>
            <a:r>
              <a:rPr lang="en-GB" sz="2400" dirty="0"/>
              <a:t>Do you suggest to split the challenge into several ones / if so which? </a:t>
            </a:r>
          </a:p>
          <a:p>
            <a:pPr>
              <a:spcBef>
                <a:spcPts val="1500"/>
              </a:spcBef>
            </a:pPr>
            <a:endParaRPr lang="en-GB" sz="2400" dirty="0"/>
          </a:p>
          <a:p>
            <a:endParaRPr lang="LID4096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7CF40D1-D8EC-4DD6-BC22-6DE349CF41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0888" y="195262"/>
            <a:ext cx="9224962" cy="436563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B2BD"/>
                </a:solidFill>
                <a:latin typeface="Avenir Roman" panose="02000503020000020003"/>
              </a:rPr>
              <a:t>The challenge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790164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CA2981-7D20-77AF-2704-37F20A175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 – 1. Short summary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039FACF-9617-5B05-C93F-57696814B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Short summary</a:t>
            </a:r>
          </a:p>
          <a:p>
            <a:pPr marL="0" indent="0">
              <a:buNone/>
            </a:pPr>
            <a:r>
              <a:rPr lang="en-GB" dirty="0"/>
              <a:t>A short text describing the approach to follow =&gt; for the portal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3896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CA2981-7D20-77AF-2704-37F20A175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Solution – 2. Steps to the solution &amp; status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039FACF-9617-5B05-C93F-57696814B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GB" dirty="0"/>
              <a:t>E.g. identify data sources (completed)</a:t>
            </a:r>
          </a:p>
          <a:p>
            <a:pPr lvl="1"/>
            <a:r>
              <a:rPr lang="en-GB" dirty="0"/>
              <a:t>E.g. </a:t>
            </a:r>
            <a:r>
              <a:rPr lang="en-GB" dirty="0" err="1"/>
              <a:t>Modeling</a:t>
            </a:r>
            <a:r>
              <a:rPr lang="en-GB" dirty="0"/>
              <a:t> or methodology (completed)</a:t>
            </a:r>
          </a:p>
          <a:p>
            <a:pPr lvl="1"/>
            <a:r>
              <a:rPr lang="en-GB" dirty="0"/>
              <a:t>… (in progress)</a:t>
            </a:r>
          </a:p>
          <a:p>
            <a:pPr lvl="1"/>
            <a:r>
              <a:rPr lang="en-GB" dirty="0"/>
              <a:t>.. (to do)</a:t>
            </a:r>
          </a:p>
          <a:p>
            <a:pPr lvl="1"/>
            <a:r>
              <a:rPr lang="en-GB" dirty="0"/>
              <a:t>..(to do)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963156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CA2981-7D20-77AF-2704-37F20A175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Solution – 2. Details on </a:t>
            </a:r>
            <a:r>
              <a:rPr lang="en-GB"/>
              <a:t>the steps </a:t>
            </a:r>
            <a:r>
              <a:rPr lang="en-GB" dirty="0"/>
              <a:t>to the solution &amp; status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039FACF-9617-5B05-C93F-57696814B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GB" dirty="0"/>
              <a:t>For each step please provide a description how to implement the step.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386679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CA2981-7D20-77AF-2704-37F20A175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 – 3. Resources needed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039FACF-9617-5B05-C93F-57696814B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1. List requirements and links / references to these: </a:t>
            </a:r>
          </a:p>
          <a:p>
            <a:pPr marL="0" indent="0">
              <a:buNone/>
            </a:pPr>
            <a:r>
              <a:rPr lang="en-US" dirty="0"/>
              <a:t>e.g. data, publications, software etc. that are part of the solution, or existing solutions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List physical requirements that are needed for a full solution</a:t>
            </a: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3. </a:t>
            </a:r>
            <a:r>
              <a:rPr lang="en-US" dirty="0"/>
              <a:t>Links to Space4Water resources that are part of the solution</a:t>
            </a:r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9164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7A36A-603D-5388-F2BE-2F802DAE5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1788D-F768-2413-175C-9FF967AF8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Keywords (for the solution)</a:t>
            </a:r>
          </a:p>
          <a:p>
            <a:r>
              <a:rPr lang="en-US" dirty="0"/>
              <a:t>Climate Zone (addressed by the solution)</a:t>
            </a:r>
          </a:p>
          <a:p>
            <a:r>
              <a:rPr lang="en-US" dirty="0"/>
              <a:t>Habitat/Biome(addressed by the solution)</a:t>
            </a:r>
          </a:p>
          <a:p>
            <a:r>
              <a:rPr lang="en-US" dirty="0"/>
              <a:t>Region/Country (the solution was designed for, if any)</a:t>
            </a:r>
          </a:p>
          <a:p>
            <a:r>
              <a:rPr lang="en-US" dirty="0"/>
              <a:t>Relevant SDGs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6046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pace4Water">
      <a:dk1>
        <a:srgbClr val="034862"/>
      </a:dk1>
      <a:lt1>
        <a:sysClr val="window" lastClr="FFFFFF"/>
      </a:lt1>
      <a:dk2>
        <a:srgbClr val="0776A0"/>
      </a:dk2>
      <a:lt2>
        <a:srgbClr val="FFFFFF"/>
      </a:lt2>
      <a:accent1>
        <a:srgbClr val="034862"/>
      </a:accent1>
      <a:accent2>
        <a:srgbClr val="4D9AB8"/>
      </a:accent2>
      <a:accent3>
        <a:srgbClr val="0776A0"/>
      </a:accent3>
      <a:accent4>
        <a:srgbClr val="2B84A6"/>
      </a:accent4>
      <a:accent5>
        <a:srgbClr val="055B7C"/>
      </a:accent5>
      <a:accent6>
        <a:srgbClr val="CEDBE6"/>
      </a:accent6>
      <a:hlink>
        <a:srgbClr val="055B7C"/>
      </a:hlink>
      <a:folHlink>
        <a:srgbClr val="4D9AB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lastný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F414A5477D46478353BF370E680E24" ma:contentTypeVersion="17" ma:contentTypeDescription="Create a new document." ma:contentTypeScope="" ma:versionID="13b627aa45feda9763242caa086fa9b1">
  <xsd:schema xmlns:xsd="http://www.w3.org/2001/XMLSchema" xmlns:xs="http://www.w3.org/2001/XMLSchema" xmlns:p="http://schemas.microsoft.com/office/2006/metadata/properties" xmlns:ns2="63b91fa1-1192-499e-9a43-16b72276a61b" xmlns:ns3="ab99840f-4a7d-4fcc-9a93-3cc56d00e024" xmlns:ns4="985ec44e-1bab-4c0b-9df0-6ba128686fc9" targetNamespace="http://schemas.microsoft.com/office/2006/metadata/properties" ma:root="true" ma:fieldsID="9fa7721f1a3d139635b32063c80c8ec6" ns2:_="" ns3:_="" ns4:_="">
    <xsd:import namespace="63b91fa1-1192-499e-9a43-16b72276a61b"/>
    <xsd:import namespace="ab99840f-4a7d-4fcc-9a93-3cc56d00e024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b91fa1-1192-499e-9a43-16b72276a6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840f-4a7d-4fcc-9a93-3cc56d00e02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547ecc92-2a99-4b2d-9bb7-9bb96c3663a1}" ma:internalName="TaxCatchAll" ma:showField="CatchAllData" ma:web="ab99840f-4a7d-4fcc-9a93-3cc56d00e0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85ec44e-1bab-4c0b-9df0-6ba128686fc9" xsi:nil="true"/>
    <lcf76f155ced4ddcb4097134ff3c332f xmlns="63b91fa1-1192-499e-9a43-16b72276a61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1BD3B8A-73BC-45CC-BC47-E965B1F959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b91fa1-1192-499e-9a43-16b72276a61b"/>
    <ds:schemaRef ds:uri="ab99840f-4a7d-4fcc-9a93-3cc56d00e024"/>
    <ds:schemaRef ds:uri="985ec44e-1bab-4c0b-9df0-6ba128686f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ACF11D1-67AA-46ED-8F2A-DBF94C8603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DE2BCA-7B43-4312-9168-E55E7FD6D62F}">
  <ds:schemaRefs>
    <ds:schemaRef ds:uri="http://schemas.microsoft.com/office/2006/metadata/properties"/>
    <ds:schemaRef ds:uri="http://schemas.microsoft.com/office/infopath/2007/PartnerControls"/>
    <ds:schemaRef ds:uri="985ec44e-1bab-4c0b-9df0-6ba128686fc9"/>
    <ds:schemaRef ds:uri="63b91fa1-1192-499e-9a43-16b72276a61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341</Words>
  <Application>Microsoft Office PowerPoint</Application>
  <PresentationFormat>Widescreen</PresentationFormat>
  <Paragraphs>52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Avenir Roman</vt:lpstr>
      <vt:lpstr>Arial</vt:lpstr>
      <vt:lpstr>Calibri</vt:lpstr>
      <vt:lpstr>Calibri Light</vt:lpstr>
      <vt:lpstr>Wingdings</vt:lpstr>
      <vt:lpstr>Office Theme</vt:lpstr>
      <vt:lpstr>Vlastný návrh</vt:lpstr>
      <vt:lpstr>Challenge ID: Title of Solution</vt:lpstr>
      <vt:lpstr>The collaborators</vt:lpstr>
      <vt:lpstr>The challenge</vt:lpstr>
      <vt:lpstr>Solution – 1. Short summary</vt:lpstr>
      <vt:lpstr>Solution – 2. Steps to the solution &amp; status</vt:lpstr>
      <vt:lpstr>Solution – 2. Details on the steps to the solution &amp; status</vt:lpstr>
      <vt:lpstr>Solution – 3. Resources needed</vt:lpstr>
      <vt:lpstr>Tagging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Space4Water Project</dc:title>
  <dc:creator>Nina Kickinger</dc:creator>
  <cp:lastModifiedBy>Nina Kickinger</cp:lastModifiedBy>
  <cp:revision>11</cp:revision>
  <dcterms:created xsi:type="dcterms:W3CDTF">2022-09-28T10:06:29Z</dcterms:created>
  <dcterms:modified xsi:type="dcterms:W3CDTF">2024-10-09T16:40:31Z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0x01010039F414A5477D46478353BF370E680E24</vt:lpwstr>
  </property>
  <property fmtid="{D5CDD505-2E9C-101B-9397-08002B2CF9AE}" pid="3" name="MediaServiceImageTags">
    <vt:lpwstr/>
  </property>
</Properties>
</file>