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7"/>
  </p:notesMasterIdLst>
  <p:handoutMasterIdLst>
    <p:handoutMasterId r:id="rId18"/>
  </p:handoutMasterIdLst>
  <p:sldIdLst>
    <p:sldId id="575" r:id="rId5"/>
    <p:sldId id="591" r:id="rId6"/>
    <p:sldId id="592" r:id="rId7"/>
    <p:sldId id="593" r:id="rId8"/>
    <p:sldId id="590" r:id="rId9"/>
    <p:sldId id="589" r:id="rId10"/>
    <p:sldId id="582" r:id="rId11"/>
    <p:sldId id="583" r:id="rId12"/>
    <p:sldId id="586" r:id="rId13"/>
    <p:sldId id="588" r:id="rId14"/>
    <p:sldId id="594" r:id="rId15"/>
    <p:sldId id="574" r:id="rId16"/>
  </p:sldIdLst>
  <p:sldSz cx="9756775" cy="7315200"/>
  <p:notesSz cx="7010400" cy="9296400"/>
  <p:custDataLst>
    <p:tags r:id="rId19"/>
  </p:custDataLst>
  <p:defaultText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3" pos="3073">
          <p15:clr>
            <a:srgbClr val="A4A3A4"/>
          </p15:clr>
        </p15:guide>
        <p15:guide id="4" orient="horz" pos="230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Tan" initials="ET" lastIdx="2" clrIdx="0">
    <p:extLst>
      <p:ext uri="{19B8F6BF-5375-455C-9EA6-DF929625EA0E}">
        <p15:presenceInfo xmlns:p15="http://schemas.microsoft.com/office/powerpoint/2012/main" userId="S::tan2@un.org::a32faec1-ecd3-4185-9414-aeb51abd28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BBED"/>
    <a:srgbClr val="808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88" autoAdjust="0"/>
    <p:restoredTop sz="82686"/>
  </p:normalViewPr>
  <p:slideViewPr>
    <p:cSldViewPr showGuides="1">
      <p:cViewPr varScale="1">
        <p:scale>
          <a:sx n="52" d="100"/>
          <a:sy n="52" d="100"/>
        </p:scale>
        <p:origin x="1338" y="84"/>
      </p:cViewPr>
      <p:guideLst>
        <p:guide pos="3073"/>
        <p:guide orient="horz" pos="2304"/>
      </p:guideLst>
    </p:cSldViewPr>
  </p:slideViewPr>
  <p:notesTextViewPr>
    <p:cViewPr>
      <p:scale>
        <a:sx n="1" d="1"/>
        <a:sy n="1" d="1"/>
      </p:scale>
      <p:origin x="0" y="0"/>
    </p:cViewPr>
  </p:notesTextViewPr>
  <p:sorterViewPr>
    <p:cViewPr>
      <p:scale>
        <a:sx n="125" d="100"/>
        <a:sy n="125" d="100"/>
      </p:scale>
      <p:origin x="0" y="-4982"/>
    </p:cViewPr>
  </p:sorterViewPr>
  <p:notesViewPr>
    <p:cSldViewPr showGuides="1">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3AA4C1A-BE7B-4A0D-A467-1E361B414D76}" type="datetimeFigureOut">
              <a:rPr lang="en-US" smtClean="0"/>
              <a:t>02/04/2023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0DFD1F-0238-4384-A4AD-C74AD7F045D0}" type="slidenum">
              <a:rPr lang="en-US" smtClean="0"/>
              <a:t>‹#›</a:t>
            </a:fld>
            <a:endParaRPr lang="en-US"/>
          </a:p>
        </p:txBody>
      </p:sp>
    </p:spTree>
    <p:extLst>
      <p:ext uri="{BB962C8B-B14F-4D97-AF65-F5344CB8AC3E}">
        <p14:creationId xmlns:p14="http://schemas.microsoft.com/office/powerpoint/2010/main" val="269711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D26B41-D3AE-4575-A030-D9E58D95E43F}" type="datetimeFigureOut">
              <a:rPr lang="en-US" smtClean="0"/>
              <a:t>02/04/2023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5C6692-4A53-4147-B9C8-2C6BFFC13646}" type="slidenum">
              <a:rPr lang="en-US" smtClean="0"/>
              <a:t>‹#›</a:t>
            </a:fld>
            <a:endParaRPr lang="en-US"/>
          </a:p>
        </p:txBody>
      </p:sp>
    </p:spTree>
    <p:extLst>
      <p:ext uri="{BB962C8B-B14F-4D97-AF65-F5344CB8AC3E}">
        <p14:creationId xmlns:p14="http://schemas.microsoft.com/office/powerpoint/2010/main" val="8844459"/>
      </p:ext>
    </p:extLst>
  </p:cSld>
  <p:clrMap bg1="lt1" tx1="dk1" bg2="lt2" tx2="dk2" accent1="accent1" accent2="accent2" accent3="accent3" accent4="accent4" accent5="accent5" accent6="accent6" hlink="hlink" folHlink="folHlink"/>
  <p:notesStyle>
    <a:lvl1pPr marL="0" algn="l" defTabSz="975482" rtl="0" eaLnBrk="1" latinLnBrk="0" hangingPunct="1">
      <a:defRPr sz="1300" kern="1200">
        <a:solidFill>
          <a:schemeClr val="tx1"/>
        </a:solidFill>
        <a:latin typeface="+mn-lt"/>
        <a:ea typeface="+mn-ea"/>
        <a:cs typeface="+mn-cs"/>
      </a:defRPr>
    </a:lvl1pPr>
    <a:lvl2pPr marL="487741" algn="l" defTabSz="975482" rtl="0" eaLnBrk="1" latinLnBrk="0" hangingPunct="1">
      <a:defRPr sz="1300" kern="1200">
        <a:solidFill>
          <a:schemeClr val="tx1"/>
        </a:solidFill>
        <a:latin typeface="+mn-lt"/>
        <a:ea typeface="+mn-ea"/>
        <a:cs typeface="+mn-cs"/>
      </a:defRPr>
    </a:lvl2pPr>
    <a:lvl3pPr marL="975482" algn="l" defTabSz="975482" rtl="0" eaLnBrk="1" latinLnBrk="0" hangingPunct="1">
      <a:defRPr sz="1300" kern="1200">
        <a:solidFill>
          <a:schemeClr val="tx1"/>
        </a:solidFill>
        <a:latin typeface="+mn-lt"/>
        <a:ea typeface="+mn-ea"/>
        <a:cs typeface="+mn-cs"/>
      </a:defRPr>
    </a:lvl3pPr>
    <a:lvl4pPr marL="1463223" algn="l" defTabSz="975482" rtl="0" eaLnBrk="1" latinLnBrk="0" hangingPunct="1">
      <a:defRPr sz="1300" kern="1200">
        <a:solidFill>
          <a:schemeClr val="tx1"/>
        </a:solidFill>
        <a:latin typeface="+mn-lt"/>
        <a:ea typeface="+mn-ea"/>
        <a:cs typeface="+mn-cs"/>
      </a:defRPr>
    </a:lvl4pPr>
    <a:lvl5pPr marL="1950964" algn="l" defTabSz="975482" rtl="0" eaLnBrk="1" latinLnBrk="0" hangingPunct="1">
      <a:defRPr sz="1300" kern="1200">
        <a:solidFill>
          <a:schemeClr val="tx1"/>
        </a:solidFill>
        <a:latin typeface="+mn-lt"/>
        <a:ea typeface="+mn-ea"/>
        <a:cs typeface="+mn-cs"/>
      </a:defRPr>
    </a:lvl5pPr>
    <a:lvl6pPr marL="2438705" algn="l" defTabSz="975482" rtl="0" eaLnBrk="1" latinLnBrk="0" hangingPunct="1">
      <a:defRPr sz="1300" kern="1200">
        <a:solidFill>
          <a:schemeClr val="tx1"/>
        </a:solidFill>
        <a:latin typeface="+mn-lt"/>
        <a:ea typeface="+mn-ea"/>
        <a:cs typeface="+mn-cs"/>
      </a:defRPr>
    </a:lvl6pPr>
    <a:lvl7pPr marL="2926446" algn="l" defTabSz="975482" rtl="0" eaLnBrk="1" latinLnBrk="0" hangingPunct="1">
      <a:defRPr sz="1300" kern="1200">
        <a:solidFill>
          <a:schemeClr val="tx1"/>
        </a:solidFill>
        <a:latin typeface="+mn-lt"/>
        <a:ea typeface="+mn-ea"/>
        <a:cs typeface="+mn-cs"/>
      </a:defRPr>
    </a:lvl7pPr>
    <a:lvl8pPr marL="3414187" algn="l" defTabSz="975482" rtl="0" eaLnBrk="1" latinLnBrk="0" hangingPunct="1">
      <a:defRPr sz="1300" kern="1200">
        <a:solidFill>
          <a:schemeClr val="tx1"/>
        </a:solidFill>
        <a:latin typeface="+mn-lt"/>
        <a:ea typeface="+mn-ea"/>
        <a:cs typeface="+mn-cs"/>
      </a:defRPr>
    </a:lvl8pPr>
    <a:lvl9pPr marL="3901928" algn="l" defTabSz="9754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a:t>
            </a:fld>
            <a:endParaRPr lang="en-US"/>
          </a:p>
        </p:txBody>
      </p:sp>
    </p:spTree>
    <p:extLst>
      <p:ext uri="{BB962C8B-B14F-4D97-AF65-F5344CB8AC3E}">
        <p14:creationId xmlns:p14="http://schemas.microsoft.com/office/powerpoint/2010/main" val="152874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2</a:t>
            </a:fld>
            <a:endParaRPr lang="en-US"/>
          </a:p>
        </p:txBody>
      </p:sp>
    </p:spTree>
    <p:extLst>
      <p:ext uri="{BB962C8B-B14F-4D97-AF65-F5344CB8AC3E}">
        <p14:creationId xmlns:p14="http://schemas.microsoft.com/office/powerpoint/2010/main" val="362137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6</a:t>
            </a:fld>
            <a:endParaRPr lang="en-US"/>
          </a:p>
        </p:txBody>
      </p:sp>
    </p:spTree>
    <p:extLst>
      <p:ext uri="{BB962C8B-B14F-4D97-AF65-F5344CB8AC3E}">
        <p14:creationId xmlns:p14="http://schemas.microsoft.com/office/powerpoint/2010/main" val="76565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11</a:t>
            </a:fld>
            <a:endParaRPr lang="en-US"/>
          </a:p>
        </p:txBody>
      </p:sp>
    </p:spTree>
    <p:extLst>
      <p:ext uri="{BB962C8B-B14F-4D97-AF65-F5344CB8AC3E}">
        <p14:creationId xmlns:p14="http://schemas.microsoft.com/office/powerpoint/2010/main" val="20989368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9.emf"/><Relationship Id="rId10" Type="http://schemas.openxmlformats.org/officeDocument/2006/relationships/image" Target="../media/image6.png"/><Relationship Id="rId4" Type="http://schemas.openxmlformats.org/officeDocument/2006/relationships/oleObject" Target="../embeddings/oleObject2.bin"/><Relationship Id="rId9"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9.emf"/><Relationship Id="rId10" Type="http://schemas.openxmlformats.org/officeDocument/2006/relationships/image" Target="../media/image6.png"/><Relationship Id="rId4" Type="http://schemas.openxmlformats.org/officeDocument/2006/relationships/oleObject" Target="../embeddings/oleObject4.bin"/><Relationship Id="rId9"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cid:image001.png@01D546C5.F32FB7B0"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57EE83-8E8E-4BD6-BB9A-5E650DA30587}"/>
              </a:ext>
            </a:extLst>
          </p:cNvPr>
          <p:cNvGraphicFramePr>
            <a:graphicFrameLocks noChangeAspect="1"/>
          </p:cNvGraphicFramePr>
          <p:nvPr userDrawn="1">
            <p:custDataLst>
              <p:tags r:id="rId1"/>
            </p:custDataLst>
            <p:extLst>
              <p:ext uri="{D42A27DB-BD31-4B8C-83A1-F6EECF244321}">
                <p14:modId xmlns:p14="http://schemas.microsoft.com/office/powerpoint/2010/main" val="1076859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5" name="Object 4" hidden="1">
                        <a:extLst>
                          <a:ext uri="{FF2B5EF4-FFF2-40B4-BE49-F238E27FC236}">
                            <a16:creationId xmlns:a16="http://schemas.microsoft.com/office/drawing/2014/main" id="{EE57EE83-8E8E-4BD6-BB9A-5E650DA305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112CE-09C2-479B-8B2E-873A39722CEB}"/>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800" b="1" i="0" baseline="0" dirty="0">
              <a:latin typeface="Arial" panose="020B0604020202020204" pitchFamily="34" charset="0"/>
              <a:ea typeface="+mj-ea"/>
              <a:cs typeface="+mj-cs"/>
              <a:sym typeface="Arial" panose="020B0604020202020204" pitchFamily="34" charset="0"/>
            </a:endParaRPr>
          </a:p>
        </p:txBody>
      </p:sp>
      <p:sp>
        <p:nvSpPr>
          <p:cNvPr id="38" name="Rectangle 37">
            <a:extLst>
              <a:ext uri="{FF2B5EF4-FFF2-40B4-BE49-F238E27FC236}">
                <a16:creationId xmlns:a16="http://schemas.microsoft.com/office/drawing/2014/main" id="{7827F43F-4B7F-4B95-B5F3-34061256D41B}"/>
              </a:ext>
            </a:extLst>
          </p:cNvPr>
          <p:cNvSpPr/>
          <p:nvPr userDrawn="1"/>
        </p:nvSpPr>
        <p:spPr>
          <a:xfrm>
            <a:off x="63" y="0"/>
            <a:ext cx="97566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sp>
        <p:nvSpPr>
          <p:cNvPr id="2" name="Title 1"/>
          <p:cNvSpPr>
            <a:spLocks noGrp="1"/>
          </p:cNvSpPr>
          <p:nvPr>
            <p:ph type="ctrTitle" hasCustomPrompt="1"/>
          </p:nvPr>
        </p:nvSpPr>
        <p:spPr>
          <a:xfrm>
            <a:off x="247684" y="2525052"/>
            <a:ext cx="8351604" cy="1103519"/>
          </a:xfrm>
        </p:spPr>
        <p:txBody>
          <a:bodyPr wrap="square" tIns="0" bIns="0" anchor="t" anchorCtr="0">
            <a:noAutofit/>
          </a:bodyPr>
          <a:lstStyle>
            <a:lvl1pPr>
              <a:defRPr sz="3800" cap="all" baseline="0"/>
            </a:lvl1pPr>
          </a:lstStyle>
          <a:p>
            <a:r>
              <a:rPr lang="en-US" dirty="0"/>
              <a:t>Title</a:t>
            </a:r>
          </a:p>
        </p:txBody>
      </p:sp>
      <p:sp>
        <p:nvSpPr>
          <p:cNvPr id="3" name="Subtitle 2"/>
          <p:cNvSpPr>
            <a:spLocks noGrp="1"/>
          </p:cNvSpPr>
          <p:nvPr>
            <p:ph type="subTitle" idx="1"/>
          </p:nvPr>
        </p:nvSpPr>
        <p:spPr>
          <a:xfrm>
            <a:off x="247684" y="3971957"/>
            <a:ext cx="6829743" cy="333296"/>
          </a:xfrm>
        </p:spPr>
        <p:txBody>
          <a:bodyPr>
            <a:spAutoFit/>
          </a:bodyPr>
          <a:lstStyle>
            <a:lvl1pPr marL="0" indent="0" algn="l">
              <a:buNone/>
              <a:defRPr sz="1900" b="1">
                <a:solidFill>
                  <a:schemeClr val="bg2">
                    <a:lumMod val="50000"/>
                  </a:schemeClr>
                </a:solidFill>
              </a:defRPr>
            </a:lvl1pPr>
            <a:lvl2pPr marL="487741" indent="0" algn="ctr">
              <a:buNone/>
              <a:defRPr>
                <a:solidFill>
                  <a:schemeClr val="tx1">
                    <a:tint val="75000"/>
                  </a:schemeClr>
                </a:solidFill>
              </a:defRPr>
            </a:lvl2pPr>
            <a:lvl3pPr marL="975482" indent="0" algn="ctr">
              <a:buNone/>
              <a:defRPr>
                <a:solidFill>
                  <a:schemeClr val="tx1">
                    <a:tint val="75000"/>
                  </a:schemeClr>
                </a:solidFill>
              </a:defRPr>
            </a:lvl3pPr>
            <a:lvl4pPr marL="1463223" indent="0" algn="ctr">
              <a:buNone/>
              <a:defRPr>
                <a:solidFill>
                  <a:schemeClr val="tx1">
                    <a:tint val="75000"/>
                  </a:schemeClr>
                </a:solidFill>
              </a:defRPr>
            </a:lvl4pPr>
            <a:lvl5pPr marL="1950964" indent="0" algn="ctr">
              <a:buNone/>
              <a:defRPr>
                <a:solidFill>
                  <a:schemeClr val="tx1">
                    <a:tint val="75000"/>
                  </a:schemeClr>
                </a:solidFill>
              </a:defRPr>
            </a:lvl5pPr>
            <a:lvl6pPr marL="2438705" indent="0" algn="ctr">
              <a:buNone/>
              <a:defRPr>
                <a:solidFill>
                  <a:schemeClr val="tx1">
                    <a:tint val="75000"/>
                  </a:schemeClr>
                </a:solidFill>
              </a:defRPr>
            </a:lvl6pPr>
            <a:lvl7pPr marL="2926446" indent="0" algn="ctr">
              <a:buNone/>
              <a:defRPr>
                <a:solidFill>
                  <a:schemeClr val="tx1">
                    <a:tint val="75000"/>
                  </a:schemeClr>
                </a:solidFill>
              </a:defRPr>
            </a:lvl7pPr>
            <a:lvl8pPr marL="3414187" indent="0" algn="ctr">
              <a:buNone/>
              <a:defRPr>
                <a:solidFill>
                  <a:schemeClr val="tx1">
                    <a:tint val="75000"/>
                  </a:schemeClr>
                </a:solidFill>
              </a:defRPr>
            </a:lvl8pPr>
            <a:lvl9pPr marL="3901928" indent="0" algn="ctr">
              <a:buNone/>
              <a:defRPr>
                <a:solidFill>
                  <a:schemeClr val="tx1">
                    <a:tint val="75000"/>
                  </a:schemeClr>
                </a:solidFill>
              </a:defRPr>
            </a:lvl9pPr>
          </a:lstStyle>
          <a:p>
            <a:r>
              <a:rPr lang="en-US"/>
              <a:t>Click to edit Master subtitle style</a:t>
            </a:r>
            <a:endParaRPr lang="en-US" dirty="0"/>
          </a:p>
        </p:txBody>
      </p:sp>
      <p:sp>
        <p:nvSpPr>
          <p:cNvPr id="27" name="Rectangle 26"/>
          <p:cNvSpPr/>
          <p:nvPr userDrawn="1"/>
        </p:nvSpPr>
        <p:spPr>
          <a:xfrm>
            <a:off x="8666158" y="21389"/>
            <a:ext cx="976671" cy="71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sp>
        <p:nvSpPr>
          <p:cNvPr id="48" name="Text Placeholder 47"/>
          <p:cNvSpPr>
            <a:spLocks noGrp="1"/>
          </p:cNvSpPr>
          <p:nvPr>
            <p:ph type="body" sz="quarter" idx="10" hasCustomPrompt="1"/>
          </p:nvPr>
        </p:nvSpPr>
        <p:spPr>
          <a:xfrm>
            <a:off x="247684" y="4904200"/>
            <a:ext cx="6895599" cy="1268000"/>
          </a:xfrm>
        </p:spPr>
        <p:txBody>
          <a:bodyPr>
            <a:noAutofit/>
          </a:bodyPr>
          <a:lstStyle>
            <a:lvl1pPr marL="0" indent="0">
              <a:buNone/>
              <a:defRPr sz="1500" b="0">
                <a:solidFill>
                  <a:schemeClr val="bg2"/>
                </a:solidFill>
              </a:defRPr>
            </a:lvl1pPr>
          </a:lstStyle>
          <a:p>
            <a:pPr lvl="0"/>
            <a:r>
              <a:rPr lang="en-US" dirty="0"/>
              <a:t>Click to add Speaker / Organization / Date</a:t>
            </a:r>
          </a:p>
        </p:txBody>
      </p:sp>
      <p:sp>
        <p:nvSpPr>
          <p:cNvPr id="6" name="Rectangle 5">
            <a:extLst>
              <a:ext uri="{FF2B5EF4-FFF2-40B4-BE49-F238E27FC236}">
                <a16:creationId xmlns:a16="http://schemas.microsoft.com/office/drawing/2014/main" id="{7972F7D8-AC3B-4DD7-823C-76EE6377AAEC}"/>
              </a:ext>
            </a:extLst>
          </p:cNvPr>
          <p:cNvSpPr/>
          <p:nvPr userDrawn="1"/>
        </p:nvSpPr>
        <p:spPr>
          <a:xfrm>
            <a:off x="514350" y="6770370"/>
            <a:ext cx="4211637" cy="42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9690FFD1-9B0D-4ECF-AFD3-03FE47EF3F19}"/>
              </a:ext>
            </a:extLst>
          </p:cNvPr>
          <p:cNvGrpSpPr>
            <a:grpSpLocks noChangeAspect="1"/>
          </p:cNvGrpSpPr>
          <p:nvPr userDrawn="1"/>
        </p:nvGrpSpPr>
        <p:grpSpPr>
          <a:xfrm rot="18900000">
            <a:off x="7907036" y="253629"/>
            <a:ext cx="1849740" cy="1704157"/>
            <a:chOff x="17454" y="1303"/>
            <a:chExt cx="464234" cy="427420"/>
          </a:xfrm>
        </p:grpSpPr>
        <p:pic>
          <p:nvPicPr>
            <p:cNvPr id="35" name="Graphic 3">
              <a:extLst>
                <a:ext uri="{FF2B5EF4-FFF2-40B4-BE49-F238E27FC236}">
                  <a16:creationId xmlns:a16="http://schemas.microsoft.com/office/drawing/2014/main" id="{067076E0-BCC5-402B-A5C3-C0904693BBC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9593">
              <a:off x="208638" y="1303"/>
              <a:ext cx="273050" cy="236220"/>
            </a:xfrm>
            <a:prstGeom prst="rect">
              <a:avLst/>
            </a:prstGeom>
          </p:spPr>
        </p:pic>
        <p:pic>
          <p:nvPicPr>
            <p:cNvPr id="36" name="Graphic 4">
              <a:extLst>
                <a:ext uri="{FF2B5EF4-FFF2-40B4-BE49-F238E27FC236}">
                  <a16:creationId xmlns:a16="http://schemas.microsoft.com/office/drawing/2014/main" id="{6730E97D-3A2A-4F07-8141-BBF0F6E644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909593">
              <a:off x="17454" y="51747"/>
              <a:ext cx="273050" cy="236220"/>
            </a:xfrm>
            <a:prstGeom prst="rect">
              <a:avLst/>
            </a:prstGeom>
          </p:spPr>
        </p:pic>
        <p:pic>
          <p:nvPicPr>
            <p:cNvPr id="37" name="Graphic 11">
              <a:extLst>
                <a:ext uri="{FF2B5EF4-FFF2-40B4-BE49-F238E27FC236}">
                  <a16:creationId xmlns:a16="http://schemas.microsoft.com/office/drawing/2014/main" id="{645C7D03-580A-4B83-B2B0-ABCD6A6E44F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8887531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12290C-5F1F-4B32-824D-953A288F333B}"/>
              </a:ext>
            </a:extLst>
          </p:cNvPr>
          <p:cNvGraphicFramePr>
            <a:graphicFrameLocks noChangeAspect="1"/>
          </p:cNvGraphicFramePr>
          <p:nvPr userDrawn="1">
            <p:custDataLst>
              <p:tags r:id="rId1"/>
            </p:custDataLst>
            <p:extLst>
              <p:ext uri="{D42A27DB-BD31-4B8C-83A1-F6EECF244321}">
                <p14:modId xmlns:p14="http://schemas.microsoft.com/office/powerpoint/2010/main" val="1172102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4" name="Object 3" hidden="1">
                        <a:extLst>
                          <a:ext uri="{FF2B5EF4-FFF2-40B4-BE49-F238E27FC236}">
                            <a16:creationId xmlns:a16="http://schemas.microsoft.com/office/drawing/2014/main" id="{3812290C-5F1F-4B32-824D-953A288F33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6046D9-654B-4561-87FC-6DF9EA730F39}"/>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a:xfrm>
            <a:off x="255210" y="1960563"/>
            <a:ext cx="9256963" cy="4207633"/>
          </a:xfrm>
        </p:spPr>
        <p:txBody>
          <a:bodyPr/>
          <a:lstStyle>
            <a:lvl1pPr marL="233363" indent="-233363">
              <a:defRPr sz="1600">
                <a:solidFill>
                  <a:schemeClr val="bg2">
                    <a:lumMod val="50000"/>
                  </a:schemeClr>
                </a:solidFill>
              </a:defRPr>
            </a:lvl1pPr>
            <a:lvl2pPr marL="457200" indent="-223838">
              <a:defRPr sz="1600">
                <a:solidFill>
                  <a:schemeClr val="bg2">
                    <a:lumMod val="50000"/>
                  </a:schemeClr>
                </a:solidFill>
              </a:defRPr>
            </a:lvl2pPr>
          </a:lstStyle>
          <a:p>
            <a:pPr lvl="0"/>
            <a:r>
              <a:rPr lang="en-US"/>
              <a:t>Click to edit Master text styles</a:t>
            </a:r>
          </a:p>
          <a:p>
            <a:pPr lvl="1"/>
            <a:r>
              <a:rPr lang="en-US"/>
              <a:t>Second level</a:t>
            </a:r>
          </a:p>
        </p:txBody>
      </p:sp>
      <p:sp>
        <p:nvSpPr>
          <p:cNvPr id="5" name="Content Placeholder 4"/>
          <p:cNvSpPr>
            <a:spLocks noGrp="1"/>
          </p:cNvSpPr>
          <p:nvPr>
            <p:ph sz="quarter" idx="10"/>
          </p:nvPr>
        </p:nvSpPr>
        <p:spPr>
          <a:xfrm>
            <a:off x="255210" y="2486025"/>
            <a:ext cx="2743200" cy="3686175"/>
          </a:xfrm>
        </p:spPr>
        <p:txBody>
          <a:bodyPr tIns="91440"/>
          <a:lstStyle>
            <a:lvl1pPr marL="137160" indent="-137160">
              <a:lnSpc>
                <a:spcPct val="114000"/>
              </a:lnSpc>
              <a:spcBef>
                <a:spcPts val="0"/>
              </a:spcBef>
              <a:defRPr sz="1400">
                <a:solidFill>
                  <a:schemeClr val="bg2">
                    <a:lumMod val="50000"/>
                  </a:schemeClr>
                </a:solidFill>
              </a:defRPr>
            </a:lvl1pPr>
            <a:lvl2pPr marL="320040" indent="-182880">
              <a:lnSpc>
                <a:spcPct val="114000"/>
              </a:lnSpc>
              <a:spcBef>
                <a:spcPts val="0"/>
              </a:spcBef>
              <a:buFont typeface="Arial" panose="020B0604020202020204" pitchFamily="34" charset="0"/>
              <a:buChar char="-"/>
              <a:defRPr sz="1400">
                <a:solidFill>
                  <a:schemeClr val="bg2">
                    <a:lumMod val="50000"/>
                  </a:schemeClr>
                </a:solidFill>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Click to edit Master text styles</a:t>
            </a:r>
          </a:p>
          <a:p>
            <a:pPr lvl="1"/>
            <a:r>
              <a:rPr lang="en-US"/>
              <a:t>Second level</a:t>
            </a:r>
          </a:p>
        </p:txBody>
      </p:sp>
      <p:sp>
        <p:nvSpPr>
          <p:cNvPr id="6" name="Content Placeholder 4"/>
          <p:cNvSpPr>
            <a:spLocks noGrp="1"/>
          </p:cNvSpPr>
          <p:nvPr>
            <p:ph sz="quarter" idx="11"/>
          </p:nvPr>
        </p:nvSpPr>
        <p:spPr>
          <a:xfrm>
            <a:off x="6768973" y="2486025"/>
            <a:ext cx="2743200" cy="3686175"/>
          </a:xfrm>
        </p:spPr>
        <p:txBody>
          <a:bodyPr tIns="91440"/>
          <a:lstStyle>
            <a:lvl1pPr marL="137160" indent="-137160">
              <a:defRPr sz="1400">
                <a:solidFill>
                  <a:schemeClr val="bg2">
                    <a:lumMod val="50000"/>
                  </a:schemeClr>
                </a:solidFill>
              </a:defRPr>
            </a:lvl1pPr>
            <a:lvl2pPr marL="274320" indent="-182880">
              <a:buFont typeface="Arial" panose="020B0604020202020204" pitchFamily="34" charset="0"/>
              <a:buChar char="-"/>
              <a:defRPr sz="1400">
                <a:solidFill>
                  <a:schemeClr val="bg2">
                    <a:lumMod val="50000"/>
                  </a:schemeClr>
                </a:solidFill>
              </a:defRPr>
            </a:lvl2pPr>
            <a:lvl3pPr marL="585216" indent="-173736">
              <a:defRPr sz="1200"/>
            </a:lvl3pPr>
            <a:lvl4pPr>
              <a:defRPr sz="1300"/>
            </a:lvl4pPr>
            <a:lvl5pPr>
              <a:defRPr sz="1300"/>
            </a:lvl5pPr>
          </a:lstStyle>
          <a:p>
            <a:pPr lvl="0"/>
            <a:r>
              <a:rPr lang="en-US"/>
              <a:t>Click to edit Master text styles</a:t>
            </a:r>
          </a:p>
          <a:p>
            <a:pPr lvl="1"/>
            <a:r>
              <a:rPr lang="en-US"/>
              <a:t>Second level</a:t>
            </a:r>
          </a:p>
        </p:txBody>
      </p:sp>
      <p:sp>
        <p:nvSpPr>
          <p:cNvPr id="7" name="Content Placeholder 4"/>
          <p:cNvSpPr>
            <a:spLocks noGrp="1"/>
          </p:cNvSpPr>
          <p:nvPr>
            <p:ph sz="quarter" idx="12"/>
          </p:nvPr>
        </p:nvSpPr>
        <p:spPr>
          <a:xfrm>
            <a:off x="3512092" y="2486025"/>
            <a:ext cx="2743200" cy="3686175"/>
          </a:xfrm>
        </p:spPr>
        <p:txBody>
          <a:bodyPr tIns="91440"/>
          <a:lstStyle>
            <a:lvl1pPr marL="136525" indent="-136525" algn="l" defTabSz="975482" rtl="0" eaLnBrk="1" latinLnBrk="0" hangingPunct="1">
              <a:lnSpc>
                <a:spcPct val="114000"/>
              </a:lnSpc>
              <a:spcBef>
                <a:spcPts val="0"/>
              </a:spcBef>
              <a:buClr>
                <a:schemeClr val="tx1"/>
              </a:buClr>
              <a:buSzPct val="120000"/>
              <a:buFont typeface="Arial" panose="020B0604020202020204" pitchFamily="34" charset="0"/>
              <a:defRPr lang="en-US" sz="1400" b="0" kern="1200" dirty="0">
                <a:solidFill>
                  <a:schemeClr val="bg2">
                    <a:lumMod val="50000"/>
                  </a:schemeClr>
                </a:solidFill>
                <a:latin typeface="Arial" panose="020B0604020202020204" pitchFamily="34" charset="0"/>
                <a:ea typeface="+mn-ea"/>
                <a:cs typeface="+mn-cs"/>
              </a:defRPr>
            </a:lvl1pPr>
            <a:lvl2pPr marL="27432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400" b="0" kern="1200" dirty="0">
                <a:solidFill>
                  <a:schemeClr val="bg2">
                    <a:lumMod val="50000"/>
                  </a:schemeClr>
                </a:solidFill>
                <a:latin typeface="Arial" panose="020B0604020202020204" pitchFamily="34" charset="0"/>
                <a:ea typeface="+mn-ea"/>
                <a:cs typeface="+mn-cs"/>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Click to edit Master text styles</a:t>
            </a:r>
          </a:p>
          <a:p>
            <a:pPr lvl="1"/>
            <a:r>
              <a:rPr lang="en-US"/>
              <a:t>Second level</a:t>
            </a:r>
          </a:p>
        </p:txBody>
      </p:sp>
      <p:sp>
        <p:nvSpPr>
          <p:cNvPr id="9" name="Title Placeholder 1">
            <a:extLst>
              <a:ext uri="{FF2B5EF4-FFF2-40B4-BE49-F238E27FC236}">
                <a16:creationId xmlns:a16="http://schemas.microsoft.com/office/drawing/2014/main" id="{1D9A9699-A38C-43B2-B45D-777BE12A8493}"/>
              </a:ext>
            </a:extLst>
          </p:cNvPr>
          <p:cNvSpPr>
            <a:spLocks noGrp="1"/>
          </p:cNvSpPr>
          <p:nvPr>
            <p:ph type="title"/>
          </p:nvPr>
        </p:nvSpPr>
        <p:spPr>
          <a:xfrm>
            <a:off x="255210" y="879664"/>
            <a:ext cx="9256963" cy="796736"/>
          </a:xfrm>
          <a:prstGeom prst="rect">
            <a:avLst/>
          </a:prstGeom>
        </p:spPr>
        <p:txBody>
          <a:bodyPr vert="horz" lIns="0" tIns="0" rIns="0" bIns="48774"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7975161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5E987C8-4F07-4F6F-A456-833539496F45}"/>
              </a:ext>
            </a:extLst>
          </p:cNvPr>
          <p:cNvGraphicFramePr>
            <a:graphicFrameLocks noChangeAspect="1"/>
          </p:cNvGraphicFramePr>
          <p:nvPr userDrawn="1">
            <p:custDataLst>
              <p:tags r:id="rId1"/>
            </p:custDataLst>
            <p:extLst>
              <p:ext uri="{D42A27DB-BD31-4B8C-83A1-F6EECF244321}">
                <p14:modId xmlns:p14="http://schemas.microsoft.com/office/powerpoint/2010/main" val="1386248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a:extLst>
                          <a:ext uri="{FF2B5EF4-FFF2-40B4-BE49-F238E27FC236}">
                            <a16:creationId xmlns:a16="http://schemas.microsoft.com/office/drawing/2014/main" id="{95E987C8-4F07-4F6F-A456-833539496F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53FA6A3-438D-451C-BEBD-0EA60D35D940}"/>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18" name="Rectangle 17">
            <a:extLst>
              <a:ext uri="{FF2B5EF4-FFF2-40B4-BE49-F238E27FC236}">
                <a16:creationId xmlns:a16="http://schemas.microsoft.com/office/drawing/2014/main" id="{D5BF4DC5-25B6-45E7-AF1F-ADF99DB2984C}"/>
              </a:ext>
            </a:extLst>
          </p:cNvPr>
          <p:cNvSpPr/>
          <p:nvPr userDrawn="1"/>
        </p:nvSpPr>
        <p:spPr>
          <a:xfrm>
            <a:off x="63" y="0"/>
            <a:ext cx="97566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sp>
        <p:nvSpPr>
          <p:cNvPr id="2" name="Title 1"/>
          <p:cNvSpPr>
            <a:spLocks noGrp="1"/>
          </p:cNvSpPr>
          <p:nvPr>
            <p:ph type="title"/>
          </p:nvPr>
        </p:nvSpPr>
        <p:spPr>
          <a:xfrm>
            <a:off x="230187" y="2529054"/>
            <a:ext cx="8593297" cy="400110"/>
          </a:xfrm>
        </p:spPr>
        <p:txBody>
          <a:bodyPr wrap="square" tIns="0" bIns="0" anchor="t">
            <a:spAutoFit/>
          </a:bodyPr>
          <a:lstStyle>
            <a:lvl1pPr algn="l">
              <a:defRPr sz="2600" b="1" cap="none" baseline="0"/>
            </a:lvl1pPr>
          </a:lstStyle>
          <a:p>
            <a:r>
              <a:rPr lang="en-US"/>
              <a:t>Click to edit Master title style</a:t>
            </a:r>
            <a:endParaRPr lang="en-US" dirty="0"/>
          </a:p>
        </p:txBody>
      </p:sp>
      <p:sp>
        <p:nvSpPr>
          <p:cNvPr id="3" name="Rectangle 2"/>
          <p:cNvSpPr/>
          <p:nvPr userDrawn="1"/>
        </p:nvSpPr>
        <p:spPr>
          <a:xfrm>
            <a:off x="8703812" y="105206"/>
            <a:ext cx="976671" cy="1167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grpSp>
        <p:nvGrpSpPr>
          <p:cNvPr id="10" name="Group 9">
            <a:extLst>
              <a:ext uri="{FF2B5EF4-FFF2-40B4-BE49-F238E27FC236}">
                <a16:creationId xmlns:a16="http://schemas.microsoft.com/office/drawing/2014/main" id="{21B210E5-2317-4495-9E26-9FD47AF1F07F}"/>
              </a:ext>
            </a:extLst>
          </p:cNvPr>
          <p:cNvGrpSpPr>
            <a:grpSpLocks noChangeAspect="1"/>
          </p:cNvGrpSpPr>
          <p:nvPr userDrawn="1"/>
        </p:nvGrpSpPr>
        <p:grpSpPr>
          <a:xfrm rot="18900000">
            <a:off x="7907036" y="253629"/>
            <a:ext cx="1849740" cy="1704157"/>
            <a:chOff x="17454" y="1303"/>
            <a:chExt cx="464234" cy="427420"/>
          </a:xfrm>
        </p:grpSpPr>
        <p:pic>
          <p:nvPicPr>
            <p:cNvPr id="12" name="Graphic 3">
              <a:extLst>
                <a:ext uri="{FF2B5EF4-FFF2-40B4-BE49-F238E27FC236}">
                  <a16:creationId xmlns:a16="http://schemas.microsoft.com/office/drawing/2014/main" id="{1ECA3BA0-AA6B-4E42-AAB1-84254A2759E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9593">
              <a:off x="208638" y="1303"/>
              <a:ext cx="273050" cy="236220"/>
            </a:xfrm>
            <a:prstGeom prst="rect">
              <a:avLst/>
            </a:prstGeom>
          </p:spPr>
        </p:pic>
        <p:pic>
          <p:nvPicPr>
            <p:cNvPr id="16" name="Graphic 4">
              <a:extLst>
                <a:ext uri="{FF2B5EF4-FFF2-40B4-BE49-F238E27FC236}">
                  <a16:creationId xmlns:a16="http://schemas.microsoft.com/office/drawing/2014/main" id="{F3E953E4-BD2E-43B8-A550-B8783B138D6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909593">
              <a:off x="17454" y="51747"/>
              <a:ext cx="273050" cy="236220"/>
            </a:xfrm>
            <a:prstGeom prst="rect">
              <a:avLst/>
            </a:prstGeom>
          </p:spPr>
        </p:pic>
        <p:pic>
          <p:nvPicPr>
            <p:cNvPr id="17" name="Graphic 11">
              <a:extLst>
                <a:ext uri="{FF2B5EF4-FFF2-40B4-BE49-F238E27FC236}">
                  <a16:creationId xmlns:a16="http://schemas.microsoft.com/office/drawing/2014/main" id="{5BC6DCDE-CABE-4CDB-9444-81DCC7FB1E1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39473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63" y="0"/>
            <a:ext cx="9756648"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pic>
        <p:nvPicPr>
          <p:cNvPr id="21" name="Picture 59" descr="cid:image001.png@01D49ED8.84C1B980">
            <a:extLst>
              <a:ext uri="{FF2B5EF4-FFF2-40B4-BE49-F238E27FC236}">
                <a16:creationId xmlns:a16="http://schemas.microsoft.com/office/drawing/2014/main" id="{E8178294-277C-48C3-A367-92BAAC04655A}"/>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43107" y="6238389"/>
            <a:ext cx="2349280" cy="71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2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DE3-85CE-E84F-B7B5-BBFC525D5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8098E-FEBB-CF48-BB9B-5040AE8D3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E10C3-D171-584B-A712-287DC55F2588}"/>
              </a:ext>
            </a:extLst>
          </p:cNvPr>
          <p:cNvSpPr>
            <a:spLocks noGrp="1"/>
          </p:cNvSpPr>
          <p:nvPr>
            <p:ph type="dt" sz="half" idx="10"/>
          </p:nvPr>
        </p:nvSpPr>
        <p:spPr/>
        <p:txBody>
          <a:bodyPr/>
          <a:lstStyle/>
          <a:p>
            <a:fld id="{6FB8B706-8782-424C-886C-7C42E7ECF027}" type="datetime1">
              <a:rPr lang="en-GB" smtClean="0"/>
              <a:t>02/04/2023</a:t>
            </a:fld>
            <a:endParaRPr lang="en-US"/>
          </a:p>
        </p:txBody>
      </p:sp>
      <p:sp>
        <p:nvSpPr>
          <p:cNvPr id="5" name="Footer Placeholder 4">
            <a:extLst>
              <a:ext uri="{FF2B5EF4-FFF2-40B4-BE49-F238E27FC236}">
                <a16:creationId xmlns:a16="http://schemas.microsoft.com/office/drawing/2014/main" id="{C0520281-EF91-244C-8052-D427E095B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20C6E-A2F5-3844-8731-A4E2AD25F20C}"/>
              </a:ext>
            </a:extLst>
          </p:cNvPr>
          <p:cNvSpPr>
            <a:spLocks noGrp="1"/>
          </p:cNvSpPr>
          <p:nvPr>
            <p:ph type="sldNum" sz="quarter" idx="12"/>
          </p:nvPr>
        </p:nvSpPr>
        <p:spPr/>
        <p:txBody>
          <a:bodyPr/>
          <a:lstStyle/>
          <a:p>
            <a:fld id="{07FBAB4E-82FA-1B46-B6D0-291BB2A24D03}" type="slidenum">
              <a:rPr lang="en-US" smtClean="0"/>
              <a:t>‹#›</a:t>
            </a:fld>
            <a:endParaRPr lang="en-US"/>
          </a:p>
        </p:txBody>
      </p:sp>
    </p:spTree>
    <p:extLst>
      <p:ext uri="{BB962C8B-B14F-4D97-AF65-F5344CB8AC3E}">
        <p14:creationId xmlns:p14="http://schemas.microsoft.com/office/powerpoint/2010/main" val="334096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4.png"/><Relationship Id="rId18" Type="http://schemas.openxmlformats.org/officeDocument/2006/relationships/image" Target="cid:image001.png@01D546C5.F32FB7B0" TargetMode="Externa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sv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 Id="rId1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extLst>
              <p:ext uri="{D42A27DB-BD31-4B8C-83A1-F6EECF244321}">
                <p14:modId xmlns:p14="http://schemas.microsoft.com/office/powerpoint/2010/main" val="2958728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82097C7-C17B-4180-84F8-A2955C72C9D0}"/>
              </a:ext>
            </a:extLst>
          </p:cNvPr>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grpSp>
        <p:nvGrpSpPr>
          <p:cNvPr id="12" name="Group 11">
            <a:extLst>
              <a:ext uri="{FF2B5EF4-FFF2-40B4-BE49-F238E27FC236}">
                <a16:creationId xmlns:a16="http://schemas.microsoft.com/office/drawing/2014/main" id="{076A7DCE-6767-4E57-AC1C-C0E4C9129D91}"/>
              </a:ext>
            </a:extLst>
          </p:cNvPr>
          <p:cNvGrpSpPr>
            <a:grpSpLocks noChangeAspect="1"/>
          </p:cNvGrpSpPr>
          <p:nvPr userDrawn="1"/>
        </p:nvGrpSpPr>
        <p:grpSpPr>
          <a:xfrm rot="18900000">
            <a:off x="9045701" y="195129"/>
            <a:ext cx="546594" cy="502920"/>
            <a:chOff x="17454" y="2214"/>
            <a:chExt cx="465146" cy="427703"/>
          </a:xfrm>
        </p:grpSpPr>
        <p:pic>
          <p:nvPicPr>
            <p:cNvPr id="13" name="Graphic 3">
              <a:extLst>
                <a:ext uri="{FF2B5EF4-FFF2-40B4-BE49-F238E27FC236}">
                  <a16:creationId xmlns:a16="http://schemas.microsoft.com/office/drawing/2014/main" id="{865A7D88-63A3-4144-B73D-81304A8C306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209550" y="2214"/>
              <a:ext cx="273050" cy="236220"/>
            </a:xfrm>
            <a:prstGeom prst="rect">
              <a:avLst/>
            </a:prstGeom>
          </p:spPr>
        </p:pic>
        <p:pic>
          <p:nvPicPr>
            <p:cNvPr id="14" name="Graphic 4">
              <a:extLst>
                <a:ext uri="{FF2B5EF4-FFF2-40B4-BE49-F238E27FC236}">
                  <a16:creationId xmlns:a16="http://schemas.microsoft.com/office/drawing/2014/main" id="{164F39C1-9B01-4A15-86D3-C82D5EB703F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rot="909593">
              <a:off x="17454" y="51747"/>
              <a:ext cx="273050" cy="236220"/>
            </a:xfrm>
            <a:prstGeom prst="rect">
              <a:avLst/>
            </a:prstGeom>
          </p:spPr>
        </p:pic>
        <p:pic>
          <p:nvPicPr>
            <p:cNvPr id="15" name="Graphic 11">
              <a:extLst>
                <a:ext uri="{FF2B5EF4-FFF2-40B4-BE49-F238E27FC236}">
                  <a16:creationId xmlns:a16="http://schemas.microsoft.com/office/drawing/2014/main" id="{7C33119B-F315-4616-A11F-3817E3BDF38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909593">
              <a:off x="156828" y="193697"/>
              <a:ext cx="273050" cy="236220"/>
            </a:xfrm>
            <a:prstGeom prst="rect">
              <a:avLst/>
            </a:prstGeom>
          </p:spPr>
        </p:pic>
      </p:grpSp>
      <p:sp>
        <p:nvSpPr>
          <p:cNvPr id="2" name="Title Placeholder 1"/>
          <p:cNvSpPr>
            <a:spLocks noGrp="1"/>
          </p:cNvSpPr>
          <p:nvPr>
            <p:ph type="title"/>
          </p:nvPr>
        </p:nvSpPr>
        <p:spPr>
          <a:xfrm>
            <a:off x="255210" y="879664"/>
            <a:ext cx="9256963" cy="796736"/>
          </a:xfrm>
          <a:prstGeom prst="rect">
            <a:avLst/>
          </a:prstGeom>
        </p:spPr>
        <p:txBody>
          <a:bodyPr vert="horz" lIns="0" tIns="0" rIns="0" bIns="48774"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54635" y="1960563"/>
            <a:ext cx="9256963" cy="4211637"/>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27" name="TextBox 26"/>
          <p:cNvSpPr txBox="1"/>
          <p:nvPr userDrawn="1"/>
        </p:nvSpPr>
        <p:spPr>
          <a:xfrm>
            <a:off x="8567225" y="6921079"/>
            <a:ext cx="962301" cy="153888"/>
          </a:xfrm>
          <a:prstGeom prst="rect">
            <a:avLst/>
          </a:prstGeom>
          <a:noFill/>
        </p:spPr>
        <p:txBody>
          <a:bodyPr wrap="square" lIns="0" tIns="0" rIns="0" bIns="0" rtlCol="0" anchor="b" anchorCtr="0">
            <a:spAutoFit/>
          </a:bodyPr>
          <a:lstStyle/>
          <a:p>
            <a:pPr algn="r"/>
            <a:fld id="{2E9152CC-DD9B-47F6-8FF2-D87C763F937B}" type="slidenum">
              <a:rPr lang="en-US" sz="1000" b="1" smtClean="0">
                <a:solidFill>
                  <a:schemeClr val="bg2">
                    <a:lumMod val="50000"/>
                  </a:schemeClr>
                </a:solidFill>
              </a:rPr>
              <a:pPr algn="r"/>
              <a:t>‹#›</a:t>
            </a:fld>
            <a:endParaRPr lang="en-US" sz="1000" b="1" dirty="0">
              <a:solidFill>
                <a:schemeClr val="bg2">
                  <a:lumMod val="50000"/>
                </a:schemeClr>
              </a:solidFill>
            </a:endParaRPr>
          </a:p>
        </p:txBody>
      </p:sp>
      <p:pic>
        <p:nvPicPr>
          <p:cNvPr id="1083" name="Picture 59" descr="cid:image001.png@01D49ED8.84C1B980">
            <a:extLst>
              <a:ext uri="{FF2B5EF4-FFF2-40B4-BE49-F238E27FC236}">
                <a16:creationId xmlns:a16="http://schemas.microsoft.com/office/drawing/2014/main" id="{BE7A5F0E-0331-4B50-9944-AC2F23CFCF96}"/>
              </a:ext>
            </a:extLst>
          </p:cNvPr>
          <p:cNvPicPr>
            <a:picLocks noChangeAspect="1" noChangeArrowheads="1"/>
          </p:cNvPicPr>
          <p:nvPr userDrawn="1"/>
        </p:nvPicPr>
        <p:blipFill>
          <a:blip r:embed="rId17" r:link="rId18">
            <a:extLst>
              <a:ext uri="{28A0092B-C50C-407E-A947-70E740481C1C}">
                <a14:useLocalDpi xmlns:a14="http://schemas.microsoft.com/office/drawing/2010/main" val="0"/>
              </a:ext>
            </a:extLst>
          </a:blip>
          <a:srcRect/>
          <a:stretch>
            <a:fillRect/>
          </a:stretch>
        </p:blipFill>
        <p:spPr bwMode="auto">
          <a:xfrm>
            <a:off x="243107" y="192797"/>
            <a:ext cx="1381125"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E10EBE6-BF96-4BB4-96AA-3089B196701D}"/>
              </a:ext>
            </a:extLst>
          </p:cNvPr>
          <p:cNvCxnSpPr/>
          <p:nvPr userDrawn="1"/>
        </p:nvCxnSpPr>
        <p:spPr>
          <a:xfrm>
            <a:off x="252030" y="688273"/>
            <a:ext cx="9274892"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1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3" r:id="rId5"/>
  </p:sldLayoutIdLst>
  <p:hf sldNum="0" hdr="0" dt="0"/>
  <p:txStyles>
    <p:titleStyle>
      <a:lvl1pPr algn="l" defTabSz="975482" rtl="0" eaLnBrk="1" latinLnBrk="0" hangingPunct="1">
        <a:spcBef>
          <a:spcPct val="0"/>
        </a:spcBef>
        <a:buNone/>
        <a:defRPr sz="2600" b="1" kern="1200">
          <a:solidFill>
            <a:schemeClr val="tx1"/>
          </a:solidFill>
          <a:latin typeface="Arial" panose="020B0604020202020204" pitchFamily="34" charset="0"/>
          <a:ea typeface="+mj-ea"/>
          <a:cs typeface="+mj-cs"/>
        </a:defRPr>
      </a:lvl1pPr>
    </p:titleStyle>
    <p:bodyStyle>
      <a:lvl1pPr marL="234950" indent="-23495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600" b="0" kern="1200" dirty="0">
          <a:solidFill>
            <a:schemeClr val="bg2">
              <a:lumMod val="50000"/>
            </a:schemeClr>
          </a:solidFill>
          <a:latin typeface="Arial" panose="020B0604020202020204" pitchFamily="34" charset="0"/>
          <a:ea typeface="+mn-ea"/>
          <a:cs typeface="+mn-cs"/>
        </a:defRPr>
      </a:lvl1pPr>
      <a:lvl2pPr marL="457200" indent="-22225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6001" userDrawn="1">
          <p15:clr>
            <a:srgbClr val="F26B43"/>
          </p15:clr>
        </p15:guide>
        <p15:guide id="6" orient="horz" pos="96" userDrawn="1">
          <p15:clr>
            <a:srgbClr val="F26B43"/>
          </p15:clr>
        </p15:guide>
        <p15:guide id="7" orient="horz" pos="1056" userDrawn="1">
          <p15:clr>
            <a:srgbClr val="F26B43"/>
          </p15:clr>
        </p15:guide>
        <p15:guide id="8" orient="horz" pos="1248" userDrawn="1">
          <p15:clr>
            <a:srgbClr val="F26B43"/>
          </p15:clr>
        </p15:guide>
        <p15:guide id="9" pos="145" userDrawn="1">
          <p15:clr>
            <a:srgbClr val="F26B43"/>
          </p15:clr>
        </p15:guide>
        <p15:guide id="10" pos="5713" userDrawn="1">
          <p15:clr>
            <a:srgbClr val="F26B43"/>
          </p15:clr>
        </p15:guide>
        <p15:guide id="12" orient="horz" pos="3964" userDrawn="1">
          <p15:clr>
            <a:srgbClr val="F26B43"/>
          </p15:clr>
        </p15:guide>
        <p15:guide id="14" orient="horz" pos="3888" userDrawn="1">
          <p15:clr>
            <a:srgbClr val="F26B43"/>
          </p15:clr>
        </p15:guide>
        <p15:guide id="15" orient="horz" pos="1584" userDrawn="1">
          <p15:clr>
            <a:srgbClr val="F26B43"/>
          </p15:clr>
        </p15:guide>
        <p15:guide id="16" pos="2785" userDrawn="1">
          <p15:clr>
            <a:srgbClr val="F26B43"/>
          </p15:clr>
        </p15:guide>
        <p15:guide id="17" pos="3361" userDrawn="1">
          <p15:clr>
            <a:srgbClr val="F26B43"/>
          </p15:clr>
        </p15:guide>
        <p15:guide id="18" orient="horz" pos="4608" userDrawn="1">
          <p15:clr>
            <a:srgbClr val="F26B43"/>
          </p15:clr>
        </p15:guide>
        <p15:guide id="19" orient="horz" pos="4356" userDrawn="1">
          <p15:clr>
            <a:srgbClr val="F26B43"/>
          </p15:clr>
        </p15:guide>
        <p15:guide id="20" orient="horz" pos="528" userDrawn="1">
          <p15:clr>
            <a:srgbClr val="F26B43"/>
          </p15:clr>
        </p15:guide>
        <p15:guide id="21" orient="horz" pos="41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D2C6-7FCB-214F-8E07-D2B25CDBC960}"/>
              </a:ext>
            </a:extLst>
          </p:cNvPr>
          <p:cNvSpPr>
            <a:spLocks noGrp="1"/>
          </p:cNvSpPr>
          <p:nvPr>
            <p:ph type="ctrTitle"/>
          </p:nvPr>
        </p:nvSpPr>
        <p:spPr>
          <a:xfrm>
            <a:off x="270607" y="2269491"/>
            <a:ext cx="8351604" cy="1103519"/>
          </a:xfrm>
        </p:spPr>
        <p:txBody>
          <a:bodyPr/>
          <a:lstStyle/>
          <a:p>
            <a:r>
              <a:rPr lang="en-US" sz="3600" dirty="0"/>
              <a:t>outline of FMAC TOT</a:t>
            </a:r>
          </a:p>
        </p:txBody>
      </p:sp>
      <p:sp>
        <p:nvSpPr>
          <p:cNvPr id="3" name="Subtitle 2">
            <a:extLst>
              <a:ext uri="{FF2B5EF4-FFF2-40B4-BE49-F238E27FC236}">
                <a16:creationId xmlns:a16="http://schemas.microsoft.com/office/drawing/2014/main" id="{1BC21216-AD7B-DE4E-B1FA-4DD620A8E58D}"/>
              </a:ext>
            </a:extLst>
          </p:cNvPr>
          <p:cNvSpPr>
            <a:spLocks noGrp="1"/>
          </p:cNvSpPr>
          <p:nvPr>
            <p:ph type="subTitle" idx="1"/>
          </p:nvPr>
        </p:nvSpPr>
        <p:spPr>
          <a:xfrm>
            <a:off x="247684" y="3971957"/>
            <a:ext cx="6829743" cy="305468"/>
          </a:xfrm>
        </p:spPr>
        <p:txBody>
          <a:bodyPr/>
          <a:lstStyle/>
          <a:p>
            <a:endParaRPr lang="en-US" dirty="0"/>
          </a:p>
        </p:txBody>
      </p:sp>
      <p:sp>
        <p:nvSpPr>
          <p:cNvPr id="4" name="Text Placeholder 3">
            <a:extLst>
              <a:ext uri="{FF2B5EF4-FFF2-40B4-BE49-F238E27FC236}">
                <a16:creationId xmlns:a16="http://schemas.microsoft.com/office/drawing/2014/main" id="{52EA4968-2192-FA40-81CD-D0FA00E7D488}"/>
              </a:ext>
            </a:extLst>
          </p:cNvPr>
          <p:cNvSpPr>
            <a:spLocks noGrp="1"/>
          </p:cNvSpPr>
          <p:nvPr>
            <p:ph type="body" sz="quarter" idx="10"/>
          </p:nvPr>
        </p:nvSpPr>
        <p:spPr/>
        <p:txBody>
          <a:bodyPr/>
          <a:lstStyle/>
          <a:p>
            <a:r>
              <a:rPr lang="en-US" dirty="0"/>
              <a:t>FMAC TOT virtual Workshop</a:t>
            </a:r>
          </a:p>
        </p:txBody>
      </p:sp>
      <p:pic>
        <p:nvPicPr>
          <p:cNvPr id="5" name="Content Placeholder 4">
            <a:extLst>
              <a:ext uri="{FF2B5EF4-FFF2-40B4-BE49-F238E27FC236}">
                <a16:creationId xmlns:a16="http://schemas.microsoft.com/office/drawing/2014/main" id="{C0B6A9B8-EDE7-E14E-8B54-733AF085363A}"/>
              </a:ext>
            </a:extLst>
          </p:cNvPr>
          <p:cNvPicPr>
            <a:picLocks noChangeAspect="1"/>
          </p:cNvPicPr>
          <p:nvPr/>
        </p:nvPicPr>
        <p:blipFill>
          <a:blip r:embed="rId2"/>
          <a:stretch>
            <a:fillRect/>
          </a:stretch>
        </p:blipFill>
        <p:spPr>
          <a:xfrm>
            <a:off x="5792787" y="3696872"/>
            <a:ext cx="3286624" cy="3286624"/>
          </a:xfrm>
          <a:prstGeom prst="rect">
            <a:avLst/>
          </a:prstGeom>
        </p:spPr>
      </p:pic>
    </p:spTree>
    <p:extLst>
      <p:ext uri="{BB962C8B-B14F-4D97-AF65-F5344CB8AC3E}">
        <p14:creationId xmlns:p14="http://schemas.microsoft.com/office/powerpoint/2010/main" val="16541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8BA1-9BBC-AD44-8631-4461DDBC08C0}"/>
              </a:ext>
            </a:extLst>
          </p:cNvPr>
          <p:cNvSpPr>
            <a:spLocks noGrp="1"/>
          </p:cNvSpPr>
          <p:nvPr>
            <p:ph type="title"/>
          </p:nvPr>
        </p:nvSpPr>
        <p:spPr/>
        <p:txBody>
          <a:bodyPr/>
          <a:lstStyle/>
          <a:p>
            <a:r>
              <a:rPr lang="en-US" dirty="0"/>
              <a:t>Adopt TCCC Principals For FMAC</a:t>
            </a:r>
          </a:p>
        </p:txBody>
      </p:sp>
      <p:sp>
        <p:nvSpPr>
          <p:cNvPr id="4" name="Footer Placeholder 3">
            <a:extLst>
              <a:ext uri="{FF2B5EF4-FFF2-40B4-BE49-F238E27FC236}">
                <a16:creationId xmlns:a16="http://schemas.microsoft.com/office/drawing/2014/main" id="{EE5D0FA9-00BC-CA4C-BF94-345E1F2A563F}"/>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189BCD9F-60F2-6BFE-3997-11CB7DAE64B7}"/>
              </a:ext>
            </a:extLst>
          </p:cNvPr>
          <p:cNvPicPr>
            <a:picLocks noChangeAspect="1"/>
          </p:cNvPicPr>
          <p:nvPr/>
        </p:nvPicPr>
        <p:blipFill rotWithShape="1">
          <a:blip r:embed="rId2"/>
          <a:srcRect l="10186" t="10770" r="76774" b="59144"/>
          <a:stretch/>
        </p:blipFill>
        <p:spPr>
          <a:xfrm>
            <a:off x="2135187" y="1752600"/>
            <a:ext cx="5162606" cy="5633156"/>
          </a:xfrm>
          <a:prstGeom prst="rect">
            <a:avLst/>
          </a:prstGeom>
        </p:spPr>
      </p:pic>
    </p:spTree>
    <p:extLst>
      <p:ext uri="{BB962C8B-B14F-4D97-AF65-F5344CB8AC3E}">
        <p14:creationId xmlns:p14="http://schemas.microsoft.com/office/powerpoint/2010/main" val="383762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9BD9-2E93-A204-820D-00ACE3399F66}"/>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87C33B80-7624-01DE-517D-C9B80B128799}"/>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EEFBD6AB-4451-3272-58C3-CDDE97690367}"/>
              </a:ext>
            </a:extLst>
          </p:cNvPr>
          <p:cNvSpPr>
            <a:spLocks noGrp="1"/>
          </p:cNvSpPr>
          <p:nvPr>
            <p:ph idx="1"/>
          </p:nvPr>
        </p:nvSpPr>
        <p:spPr>
          <a:xfrm>
            <a:off x="254635" y="1960563"/>
            <a:ext cx="9256963" cy="3297237"/>
          </a:xfrm>
        </p:spPr>
        <p:txBody>
          <a:bodyPr/>
          <a:lstStyle/>
          <a:p>
            <a:pPr>
              <a:lnSpc>
                <a:spcPct val="150000"/>
              </a:lnSpc>
            </a:pPr>
            <a:r>
              <a:rPr lang="en-US" sz="2000" dirty="0"/>
              <a:t>Contribute A4P</a:t>
            </a:r>
          </a:p>
          <a:p>
            <a:pPr>
              <a:lnSpc>
                <a:spcPct val="150000"/>
              </a:lnSpc>
            </a:pPr>
            <a:r>
              <a:rPr lang="en-US" sz="2000" dirty="0"/>
              <a:t>Strengthen peacekeeping through T/PCC trainings</a:t>
            </a:r>
          </a:p>
          <a:p>
            <a:pPr>
              <a:lnSpc>
                <a:spcPct val="150000"/>
              </a:lnSpc>
            </a:pPr>
            <a:r>
              <a:rPr lang="en-US" sz="2000" dirty="0"/>
              <a:t>Adopt / utilize scientific evidences (TCCC)  </a:t>
            </a:r>
          </a:p>
        </p:txBody>
      </p:sp>
    </p:spTree>
    <p:extLst>
      <p:ext uri="{BB962C8B-B14F-4D97-AF65-F5344CB8AC3E}">
        <p14:creationId xmlns:p14="http://schemas.microsoft.com/office/powerpoint/2010/main" val="397207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D2121CF1-EB03-E044-8291-BB4B89766B13}"/>
              </a:ext>
            </a:extLst>
          </p:cNvPr>
          <p:cNvSpPr>
            <a:spLocks noGrp="1"/>
          </p:cNvSpPr>
          <p:nvPr>
            <p:ph idx="1"/>
          </p:nvPr>
        </p:nvSpPr>
        <p:spPr>
          <a:xfrm>
            <a:off x="255209" y="1350963"/>
            <a:ext cx="9256963" cy="858837"/>
          </a:xfrm>
        </p:spPr>
        <p:txBody>
          <a:bodyPr/>
          <a:lstStyle/>
          <a:p>
            <a:pPr marL="0" indent="0" algn="ctr">
              <a:buNone/>
            </a:pPr>
            <a:r>
              <a:rPr lang="en-GB" sz="2400" b="1" dirty="0">
                <a:solidFill>
                  <a:schemeClr val="tx1"/>
                </a:solidFill>
                <a:ea typeface="+mj-ea"/>
                <a:cs typeface="+mj-cs"/>
              </a:rPr>
              <a:t>ANY QUESTIONS?</a:t>
            </a:r>
          </a:p>
          <a:p>
            <a:endParaRPr lang="en-US" dirty="0"/>
          </a:p>
        </p:txBody>
      </p:sp>
      <p:sp>
        <p:nvSpPr>
          <p:cNvPr id="3" name="Footer Placeholder 2">
            <a:extLst>
              <a:ext uri="{FF2B5EF4-FFF2-40B4-BE49-F238E27FC236}">
                <a16:creationId xmlns:a16="http://schemas.microsoft.com/office/drawing/2014/main" id="{05F5B28E-A4C0-C04E-9027-CA281DF9236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48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DDD3-25F8-E343-AE11-AD278843C0A1}"/>
              </a:ext>
            </a:extLst>
          </p:cNvPr>
          <p:cNvSpPr>
            <a:spLocks noGrp="1"/>
          </p:cNvSpPr>
          <p:nvPr>
            <p:ph type="title"/>
          </p:nvPr>
        </p:nvSpPr>
        <p:spPr/>
        <p:txBody>
          <a:bodyPr/>
          <a:lstStyle/>
          <a:p>
            <a:r>
              <a:rPr lang="en-US" dirty="0"/>
              <a:t>Objective</a:t>
            </a:r>
          </a:p>
        </p:txBody>
      </p:sp>
      <p:sp>
        <p:nvSpPr>
          <p:cNvPr id="4" name="Footer Placeholder 3">
            <a:extLst>
              <a:ext uri="{FF2B5EF4-FFF2-40B4-BE49-F238E27FC236}">
                <a16:creationId xmlns:a16="http://schemas.microsoft.com/office/drawing/2014/main" id="{058A1A59-86A4-0F4D-9665-F49ED500D36E}"/>
              </a:ext>
            </a:extLst>
          </p:cNvPr>
          <p:cNvSpPr>
            <a:spLocks noGrp="1"/>
          </p:cNvSpPr>
          <p:nvPr>
            <p:ph type="ftr" sz="quarter" idx="11"/>
          </p:nvPr>
        </p:nvSpPr>
        <p:spPr/>
        <p:txBody>
          <a:bodyPr/>
          <a:lstStyle/>
          <a:p>
            <a:endParaRPr lang="en-US" dirty="0"/>
          </a:p>
        </p:txBody>
      </p:sp>
      <p:sp>
        <p:nvSpPr>
          <p:cNvPr id="8" name="Content Placeholder 7">
            <a:extLst>
              <a:ext uri="{FF2B5EF4-FFF2-40B4-BE49-F238E27FC236}">
                <a16:creationId xmlns:a16="http://schemas.microsoft.com/office/drawing/2014/main" id="{BC527EFD-109D-5B42-CA9D-F992FE802B75}"/>
              </a:ext>
            </a:extLst>
          </p:cNvPr>
          <p:cNvSpPr>
            <a:spLocks noGrp="1"/>
          </p:cNvSpPr>
          <p:nvPr>
            <p:ph idx="1"/>
          </p:nvPr>
        </p:nvSpPr>
        <p:spPr/>
        <p:txBody>
          <a:bodyPr/>
          <a:lstStyle/>
          <a:p>
            <a:pPr marL="0" indent="0">
              <a:buNone/>
            </a:pPr>
            <a:r>
              <a:rPr lang="en-US" sz="2400" dirty="0"/>
              <a:t>Learners will be able to</a:t>
            </a:r>
          </a:p>
          <a:p>
            <a:r>
              <a:rPr lang="en-US" sz="2400" dirty="0"/>
              <a:t>learn the necessary of TOT</a:t>
            </a:r>
          </a:p>
          <a:p>
            <a:r>
              <a:rPr lang="en-US" sz="2400" dirty="0"/>
              <a:t>know the FMAC</a:t>
            </a:r>
          </a:p>
          <a:p>
            <a:endParaRPr lang="en-US" sz="2400" dirty="0"/>
          </a:p>
        </p:txBody>
      </p:sp>
    </p:spTree>
    <p:extLst>
      <p:ext uri="{BB962C8B-B14F-4D97-AF65-F5344CB8AC3E}">
        <p14:creationId xmlns:p14="http://schemas.microsoft.com/office/powerpoint/2010/main" val="227688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DDD3-25F8-E343-AE11-AD278843C0A1}"/>
              </a:ext>
            </a:extLst>
          </p:cNvPr>
          <p:cNvSpPr>
            <a:spLocks noGrp="1"/>
          </p:cNvSpPr>
          <p:nvPr>
            <p:ph type="title"/>
          </p:nvPr>
        </p:nvSpPr>
        <p:spPr/>
        <p:txBody>
          <a:bodyPr/>
          <a:lstStyle/>
          <a:p>
            <a:r>
              <a:rPr lang="en-US" dirty="0"/>
              <a:t>Action for Peace (A4P)</a:t>
            </a:r>
          </a:p>
        </p:txBody>
      </p:sp>
      <p:sp>
        <p:nvSpPr>
          <p:cNvPr id="4" name="Footer Placeholder 3">
            <a:extLst>
              <a:ext uri="{FF2B5EF4-FFF2-40B4-BE49-F238E27FC236}">
                <a16:creationId xmlns:a16="http://schemas.microsoft.com/office/drawing/2014/main" id="{058A1A59-86A4-0F4D-9665-F49ED500D36E}"/>
              </a:ext>
            </a:extLst>
          </p:cNvPr>
          <p:cNvSpPr>
            <a:spLocks noGrp="1"/>
          </p:cNvSpPr>
          <p:nvPr>
            <p:ph type="ftr" sz="quarter" idx="11"/>
          </p:nvPr>
        </p:nvSpPr>
        <p:spPr/>
        <p:txBody>
          <a:bodyPr/>
          <a:lstStyle/>
          <a:p>
            <a:endParaRPr lang="en-US" dirty="0"/>
          </a:p>
        </p:txBody>
      </p:sp>
      <p:sp>
        <p:nvSpPr>
          <p:cNvPr id="14" name="Content Placeholder 13">
            <a:extLst>
              <a:ext uri="{FF2B5EF4-FFF2-40B4-BE49-F238E27FC236}">
                <a16:creationId xmlns:a16="http://schemas.microsoft.com/office/drawing/2014/main" id="{CCD02254-1FC1-F1BB-A932-B8C6993C3AE3}"/>
              </a:ext>
            </a:extLst>
          </p:cNvPr>
          <p:cNvSpPr>
            <a:spLocks noGrp="1"/>
          </p:cNvSpPr>
          <p:nvPr>
            <p:ph idx="1"/>
          </p:nvPr>
        </p:nvSpPr>
        <p:spPr/>
        <p:txBody>
          <a:bodyPr/>
          <a:lstStyle/>
          <a:p>
            <a:endParaRPr lang="en-US" dirty="0"/>
          </a:p>
        </p:txBody>
      </p:sp>
      <p:pic>
        <p:nvPicPr>
          <p:cNvPr id="16" name="Picture 15">
            <a:extLst>
              <a:ext uri="{FF2B5EF4-FFF2-40B4-BE49-F238E27FC236}">
                <a16:creationId xmlns:a16="http://schemas.microsoft.com/office/drawing/2014/main" id="{9BC66AF7-A186-6D7B-CE0D-D2C940D4F9F3}"/>
              </a:ext>
            </a:extLst>
          </p:cNvPr>
          <p:cNvPicPr>
            <a:picLocks noChangeAspect="1"/>
          </p:cNvPicPr>
          <p:nvPr/>
        </p:nvPicPr>
        <p:blipFill rotWithShape="1">
          <a:blip r:embed="rId3"/>
          <a:srcRect l="16417" t="23222" r="21103" b="15273"/>
          <a:stretch/>
        </p:blipFill>
        <p:spPr>
          <a:xfrm>
            <a:off x="230188" y="2084237"/>
            <a:ext cx="9183089" cy="5082459"/>
          </a:xfrm>
          <a:prstGeom prst="rect">
            <a:avLst/>
          </a:prstGeom>
        </p:spPr>
      </p:pic>
      <p:pic>
        <p:nvPicPr>
          <p:cNvPr id="8" name="Picture 7">
            <a:extLst>
              <a:ext uri="{FF2B5EF4-FFF2-40B4-BE49-F238E27FC236}">
                <a16:creationId xmlns:a16="http://schemas.microsoft.com/office/drawing/2014/main" id="{3A22F9EC-717C-1CFC-B3D2-312C08307528}"/>
              </a:ext>
            </a:extLst>
          </p:cNvPr>
          <p:cNvPicPr>
            <a:picLocks noChangeAspect="1"/>
          </p:cNvPicPr>
          <p:nvPr/>
        </p:nvPicPr>
        <p:blipFill rotWithShape="1">
          <a:blip r:embed="rId4"/>
          <a:srcRect l="51563" t="29163" r="10949" b="8219"/>
          <a:stretch/>
        </p:blipFill>
        <p:spPr>
          <a:xfrm>
            <a:off x="6698124" y="607522"/>
            <a:ext cx="1839787" cy="1727770"/>
          </a:xfrm>
          <a:prstGeom prst="rect">
            <a:avLst/>
          </a:prstGeom>
        </p:spPr>
      </p:pic>
      <p:sp>
        <p:nvSpPr>
          <p:cNvPr id="17" name="Rectangle 16">
            <a:extLst>
              <a:ext uri="{FF2B5EF4-FFF2-40B4-BE49-F238E27FC236}">
                <a16:creationId xmlns:a16="http://schemas.microsoft.com/office/drawing/2014/main" id="{02448FA2-95E8-0987-93D7-962EC214983D}"/>
              </a:ext>
            </a:extLst>
          </p:cNvPr>
          <p:cNvSpPr/>
          <p:nvPr/>
        </p:nvSpPr>
        <p:spPr>
          <a:xfrm>
            <a:off x="343498" y="6172200"/>
            <a:ext cx="3010889" cy="7429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C4FC64EC-8FE0-131D-FC58-1A0C6085C68F}"/>
              </a:ext>
            </a:extLst>
          </p:cNvPr>
          <p:cNvSpPr/>
          <p:nvPr/>
        </p:nvSpPr>
        <p:spPr>
          <a:xfrm>
            <a:off x="6380648" y="2458966"/>
            <a:ext cx="3010889" cy="104623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9153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9BD9-2E93-A204-820D-00ACE3399F66}"/>
              </a:ext>
            </a:extLst>
          </p:cNvPr>
          <p:cNvSpPr>
            <a:spLocks noGrp="1"/>
          </p:cNvSpPr>
          <p:nvPr>
            <p:ph type="title"/>
          </p:nvPr>
        </p:nvSpPr>
        <p:spPr/>
        <p:txBody>
          <a:bodyPr/>
          <a:lstStyle/>
          <a:p>
            <a:r>
              <a:rPr lang="en-US" dirty="0"/>
              <a:t>Why need FMAC TOT</a:t>
            </a:r>
          </a:p>
        </p:txBody>
      </p:sp>
      <p:sp>
        <p:nvSpPr>
          <p:cNvPr id="4" name="Footer Placeholder 3">
            <a:extLst>
              <a:ext uri="{FF2B5EF4-FFF2-40B4-BE49-F238E27FC236}">
                <a16:creationId xmlns:a16="http://schemas.microsoft.com/office/drawing/2014/main" id="{87C33B80-7624-01DE-517D-C9B80B128799}"/>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EEFBD6AB-4451-3272-58C3-CDDE97690367}"/>
              </a:ext>
            </a:extLst>
          </p:cNvPr>
          <p:cNvSpPr>
            <a:spLocks noGrp="1"/>
          </p:cNvSpPr>
          <p:nvPr>
            <p:ph idx="1"/>
          </p:nvPr>
        </p:nvSpPr>
        <p:spPr>
          <a:xfrm>
            <a:off x="254635" y="1960563"/>
            <a:ext cx="9256963" cy="3297237"/>
          </a:xfrm>
        </p:spPr>
        <p:txBody>
          <a:bodyPr/>
          <a:lstStyle/>
          <a:p>
            <a:pPr>
              <a:lnSpc>
                <a:spcPct val="150000"/>
              </a:lnSpc>
            </a:pPr>
            <a:r>
              <a:rPr lang="en-US" sz="2000" dirty="0"/>
              <a:t>Strengthen peacekeeping through T/PCC trainings</a:t>
            </a:r>
          </a:p>
          <a:p>
            <a:pPr>
              <a:lnSpc>
                <a:spcPct val="150000"/>
              </a:lnSpc>
            </a:pPr>
            <a:r>
              <a:rPr lang="en-US" sz="2000" dirty="0"/>
              <a:t>Control training quality </a:t>
            </a:r>
          </a:p>
          <a:p>
            <a:pPr>
              <a:lnSpc>
                <a:spcPct val="150000"/>
              </a:lnSpc>
            </a:pPr>
            <a:r>
              <a:rPr lang="en-US" sz="2000" dirty="0"/>
              <a:t>Establish trainer’s pool</a:t>
            </a:r>
          </a:p>
          <a:p>
            <a:pPr marL="0" indent="0">
              <a:lnSpc>
                <a:spcPct val="150000"/>
              </a:lnSpc>
              <a:buNone/>
            </a:pPr>
            <a:endParaRPr lang="en-US" sz="2000" dirty="0"/>
          </a:p>
        </p:txBody>
      </p:sp>
    </p:spTree>
    <p:extLst>
      <p:ext uri="{BB962C8B-B14F-4D97-AF65-F5344CB8AC3E}">
        <p14:creationId xmlns:p14="http://schemas.microsoft.com/office/powerpoint/2010/main" val="420052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9BD9-2E93-A204-820D-00ACE3399F66}"/>
              </a:ext>
            </a:extLst>
          </p:cNvPr>
          <p:cNvSpPr>
            <a:spLocks noGrp="1"/>
          </p:cNvSpPr>
          <p:nvPr>
            <p:ph type="title"/>
          </p:nvPr>
        </p:nvSpPr>
        <p:spPr/>
        <p:txBody>
          <a:bodyPr/>
          <a:lstStyle/>
          <a:p>
            <a:r>
              <a:rPr lang="en-US" dirty="0"/>
              <a:t>FMAC TOT</a:t>
            </a:r>
          </a:p>
        </p:txBody>
      </p:sp>
      <p:sp>
        <p:nvSpPr>
          <p:cNvPr id="4" name="Footer Placeholder 3">
            <a:extLst>
              <a:ext uri="{FF2B5EF4-FFF2-40B4-BE49-F238E27FC236}">
                <a16:creationId xmlns:a16="http://schemas.microsoft.com/office/drawing/2014/main" id="{87C33B80-7624-01DE-517D-C9B80B128799}"/>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EEFBD6AB-4451-3272-58C3-CDDE97690367}"/>
              </a:ext>
            </a:extLst>
          </p:cNvPr>
          <p:cNvSpPr>
            <a:spLocks noGrp="1"/>
          </p:cNvSpPr>
          <p:nvPr>
            <p:ph idx="1"/>
          </p:nvPr>
        </p:nvSpPr>
        <p:spPr>
          <a:xfrm>
            <a:off x="254635" y="1960563"/>
            <a:ext cx="9256963" cy="3297237"/>
          </a:xfrm>
        </p:spPr>
        <p:txBody>
          <a:bodyPr/>
          <a:lstStyle/>
          <a:p>
            <a:pPr>
              <a:lnSpc>
                <a:spcPct val="150000"/>
              </a:lnSpc>
            </a:pPr>
            <a:r>
              <a:rPr lang="en-US" sz="2000" dirty="0"/>
              <a:t>TOT = Theoretical part (Virtual Workshop) + Practical part (in-person FMAC)</a:t>
            </a:r>
          </a:p>
          <a:p>
            <a:pPr>
              <a:lnSpc>
                <a:spcPct val="150000"/>
              </a:lnSpc>
            </a:pPr>
            <a:r>
              <a:rPr lang="en-US" sz="2000" dirty="0"/>
              <a:t>Theoretical part (Virtual Workshop)</a:t>
            </a:r>
          </a:p>
          <a:p>
            <a:pPr lvl="1">
              <a:lnSpc>
                <a:spcPct val="150000"/>
              </a:lnSpc>
            </a:pPr>
            <a:r>
              <a:rPr lang="en-US" sz="2000" dirty="0"/>
              <a:t>Outline of FMAC</a:t>
            </a:r>
          </a:p>
          <a:p>
            <a:pPr lvl="1">
              <a:lnSpc>
                <a:spcPct val="150000"/>
              </a:lnSpc>
            </a:pPr>
            <a:r>
              <a:rPr lang="en-US" sz="2000" dirty="0"/>
              <a:t>Teaching Methodology thru Mock lecture</a:t>
            </a:r>
          </a:p>
          <a:p>
            <a:pPr lvl="1">
              <a:lnSpc>
                <a:spcPct val="150000"/>
              </a:lnSpc>
            </a:pPr>
            <a:r>
              <a:rPr lang="en-US" sz="2000" dirty="0"/>
              <a:t>Sharing lessons learned</a:t>
            </a:r>
          </a:p>
          <a:p>
            <a:pPr>
              <a:lnSpc>
                <a:spcPct val="150000"/>
              </a:lnSpc>
            </a:pPr>
            <a:r>
              <a:rPr lang="en-US" sz="2000" dirty="0"/>
              <a:t>Practical part (in-person FMAC)</a:t>
            </a:r>
          </a:p>
          <a:p>
            <a:pPr lvl="1">
              <a:lnSpc>
                <a:spcPct val="150000"/>
              </a:lnSpc>
            </a:pPr>
            <a:r>
              <a:rPr lang="en-US" sz="2000" dirty="0"/>
              <a:t>Performing as a trainer</a:t>
            </a:r>
          </a:p>
          <a:p>
            <a:pPr lvl="1">
              <a:lnSpc>
                <a:spcPct val="150000"/>
              </a:lnSpc>
            </a:pPr>
            <a:r>
              <a:rPr lang="en-US" sz="2000" dirty="0"/>
              <a:t>Using real FMAC equipment</a:t>
            </a:r>
          </a:p>
          <a:p>
            <a:pPr lvl="1">
              <a:lnSpc>
                <a:spcPct val="150000"/>
              </a:lnSpc>
            </a:pPr>
            <a:r>
              <a:rPr lang="en-US" sz="2000" dirty="0"/>
              <a:t>Training real/pre peacekeepers</a:t>
            </a:r>
          </a:p>
          <a:p>
            <a:pPr lvl="1">
              <a:lnSpc>
                <a:spcPct val="150000"/>
              </a:lnSpc>
            </a:pPr>
            <a:r>
              <a:rPr lang="en-US" sz="2000" dirty="0"/>
              <a:t>Working together international trainers</a:t>
            </a:r>
          </a:p>
          <a:p>
            <a:pPr>
              <a:lnSpc>
                <a:spcPct val="150000"/>
              </a:lnSpc>
            </a:pPr>
            <a:r>
              <a:rPr lang="en-US" sz="2000" dirty="0"/>
              <a:t>Certified Head Trainer after practical part</a:t>
            </a:r>
          </a:p>
          <a:p>
            <a:pPr marL="0" indent="0">
              <a:lnSpc>
                <a:spcPct val="150000"/>
              </a:lnSpc>
              <a:buNone/>
            </a:pPr>
            <a:endParaRPr lang="en-US" sz="2000" dirty="0"/>
          </a:p>
        </p:txBody>
      </p:sp>
    </p:spTree>
    <p:extLst>
      <p:ext uri="{BB962C8B-B14F-4D97-AF65-F5344CB8AC3E}">
        <p14:creationId xmlns:p14="http://schemas.microsoft.com/office/powerpoint/2010/main" val="174116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9BD9-2E93-A204-820D-00ACE3399F66}"/>
              </a:ext>
            </a:extLst>
          </p:cNvPr>
          <p:cNvSpPr>
            <a:spLocks noGrp="1"/>
          </p:cNvSpPr>
          <p:nvPr>
            <p:ph type="title"/>
          </p:nvPr>
        </p:nvSpPr>
        <p:spPr/>
        <p:txBody>
          <a:bodyPr/>
          <a:lstStyle/>
          <a:p>
            <a:r>
              <a:rPr lang="en-US" dirty="0"/>
              <a:t>Target for FMAC</a:t>
            </a:r>
          </a:p>
        </p:txBody>
      </p:sp>
      <p:sp>
        <p:nvSpPr>
          <p:cNvPr id="4" name="Footer Placeholder 3">
            <a:extLst>
              <a:ext uri="{FF2B5EF4-FFF2-40B4-BE49-F238E27FC236}">
                <a16:creationId xmlns:a16="http://schemas.microsoft.com/office/drawing/2014/main" id="{87C33B80-7624-01DE-517D-C9B80B128799}"/>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EEFBD6AB-4451-3272-58C3-CDDE97690367}"/>
              </a:ext>
            </a:extLst>
          </p:cNvPr>
          <p:cNvSpPr>
            <a:spLocks noGrp="1"/>
          </p:cNvSpPr>
          <p:nvPr>
            <p:ph idx="1"/>
          </p:nvPr>
        </p:nvSpPr>
        <p:spPr>
          <a:xfrm>
            <a:off x="254635" y="1960563"/>
            <a:ext cx="9256963" cy="3297237"/>
          </a:xfrm>
        </p:spPr>
        <p:txBody>
          <a:bodyPr/>
          <a:lstStyle/>
          <a:p>
            <a:pPr>
              <a:lnSpc>
                <a:spcPct val="150000"/>
              </a:lnSpc>
            </a:pPr>
            <a:r>
              <a:rPr lang="en-US" b="1" dirty="0"/>
              <a:t>Non-Medical licensed people</a:t>
            </a:r>
          </a:p>
          <a:p>
            <a:pPr>
              <a:lnSpc>
                <a:spcPct val="150000"/>
              </a:lnSpc>
            </a:pPr>
            <a:r>
              <a:rPr lang="en-US" b="1" dirty="0"/>
              <a:t>Current peacekeepers or pre-deployment personnel</a:t>
            </a:r>
          </a:p>
          <a:p>
            <a:pPr lvl="1">
              <a:lnSpc>
                <a:spcPct val="150000"/>
              </a:lnSpc>
            </a:pPr>
            <a:r>
              <a:rPr lang="en-US" b="1" dirty="0"/>
              <a:t>MONUSCO; DR Congo, UNISFA; Abyei, UNMISS; South Sudan</a:t>
            </a:r>
          </a:p>
          <a:p>
            <a:pPr lvl="1">
              <a:lnSpc>
                <a:spcPct val="150000"/>
              </a:lnSpc>
            </a:pPr>
            <a:r>
              <a:rPr lang="en-US" b="1" dirty="0"/>
              <a:t>Kenya, &amp; Uganda (ATMIS; Somalia)</a:t>
            </a:r>
            <a:endParaRPr lang="en-US" dirty="0"/>
          </a:p>
          <a:p>
            <a:pPr>
              <a:lnSpc>
                <a:spcPct val="150000"/>
              </a:lnSpc>
            </a:pPr>
            <a:endParaRPr lang="en-US" dirty="0"/>
          </a:p>
        </p:txBody>
      </p:sp>
    </p:spTree>
    <p:extLst>
      <p:ext uri="{BB962C8B-B14F-4D97-AF65-F5344CB8AC3E}">
        <p14:creationId xmlns:p14="http://schemas.microsoft.com/office/powerpoint/2010/main" val="186665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DDD3-25F8-E343-AE11-AD278843C0A1}"/>
              </a:ext>
            </a:extLst>
          </p:cNvPr>
          <p:cNvSpPr>
            <a:spLocks noGrp="1"/>
          </p:cNvSpPr>
          <p:nvPr>
            <p:ph type="title"/>
          </p:nvPr>
        </p:nvSpPr>
        <p:spPr/>
        <p:txBody>
          <a:bodyPr/>
          <a:lstStyle/>
          <a:p>
            <a:r>
              <a:rPr lang="en-US" dirty="0"/>
              <a:t>Joint Trauma System</a:t>
            </a:r>
          </a:p>
        </p:txBody>
      </p:sp>
      <p:sp>
        <p:nvSpPr>
          <p:cNvPr id="3" name="Content Placeholder 2">
            <a:extLst>
              <a:ext uri="{FF2B5EF4-FFF2-40B4-BE49-F238E27FC236}">
                <a16:creationId xmlns:a16="http://schemas.microsoft.com/office/drawing/2014/main" id="{C4BE9B47-7766-584E-931B-FBBD144FC4D1}"/>
              </a:ext>
            </a:extLst>
          </p:cNvPr>
          <p:cNvSpPr>
            <a:spLocks noGrp="1"/>
          </p:cNvSpPr>
          <p:nvPr>
            <p:ph idx="1"/>
          </p:nvPr>
        </p:nvSpPr>
        <p:spPr/>
        <p:txBody>
          <a:bodyPr/>
          <a:lstStyle/>
          <a:p>
            <a:r>
              <a:rPr lang="en-US" b="1" dirty="0"/>
              <a:t>John Holcombe </a:t>
            </a:r>
            <a:r>
              <a:rPr lang="en-US" dirty="0"/>
              <a:t>– Founder of the JTS </a:t>
            </a:r>
          </a:p>
          <a:p>
            <a:endParaRPr lang="en-US" dirty="0"/>
          </a:p>
          <a:p>
            <a:r>
              <a:rPr lang="en-GB" dirty="0"/>
              <a:t>"It was intimately clear as I went into Iraq in May 2003 and talked to young medics, forward operating bases, forward surgical teams, combat missions, and combat support hospitals and found there was absolutely no connection of anything to anybody. There was no communication from prehospital providers to ground units or between the ground units and to Landstuhl where casualties were sent.”</a:t>
            </a:r>
          </a:p>
          <a:p>
            <a:endParaRPr lang="en-GB" dirty="0"/>
          </a:p>
          <a:p>
            <a:r>
              <a:rPr lang="en-GB" dirty="0"/>
              <a:t>The result – A Trauma System</a:t>
            </a:r>
          </a:p>
          <a:p>
            <a:pPr lvl="1"/>
            <a:r>
              <a:rPr lang="en-GB" dirty="0"/>
              <a:t>CENTCOM Joint Theatre Trauma System (JTTS)</a:t>
            </a:r>
          </a:p>
          <a:p>
            <a:pPr lvl="1"/>
            <a:r>
              <a:rPr lang="en-GB" dirty="0"/>
              <a:t>Joint Trauma System </a:t>
            </a:r>
          </a:p>
          <a:p>
            <a:pPr lvl="1"/>
            <a:r>
              <a:rPr lang="en-US" dirty="0"/>
              <a:t>DoD Trauma Registry</a:t>
            </a:r>
          </a:p>
          <a:p>
            <a:pPr lvl="1"/>
            <a:r>
              <a:rPr lang="en-US" dirty="0"/>
              <a:t>Combat Casualty Care Conferences </a:t>
            </a:r>
          </a:p>
        </p:txBody>
      </p:sp>
      <p:sp>
        <p:nvSpPr>
          <p:cNvPr id="4" name="Footer Placeholder 3">
            <a:extLst>
              <a:ext uri="{FF2B5EF4-FFF2-40B4-BE49-F238E27FC236}">
                <a16:creationId xmlns:a16="http://schemas.microsoft.com/office/drawing/2014/main" id="{058A1A59-86A4-0F4D-9665-F49ED500D36E}"/>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ADA4646B-3020-B341-9436-B38133C08FD4}"/>
              </a:ext>
            </a:extLst>
          </p:cNvPr>
          <p:cNvPicPr>
            <a:picLocks noChangeAspect="1"/>
          </p:cNvPicPr>
          <p:nvPr/>
        </p:nvPicPr>
        <p:blipFill rotWithShape="1">
          <a:blip r:embed="rId3"/>
          <a:srcRect l="18001" t="17273" r="47999" b="33261"/>
          <a:stretch/>
        </p:blipFill>
        <p:spPr>
          <a:xfrm>
            <a:off x="6173787" y="304800"/>
            <a:ext cx="2533384" cy="2027143"/>
          </a:xfrm>
          <a:prstGeom prst="rect">
            <a:avLst/>
          </a:prstGeom>
        </p:spPr>
      </p:pic>
      <p:pic>
        <p:nvPicPr>
          <p:cNvPr id="6" name="Picture 5">
            <a:extLst>
              <a:ext uri="{FF2B5EF4-FFF2-40B4-BE49-F238E27FC236}">
                <a16:creationId xmlns:a16="http://schemas.microsoft.com/office/drawing/2014/main" id="{AB2808BB-8A53-0145-B508-27B621AEA366}"/>
              </a:ext>
            </a:extLst>
          </p:cNvPr>
          <p:cNvPicPr>
            <a:picLocks noChangeAspect="1"/>
          </p:cNvPicPr>
          <p:nvPr/>
        </p:nvPicPr>
        <p:blipFill>
          <a:blip r:embed="rId4"/>
          <a:stretch>
            <a:fillRect/>
          </a:stretch>
        </p:blipFill>
        <p:spPr>
          <a:xfrm>
            <a:off x="5802179" y="3886200"/>
            <a:ext cx="3276600" cy="3276600"/>
          </a:xfrm>
          <a:prstGeom prst="rect">
            <a:avLst/>
          </a:prstGeom>
        </p:spPr>
      </p:pic>
    </p:spTree>
    <p:extLst>
      <p:ext uri="{BB962C8B-B14F-4D97-AF65-F5344CB8AC3E}">
        <p14:creationId xmlns:p14="http://schemas.microsoft.com/office/powerpoint/2010/main" val="133371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05A3-09A0-E044-80AE-5E1CF9156300}"/>
              </a:ext>
            </a:extLst>
          </p:cNvPr>
          <p:cNvSpPr>
            <a:spLocks noGrp="1"/>
          </p:cNvSpPr>
          <p:nvPr>
            <p:ph type="title"/>
          </p:nvPr>
        </p:nvSpPr>
        <p:spPr/>
        <p:txBody>
          <a:bodyPr/>
          <a:lstStyle/>
          <a:p>
            <a:r>
              <a:rPr lang="en-US" dirty="0"/>
              <a:t>JTS </a:t>
            </a:r>
          </a:p>
        </p:txBody>
      </p:sp>
      <p:sp>
        <p:nvSpPr>
          <p:cNvPr id="3" name="Content Placeholder 2">
            <a:extLst>
              <a:ext uri="{FF2B5EF4-FFF2-40B4-BE49-F238E27FC236}">
                <a16:creationId xmlns:a16="http://schemas.microsoft.com/office/drawing/2014/main" id="{147065E6-C8DA-4C4A-83F8-1477C7BA45D6}"/>
              </a:ext>
            </a:extLst>
          </p:cNvPr>
          <p:cNvSpPr>
            <a:spLocks noGrp="1"/>
          </p:cNvSpPr>
          <p:nvPr>
            <p:ph idx="1"/>
          </p:nvPr>
        </p:nvSpPr>
        <p:spPr/>
        <p:txBody>
          <a:bodyPr/>
          <a:lstStyle/>
          <a:p>
            <a:r>
              <a:rPr lang="en-US" dirty="0"/>
              <a:t>How it works</a:t>
            </a:r>
          </a:p>
        </p:txBody>
      </p:sp>
      <p:sp>
        <p:nvSpPr>
          <p:cNvPr id="4" name="Footer Placeholder 3">
            <a:extLst>
              <a:ext uri="{FF2B5EF4-FFF2-40B4-BE49-F238E27FC236}">
                <a16:creationId xmlns:a16="http://schemas.microsoft.com/office/drawing/2014/main" id="{22FF72FB-7583-8146-BB4D-0B23372DDD56}"/>
              </a:ext>
            </a:extLst>
          </p:cNvPr>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311CD534-83B9-5A49-895E-2C592062274A}"/>
              </a:ext>
            </a:extLst>
          </p:cNvPr>
          <p:cNvPicPr>
            <a:picLocks noChangeAspect="1"/>
          </p:cNvPicPr>
          <p:nvPr/>
        </p:nvPicPr>
        <p:blipFill>
          <a:blip r:embed="rId2"/>
          <a:stretch>
            <a:fillRect/>
          </a:stretch>
        </p:blipFill>
        <p:spPr>
          <a:xfrm>
            <a:off x="1582812" y="592139"/>
            <a:ext cx="6089509" cy="4008004"/>
          </a:xfrm>
          <a:prstGeom prst="rect">
            <a:avLst/>
          </a:prstGeom>
        </p:spPr>
      </p:pic>
      <p:pic>
        <p:nvPicPr>
          <p:cNvPr id="6" name="Content Placeholder 4">
            <a:extLst>
              <a:ext uri="{FF2B5EF4-FFF2-40B4-BE49-F238E27FC236}">
                <a16:creationId xmlns:a16="http://schemas.microsoft.com/office/drawing/2014/main" id="{FF8B0A39-F2B4-8D44-A44D-4727C77D6C68}"/>
              </a:ext>
            </a:extLst>
          </p:cNvPr>
          <p:cNvPicPr>
            <a:picLocks noChangeAspect="1"/>
          </p:cNvPicPr>
          <p:nvPr/>
        </p:nvPicPr>
        <p:blipFill>
          <a:blip r:embed="rId3"/>
          <a:stretch>
            <a:fillRect/>
          </a:stretch>
        </p:blipFill>
        <p:spPr>
          <a:xfrm>
            <a:off x="1105057" y="5308309"/>
            <a:ext cx="1727782" cy="1727782"/>
          </a:xfrm>
          <a:prstGeom prst="rect">
            <a:avLst/>
          </a:prstGeom>
        </p:spPr>
      </p:pic>
      <p:pic>
        <p:nvPicPr>
          <p:cNvPr id="7" name="Picture 6">
            <a:extLst>
              <a:ext uri="{FF2B5EF4-FFF2-40B4-BE49-F238E27FC236}">
                <a16:creationId xmlns:a16="http://schemas.microsoft.com/office/drawing/2014/main" id="{3BB5AC0B-7F3D-8649-9A22-43EC84EB306C}"/>
              </a:ext>
            </a:extLst>
          </p:cNvPr>
          <p:cNvPicPr>
            <a:picLocks noChangeAspect="1"/>
          </p:cNvPicPr>
          <p:nvPr/>
        </p:nvPicPr>
        <p:blipFill>
          <a:blip r:embed="rId4"/>
          <a:stretch>
            <a:fillRect/>
          </a:stretch>
        </p:blipFill>
        <p:spPr>
          <a:xfrm>
            <a:off x="3756958" y="5308307"/>
            <a:ext cx="1727783" cy="1727783"/>
          </a:xfrm>
          <a:prstGeom prst="rect">
            <a:avLst/>
          </a:prstGeom>
        </p:spPr>
      </p:pic>
      <p:pic>
        <p:nvPicPr>
          <p:cNvPr id="8" name="Picture 7">
            <a:extLst>
              <a:ext uri="{FF2B5EF4-FFF2-40B4-BE49-F238E27FC236}">
                <a16:creationId xmlns:a16="http://schemas.microsoft.com/office/drawing/2014/main" id="{30DA9A95-DD69-384A-98E4-1EF3B33BBAD4}"/>
              </a:ext>
            </a:extLst>
          </p:cNvPr>
          <p:cNvPicPr>
            <a:picLocks noChangeAspect="1"/>
          </p:cNvPicPr>
          <p:nvPr/>
        </p:nvPicPr>
        <p:blipFill>
          <a:blip r:embed="rId5"/>
          <a:stretch>
            <a:fillRect/>
          </a:stretch>
        </p:blipFill>
        <p:spPr>
          <a:xfrm>
            <a:off x="6496913" y="5308308"/>
            <a:ext cx="1727783" cy="1727783"/>
          </a:xfrm>
          <a:prstGeom prst="rect">
            <a:avLst/>
          </a:prstGeom>
        </p:spPr>
      </p:pic>
      <p:sp>
        <p:nvSpPr>
          <p:cNvPr id="9" name="TextBox 8">
            <a:extLst>
              <a:ext uri="{FF2B5EF4-FFF2-40B4-BE49-F238E27FC236}">
                <a16:creationId xmlns:a16="http://schemas.microsoft.com/office/drawing/2014/main" id="{FA477C27-A5B8-AB4A-82B1-86F35C824700}"/>
              </a:ext>
            </a:extLst>
          </p:cNvPr>
          <p:cNvSpPr txBox="1"/>
          <p:nvPr/>
        </p:nvSpPr>
        <p:spPr>
          <a:xfrm>
            <a:off x="1537579" y="4845760"/>
            <a:ext cx="862737" cy="384721"/>
          </a:xfrm>
          <a:prstGeom prst="rect">
            <a:avLst/>
          </a:prstGeom>
          <a:noFill/>
        </p:spPr>
        <p:txBody>
          <a:bodyPr wrap="none" rtlCol="0">
            <a:spAutoFit/>
          </a:bodyPr>
          <a:lstStyle/>
          <a:p>
            <a:r>
              <a:rPr lang="en-US" b="1" dirty="0">
                <a:solidFill>
                  <a:srgbClr val="000000"/>
                </a:solidFill>
              </a:rPr>
              <a:t>TCCC</a:t>
            </a:r>
          </a:p>
        </p:txBody>
      </p:sp>
      <p:sp>
        <p:nvSpPr>
          <p:cNvPr id="10" name="TextBox 9">
            <a:extLst>
              <a:ext uri="{FF2B5EF4-FFF2-40B4-BE49-F238E27FC236}">
                <a16:creationId xmlns:a16="http://schemas.microsoft.com/office/drawing/2014/main" id="{760ABFAC-A2F2-234A-AB37-EC8E76A7EDDA}"/>
              </a:ext>
            </a:extLst>
          </p:cNvPr>
          <p:cNvSpPr txBox="1"/>
          <p:nvPr/>
        </p:nvSpPr>
        <p:spPr>
          <a:xfrm>
            <a:off x="4139015" y="4845760"/>
            <a:ext cx="1051891" cy="384721"/>
          </a:xfrm>
          <a:prstGeom prst="rect">
            <a:avLst/>
          </a:prstGeom>
          <a:noFill/>
        </p:spPr>
        <p:txBody>
          <a:bodyPr wrap="none" rtlCol="0">
            <a:spAutoFit/>
          </a:bodyPr>
          <a:lstStyle/>
          <a:p>
            <a:r>
              <a:rPr lang="en-US" b="1" dirty="0">
                <a:solidFill>
                  <a:srgbClr val="000000"/>
                </a:solidFill>
              </a:rPr>
              <a:t>ERCCC</a:t>
            </a:r>
          </a:p>
        </p:txBody>
      </p:sp>
      <p:sp>
        <p:nvSpPr>
          <p:cNvPr id="11" name="TextBox 10">
            <a:extLst>
              <a:ext uri="{FF2B5EF4-FFF2-40B4-BE49-F238E27FC236}">
                <a16:creationId xmlns:a16="http://schemas.microsoft.com/office/drawing/2014/main" id="{E3E47F1B-B7FF-BF44-9301-A65DFA5A6B19}"/>
              </a:ext>
            </a:extLst>
          </p:cNvPr>
          <p:cNvSpPr txBox="1"/>
          <p:nvPr/>
        </p:nvSpPr>
        <p:spPr>
          <a:xfrm>
            <a:off x="6891415" y="4845760"/>
            <a:ext cx="875561" cy="384721"/>
          </a:xfrm>
          <a:prstGeom prst="rect">
            <a:avLst/>
          </a:prstGeom>
          <a:noFill/>
        </p:spPr>
        <p:txBody>
          <a:bodyPr wrap="none" rtlCol="0">
            <a:spAutoFit/>
          </a:bodyPr>
          <a:lstStyle/>
          <a:p>
            <a:r>
              <a:rPr lang="en-US" b="1" dirty="0">
                <a:solidFill>
                  <a:srgbClr val="000000"/>
                </a:solidFill>
              </a:rPr>
              <a:t>SCCC</a:t>
            </a:r>
          </a:p>
        </p:txBody>
      </p:sp>
    </p:spTree>
    <p:extLst>
      <p:ext uri="{BB962C8B-B14F-4D97-AF65-F5344CB8AC3E}">
        <p14:creationId xmlns:p14="http://schemas.microsoft.com/office/powerpoint/2010/main" val="412384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D5F0-C7DB-5F4E-8723-4360993FF7FC}"/>
              </a:ext>
            </a:extLst>
          </p:cNvPr>
          <p:cNvSpPr>
            <a:spLocks noGrp="1"/>
          </p:cNvSpPr>
          <p:nvPr>
            <p:ph type="title"/>
          </p:nvPr>
        </p:nvSpPr>
        <p:spPr/>
        <p:txBody>
          <a:bodyPr/>
          <a:lstStyle/>
          <a:p>
            <a:r>
              <a:rPr lang="en-US" dirty="0"/>
              <a:t>Deployed medicine</a:t>
            </a:r>
          </a:p>
        </p:txBody>
      </p:sp>
      <p:pic>
        <p:nvPicPr>
          <p:cNvPr id="6" name="Content Placeholder 5" descr="Text&#10;&#10;Description automatically generated with medium confidence">
            <a:extLst>
              <a:ext uri="{FF2B5EF4-FFF2-40B4-BE49-F238E27FC236}">
                <a16:creationId xmlns:a16="http://schemas.microsoft.com/office/drawing/2014/main" id="{7EA8B8B8-0C83-784E-A475-370161DF75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3987" y="609600"/>
            <a:ext cx="4193426"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a:extLst>
              <a:ext uri="{FF2B5EF4-FFF2-40B4-BE49-F238E27FC236}">
                <a16:creationId xmlns:a16="http://schemas.microsoft.com/office/drawing/2014/main" id="{EC95E7EE-BFE1-3745-BFA8-83DCA68121BF}"/>
              </a:ext>
            </a:extLst>
          </p:cNvPr>
          <p:cNvSpPr>
            <a:spLocks noGrp="1"/>
          </p:cNvSpPr>
          <p:nvPr>
            <p:ph type="ftr" sz="quarter" idx="11"/>
          </p:nvPr>
        </p:nvSpPr>
        <p:spPr/>
        <p:txBody>
          <a:bodyPr/>
          <a:lstStyle/>
          <a:p>
            <a:endParaRPr lang="en-US"/>
          </a:p>
        </p:txBody>
      </p:sp>
      <p:pic>
        <p:nvPicPr>
          <p:cNvPr id="8" name="Picture 7" descr="Text&#10;&#10;Description automatically generated with medium confidence">
            <a:extLst>
              <a:ext uri="{FF2B5EF4-FFF2-40B4-BE49-F238E27FC236}">
                <a16:creationId xmlns:a16="http://schemas.microsoft.com/office/drawing/2014/main" id="{A1670B36-E547-7B4E-B6D5-600FAA789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7" y="3369212"/>
            <a:ext cx="9004300" cy="3441700"/>
          </a:xfrm>
          <a:prstGeom prst="rect">
            <a:avLst/>
          </a:prstGeom>
        </p:spPr>
      </p:pic>
    </p:spTree>
    <p:extLst>
      <p:ext uri="{BB962C8B-B14F-4D97-AF65-F5344CB8AC3E}">
        <p14:creationId xmlns:p14="http://schemas.microsoft.com/office/powerpoint/2010/main" val="3001613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GT_PymPRvmkgiZOPA4X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vYakX4mS3CzDWeBOx6h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72y60WDRPqlsiossrMu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MthqKfTQEKgihgUsR7khw"/>
</p:tagLst>
</file>

<file path=ppt/theme/theme1.xml><?xml version="1.0" encoding="utf-8"?>
<a:theme xmlns:a="http://schemas.openxmlformats.org/drawingml/2006/main" name="Office Theme">
  <a:themeElements>
    <a:clrScheme name="DOS Color Scheme">
      <a:dk1>
        <a:srgbClr val="3CBBED"/>
      </a:dk1>
      <a:lt1>
        <a:srgbClr val="FFFFFF"/>
      </a:lt1>
      <a:dk2>
        <a:srgbClr val="117DB3"/>
      </a:dk2>
      <a:lt2>
        <a:srgbClr val="80878A"/>
      </a:lt2>
      <a:accent1>
        <a:srgbClr val="A8E6F8"/>
      </a:accent1>
      <a:accent2>
        <a:srgbClr val="FC8604"/>
      </a:accent2>
      <a:accent3>
        <a:srgbClr val="D13F05"/>
      </a:accent3>
      <a:accent4>
        <a:srgbClr val="FACD8A"/>
      </a:accent4>
      <a:accent5>
        <a:srgbClr val="4E5254"/>
      </a:accent5>
      <a:accent6>
        <a:srgbClr val="C3C6C7"/>
      </a:accent6>
      <a:hlink>
        <a:srgbClr val="3CBBED"/>
      </a:hlink>
      <a:folHlink>
        <a:srgbClr val="3CBBE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OS Introduction presentation" id="{E796DB23-E0E3-4700-82B8-33A805CC0288}" vid="{A6948829-ADF8-428D-9AE0-018DFDF0DE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4276E0C6EA6545A0980E728CA0D16F" ma:contentTypeVersion="12" ma:contentTypeDescription="Create a new document." ma:contentTypeScope="" ma:versionID="2ee924163d63291ed463809cd257f46f">
  <xsd:schema xmlns:xsd="http://www.w3.org/2001/XMLSchema" xmlns:xs="http://www.w3.org/2001/XMLSchema" xmlns:p="http://schemas.microsoft.com/office/2006/metadata/properties" xmlns:ns2="687affff-4a49-4c26-a26c-94afce142aea" xmlns:ns3="095eee01-24be-4581-bdfc-a8f3f7518cc6" targetNamespace="http://schemas.microsoft.com/office/2006/metadata/properties" ma:root="true" ma:fieldsID="84121ae03871df0cf768064b88db0fe7" ns2:_="" ns3:_="">
    <xsd:import namespace="687affff-4a49-4c26-a26c-94afce142aea"/>
    <xsd:import namespace="095eee01-24be-4581-bdfc-a8f3f7518c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affff-4a49-4c26-a26c-94afce142a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5eee01-24be-4581-bdfc-a8f3f7518cc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0C0698-D4CC-4D2F-A7BD-6AEBA1B4A39B}">
  <ds:schemaRefs>
    <ds:schemaRef ds:uri="http://schemas.microsoft.com/sharepoint/v3/contenttype/forms"/>
  </ds:schemaRefs>
</ds:datastoreItem>
</file>

<file path=customXml/itemProps2.xml><?xml version="1.0" encoding="utf-8"?>
<ds:datastoreItem xmlns:ds="http://schemas.openxmlformats.org/officeDocument/2006/customXml" ds:itemID="{2F508128-6242-43D6-ADEA-539C461BB2E8}">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87affff-4a49-4c26-a26c-94afce142aea"/>
    <ds:schemaRef ds:uri="http://schemas.microsoft.com/office/infopath/2007/PartnerControls"/>
    <ds:schemaRef ds:uri="095eee01-24be-4581-bdfc-a8f3f7518cc6"/>
    <ds:schemaRef ds:uri="http://www.w3.org/XML/1998/namespace"/>
    <ds:schemaRef ds:uri="http://purl.org/dc/dcmitype/"/>
  </ds:schemaRefs>
</ds:datastoreItem>
</file>

<file path=customXml/itemProps3.xml><?xml version="1.0" encoding="utf-8"?>
<ds:datastoreItem xmlns:ds="http://schemas.openxmlformats.org/officeDocument/2006/customXml" ds:itemID="{8CB488A2-1C8A-4535-98C1-AD49A40AA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affff-4a49-4c26-a26c-94afce142aea"/>
    <ds:schemaRef ds:uri="095eee01-24be-4581-bdfc-a8f3f751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17207</TotalTime>
  <Words>283</Words>
  <Application>Microsoft Office PowerPoint</Application>
  <PresentationFormat>Custom</PresentationFormat>
  <Paragraphs>54</Paragraphs>
  <Slides>12</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Calibri</vt:lpstr>
      <vt:lpstr>Office Theme</vt:lpstr>
      <vt:lpstr>think-cell Slide</vt:lpstr>
      <vt:lpstr>outline of FMAC TOT</vt:lpstr>
      <vt:lpstr>Objective</vt:lpstr>
      <vt:lpstr>Action for Peace (A4P)</vt:lpstr>
      <vt:lpstr>Why need FMAC TOT</vt:lpstr>
      <vt:lpstr>FMAC TOT</vt:lpstr>
      <vt:lpstr>Target for FMAC</vt:lpstr>
      <vt:lpstr>Joint Trauma System</vt:lpstr>
      <vt:lpstr>JTS </vt:lpstr>
      <vt:lpstr>Deployed medicine</vt:lpstr>
      <vt:lpstr>Adopt TCCC Principals For FMAC</vt:lpstr>
      <vt:lpstr>Summary</vt:lpstr>
      <vt:lpstr>PowerPoint Presentation</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Esther Tan</dc:creator>
  <cp:lastModifiedBy>Machiko Kawasaki</cp:lastModifiedBy>
  <cp:revision>199</cp:revision>
  <cp:lastPrinted>2022-01-31T10:04:19Z</cp:lastPrinted>
  <dcterms:created xsi:type="dcterms:W3CDTF">2020-02-03T21:56:11Z</dcterms:created>
  <dcterms:modified xsi:type="dcterms:W3CDTF">2023-04-02T13:29:40Z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0x010100704276E0C6EA6545A0980E728CA0D16F</vt:lpwstr>
  </property>
</Properties>
</file>