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75" r:id="rId5"/>
    <p:sldId id="591" r:id="rId6"/>
    <p:sldId id="592" r:id="rId7"/>
    <p:sldId id="593" r:id="rId8"/>
    <p:sldId id="590" r:id="rId9"/>
    <p:sldId id="589" r:id="rId10"/>
    <p:sldId id="588" r:id="rId11"/>
    <p:sldId id="595" r:id="rId12"/>
    <p:sldId id="596" r:id="rId13"/>
    <p:sldId id="597" r:id="rId14"/>
    <p:sldId id="598" r:id="rId15"/>
    <p:sldId id="594" r:id="rId16"/>
    <p:sldId id="574" r:id="rId17"/>
  </p:sldIdLst>
  <p:sldSz cx="9756775" cy="7315200"/>
  <p:notesSz cx="7010400" cy="9296400"/>
  <p:custDataLst>
    <p:tags r:id="rId20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8" autoAdjust="0"/>
    <p:restoredTop sz="82686"/>
  </p:normalViewPr>
  <p:slideViewPr>
    <p:cSldViewPr showGuides="1">
      <p:cViewPr varScale="1">
        <p:scale>
          <a:sx n="52" d="100"/>
          <a:sy n="52" d="100"/>
        </p:scale>
        <p:origin x="1338" y="84"/>
      </p:cViewPr>
      <p:guideLst>
        <p:guide pos="3073"/>
        <p:guide orient="horz" pos="2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02/04/2023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9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9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706-8782-424C-886C-7C42E7ECF027}" type="datetime1">
              <a:rPr lang="en-GB" smtClean="0"/>
              <a:t>02/04/2023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4.png"/><Relationship Id="rId18" Type="http://schemas.openxmlformats.org/officeDocument/2006/relationships/image" Target="cid:image001.png@01D546C5.F32FB7B0" TargetMode="Externa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keepingresourcehub.un.org/en/training/stm/t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2C6-7FCB-214F-8E07-D2B25CDB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7" y="2269491"/>
            <a:ext cx="8351604" cy="1103519"/>
          </a:xfrm>
        </p:spPr>
        <p:txBody>
          <a:bodyPr/>
          <a:lstStyle/>
          <a:p>
            <a:r>
              <a:rPr lang="en-US" sz="3600" dirty="0"/>
              <a:t>Teaching &amp; Learning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21216-AD7B-DE4E-B1FA-4DD620A8E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054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A4968-2192-FA40-81CD-D0FA00E7D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FMAC TOT virtual Workshop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6A9B8-EDE7-E14E-8B54-733AF085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87" y="3696872"/>
            <a:ext cx="3286624" cy="32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CFB8C-C6C9-2948-9164-21AD9E850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2" t="37498" r="24228" b="22218"/>
          <a:stretch/>
        </p:blipFill>
        <p:spPr>
          <a:xfrm>
            <a:off x="291009" y="1676400"/>
            <a:ext cx="8930778" cy="5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8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5C9B0-03FA-7DC4-02DE-C9D09B749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3" t="37498" r="26570" b="27774"/>
          <a:stretch/>
        </p:blipFill>
        <p:spPr>
          <a:xfrm>
            <a:off x="14028" y="1676400"/>
            <a:ext cx="9305057" cy="49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BD6AB-4451-3272-58C3-CDDE976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960563"/>
            <a:ext cx="9256963" cy="3297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Design effective lessons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Interact with audiences during lectures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207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5B28E-A4C0-C04E-9027-CA281DF9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DD3-25F8-E343-AE11-AD27884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1A59-86A4-0F4D-9665-F49ED50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527EFD-109D-5B42-CA9D-F992FE80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Learners will be able to</a:t>
            </a:r>
          </a:p>
          <a:p>
            <a:r>
              <a:rPr lang="en-US" sz="2400" dirty="0"/>
              <a:t>Design activities with a logical learning sequence to meet learning objectives and tailored for the needs of the target audience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Learn BOPPPS framework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Learn tips for delivery of training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88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DD3-25F8-E343-AE11-AD27884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 on TOT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1A59-86A4-0F4D-9665-F49ED50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D02254-1FC1-F1BB-A932-B8C6993C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hlinkClick r:id="rId3"/>
              </a:rPr>
              <a:t>https://peacekeepingresourcehub.un.org/en/training/stm/tot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provide trainers with the knowledge and skills needed to effectively deliver pre-deployment and other UN peacekeeping training. </a:t>
            </a:r>
          </a:p>
          <a:p>
            <a:pPr marL="23495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include five modules on the training cycle, training design &amp; theories of learning, training evaluation &amp; reporting, lesson development, and training delivery.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lesson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BD6AB-4451-3272-58C3-CDDE976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960563"/>
            <a:ext cx="9256963" cy="3297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Sequence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Simple to complex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Known to unknown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Cause to effect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Timing</a:t>
            </a:r>
          </a:p>
          <a:p>
            <a:pPr marL="565150" lvl="1" indent="-342900">
              <a:lnSpc>
                <a:spcPct val="150000"/>
              </a:lnSpc>
            </a:pPr>
            <a:r>
              <a:rPr lang="en-US" sz="2000" dirty="0"/>
              <a:t>Time management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Approach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Learning objective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Target audience analysis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Adult learning principles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52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BD6AB-4451-3272-58C3-CDDE976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960563"/>
            <a:ext cx="9256963" cy="3297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Visual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Handouts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Use slides and video, etc.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Auditory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Explaining directions out loud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Oral feedback on activities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Kinesthetic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Demonstration of techniques/skills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Activities that involve physical movement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116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BOPPPS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8D82A-1F1A-9413-4CE3-2B32E539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18B18-B59B-22B8-78F4-BC35B88CE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0" t="23974" r="17198" b="23222"/>
          <a:stretch/>
        </p:blipFill>
        <p:spPr>
          <a:xfrm>
            <a:off x="153987" y="1671735"/>
            <a:ext cx="9497009" cy="58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274F6-EA86-6C8C-7F2B-062B81157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2" t="38887" r="25009" b="38887"/>
          <a:stretch/>
        </p:blipFill>
        <p:spPr>
          <a:xfrm>
            <a:off x="173043" y="1981200"/>
            <a:ext cx="928686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1DCB1-061B-B9AC-3A06-38B49D44E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4" t="37498" r="28132" b="27774"/>
          <a:stretch/>
        </p:blipFill>
        <p:spPr>
          <a:xfrm>
            <a:off x="534987" y="1779036"/>
            <a:ext cx="8305800" cy="47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CEB07-1745-E7B8-775A-9F3452095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3" t="37498" r="26570" b="27774"/>
          <a:stretch/>
        </p:blipFill>
        <p:spPr>
          <a:xfrm>
            <a:off x="309671" y="1862970"/>
            <a:ext cx="8531116" cy="45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2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17289</TotalTime>
  <Words>190</Words>
  <Application>Microsoft Office PowerPoint</Application>
  <PresentationFormat>Custom</PresentationFormat>
  <Paragraphs>49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think-cell Slide</vt:lpstr>
      <vt:lpstr>Teaching &amp; Learning Strategy</vt:lpstr>
      <vt:lpstr>Objective</vt:lpstr>
      <vt:lpstr>STM on TOT</vt:lpstr>
      <vt:lpstr>Designing a lesson</vt:lpstr>
      <vt:lpstr>Learning Style</vt:lpstr>
      <vt:lpstr>BOPPPS model</vt:lpstr>
      <vt:lpstr>Delivering training</vt:lpstr>
      <vt:lpstr>Delivering training</vt:lpstr>
      <vt:lpstr>Delivering training</vt:lpstr>
      <vt:lpstr>Delivering training</vt:lpstr>
      <vt:lpstr>Delivering training</vt:lpstr>
      <vt:lpstr>Summary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Machiko Kawasaki</cp:lastModifiedBy>
  <cp:revision>200</cp:revision>
  <cp:lastPrinted>2022-01-31T10:04:19Z</cp:lastPrinted>
  <dcterms:created xsi:type="dcterms:W3CDTF">2020-02-03T21:56:11Z</dcterms:created>
  <dcterms:modified xsi:type="dcterms:W3CDTF">2023-04-02T15:24:01Z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