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1057" r:id="rId6"/>
    <p:sldId id="1058" r:id="rId7"/>
    <p:sldId id="1064" r:id="rId8"/>
    <p:sldId id="1045" r:id="rId9"/>
    <p:sldId id="1059" r:id="rId10"/>
    <p:sldId id="1061" r:id="rId11"/>
    <p:sldId id="1063" r:id="rId12"/>
    <p:sldId id="1062" r:id="rId13"/>
    <p:sldId id="1060" r:id="rId14"/>
  </p:sldIdLst>
  <p:sldSz cx="12192000" cy="6858000"/>
  <p:notesSz cx="7315200" cy="96012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3" pos="6017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pos="5314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pos="6652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6856" userDrawn="1">
          <p15:clr>
            <a:srgbClr val="A4A3A4"/>
          </p15:clr>
        </p15:guide>
        <p15:guide id="10" pos="2525" userDrawn="1">
          <p15:clr>
            <a:srgbClr val="A4A3A4"/>
          </p15:clr>
        </p15:guide>
        <p15:guide id="11" pos="3250" userDrawn="1">
          <p15:clr>
            <a:srgbClr val="A4A3A4"/>
          </p15:clr>
        </p15:guide>
        <p15:guide id="12" pos="4339" userDrawn="1">
          <p15:clr>
            <a:srgbClr val="A4A3A4"/>
          </p15:clr>
        </p15:guide>
        <p15:guide id="13" pos="4135" userDrawn="1">
          <p15:clr>
            <a:srgbClr val="A4A3A4"/>
          </p15:clr>
        </p15:guide>
        <p15:guide id="14" pos="3931" userDrawn="1">
          <p15:clr>
            <a:srgbClr val="A4A3A4"/>
          </p15:clr>
        </p15:guide>
        <p15:guide id="15" pos="4725" userDrawn="1">
          <p15:clr>
            <a:srgbClr val="A4A3A4"/>
          </p15:clr>
        </p15:guide>
        <p15:guide id="16" pos="1822" userDrawn="1">
          <p15:clr>
            <a:srgbClr val="A4A3A4"/>
          </p15:clr>
        </p15:guide>
        <p15:guide id="17" pos="50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CD6C47-4393-EDDB-67E6-AC35E5883580}" name="Christophe Manshoven" initials="CM" userId="S::christophe.manshoven@un.org::40a22272-7167-4a9b-bb17-7a19b3c4df65" providerId="AD"/>
  <p188:author id="{2FEF9BC2-628B-A125-B7F3-2D77A5A669C7}" name="Frank Moser" initials="FM" userId="S::moserf@un.org::0f3a2b96-0e53-4ae7-812d-1cc8e75ddb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Manshoven" initials="CM" lastIdx="4" clrIdx="0">
    <p:extLst>
      <p:ext uri="{19B8F6BF-5375-455C-9EA6-DF929625EA0E}">
        <p15:presenceInfo xmlns:p15="http://schemas.microsoft.com/office/powerpoint/2012/main" userId="S::christophe.manshoven@un.org::40a22272-7167-4a9b-bb17-7a19b3c4df65" providerId="AD"/>
      </p:ext>
    </p:extLst>
  </p:cmAuthor>
  <p:cmAuthor id="2" name="Giuseppe Di Bona" initials="GB" lastIdx="1" clrIdx="1">
    <p:extLst>
      <p:ext uri="{19B8F6BF-5375-455C-9EA6-DF929625EA0E}">
        <p15:presenceInfo xmlns:p15="http://schemas.microsoft.com/office/powerpoint/2012/main" userId="S::giuseppe.dibona@un.org::b8699db3-b2f4-4a37-b2a5-14e0c2ecf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F1D45-96C7-2881-E76F-D1F1D12C0CEB}" v="6" dt="2023-03-29T11:36:48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7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2863"/>
        <p:guide pos="6017"/>
        <p:guide pos="7265"/>
        <p:guide pos="5314"/>
        <p:guide pos="234"/>
        <p:guide pos="6652"/>
        <p:guide orient="horz" pos="436"/>
        <p:guide pos="6856"/>
        <p:guide pos="2525"/>
        <p:guide pos="3250"/>
        <p:guide pos="4339"/>
        <p:guide pos="4135"/>
        <p:guide pos="3931"/>
        <p:guide pos="4725"/>
        <p:guide pos="1822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zete Da Sama Itoua" userId="0833b3be-0e5e-42fa-a5d7-804220c3b579" providerId="ADAL" clId="{F2C90D15-35F3-C849-AD12-FE49FE28A289}"/>
    <pc:docChg chg="undo custSel addSld delSld modSld">
      <pc:chgData name="Nzete Da Sama Itoua" userId="0833b3be-0e5e-42fa-a5d7-804220c3b579" providerId="ADAL" clId="{F2C90D15-35F3-C849-AD12-FE49FE28A289}" dt="2023-03-27T07:46:25.825" v="1549" actId="20577"/>
      <pc:docMkLst>
        <pc:docMk/>
      </pc:docMkLst>
      <pc:sldChg chg="del">
        <pc:chgData name="Nzete Da Sama Itoua" userId="0833b3be-0e5e-42fa-a5d7-804220c3b579" providerId="ADAL" clId="{F2C90D15-35F3-C849-AD12-FE49FE28A289}" dt="2023-03-27T06:17:12.682" v="525" actId="2696"/>
        <pc:sldMkLst>
          <pc:docMk/>
          <pc:sldMk cId="1589804157" sldId="1029"/>
        </pc:sldMkLst>
      </pc:sldChg>
      <pc:sldChg chg="addSp delSp modSp mod">
        <pc:chgData name="Nzete Da Sama Itoua" userId="0833b3be-0e5e-42fa-a5d7-804220c3b579" providerId="ADAL" clId="{F2C90D15-35F3-C849-AD12-FE49FE28A289}" dt="2023-03-26T17:22:45.198" v="105" actId="1036"/>
        <pc:sldMkLst>
          <pc:docMk/>
          <pc:sldMk cId="2888983638" sldId="1057"/>
        </pc:sldMkLst>
        <pc:spChg chg="del">
          <ac:chgData name="Nzete Da Sama Itoua" userId="0833b3be-0e5e-42fa-a5d7-804220c3b579" providerId="ADAL" clId="{F2C90D15-35F3-C849-AD12-FE49FE28A289}" dt="2023-03-26T17:19:25.141" v="36" actId="478"/>
          <ac:spMkLst>
            <pc:docMk/>
            <pc:sldMk cId="2888983638" sldId="1057"/>
            <ac:spMk id="3" creationId="{66F045ED-079C-B69A-6601-42A3EC9B5E0D}"/>
          </ac:spMkLst>
        </pc:spChg>
        <pc:picChg chg="add mod">
          <ac:chgData name="Nzete Da Sama Itoua" userId="0833b3be-0e5e-42fa-a5d7-804220c3b579" providerId="ADAL" clId="{F2C90D15-35F3-C849-AD12-FE49FE28A289}" dt="2023-03-26T17:22:45.198" v="105" actId="1036"/>
          <ac:picMkLst>
            <pc:docMk/>
            <pc:sldMk cId="2888983638" sldId="1057"/>
            <ac:picMk id="4" creationId="{965D1DB3-B5F9-1D9E-92E5-C1744396DFE9}"/>
          </ac:picMkLst>
        </pc:picChg>
        <pc:picChg chg="add del mod">
          <ac:chgData name="Nzete Da Sama Itoua" userId="0833b3be-0e5e-42fa-a5d7-804220c3b579" providerId="ADAL" clId="{F2C90D15-35F3-C849-AD12-FE49FE28A289}" dt="2023-03-26T17:21:35.505" v="85" actId="478"/>
          <ac:picMkLst>
            <pc:docMk/>
            <pc:sldMk cId="2888983638" sldId="1057"/>
            <ac:picMk id="5" creationId="{1DF251B4-3AFF-E228-CD31-3ACE0DDB7E92}"/>
          </ac:picMkLst>
        </pc:picChg>
        <pc:picChg chg="mod">
          <ac:chgData name="Nzete Da Sama Itoua" userId="0833b3be-0e5e-42fa-a5d7-804220c3b579" providerId="ADAL" clId="{F2C90D15-35F3-C849-AD12-FE49FE28A289}" dt="2023-03-26T17:21:53.224" v="86" actId="14100"/>
          <ac:picMkLst>
            <pc:docMk/>
            <pc:sldMk cId="2888983638" sldId="1057"/>
            <ac:picMk id="6" creationId="{AF46EAE5-BF7A-2FF6-4A90-E3ED7CEAB778}"/>
          </ac:picMkLst>
        </pc:picChg>
      </pc:sldChg>
      <pc:sldChg chg="modSp mod">
        <pc:chgData name="Nzete Da Sama Itoua" userId="0833b3be-0e5e-42fa-a5d7-804220c3b579" providerId="ADAL" clId="{F2C90D15-35F3-C849-AD12-FE49FE28A289}" dt="2023-03-27T07:04:27.360" v="757" actId="5793"/>
        <pc:sldMkLst>
          <pc:docMk/>
          <pc:sldMk cId="3306871212" sldId="1058"/>
        </pc:sldMkLst>
        <pc:spChg chg="mod">
          <ac:chgData name="Nzete Da Sama Itoua" userId="0833b3be-0e5e-42fa-a5d7-804220c3b579" providerId="ADAL" clId="{F2C90D15-35F3-C849-AD12-FE49FE28A289}" dt="2023-03-27T07:04:27.360" v="757" actId="5793"/>
          <ac:spMkLst>
            <pc:docMk/>
            <pc:sldMk cId="3306871212" sldId="1058"/>
            <ac:spMk id="4" creationId="{DEEA4BF4-BB22-4AD8-EE69-40E1C82898CB}"/>
          </ac:spMkLst>
        </pc:spChg>
        <pc:grpChg chg="mod">
          <ac:chgData name="Nzete Da Sama Itoua" userId="0833b3be-0e5e-42fa-a5d7-804220c3b579" providerId="ADAL" clId="{F2C90D15-35F3-C849-AD12-FE49FE28A289}" dt="2023-03-26T17:24:24.078" v="162" actId="1038"/>
          <ac:grpSpMkLst>
            <pc:docMk/>
            <pc:sldMk cId="3306871212" sldId="1058"/>
            <ac:grpSpMk id="14" creationId="{62AFE05F-378E-0019-17F8-B099382EE450}"/>
          </ac:grpSpMkLst>
        </pc:grpChg>
        <pc:picChg chg="mod">
          <ac:chgData name="Nzete Da Sama Itoua" userId="0833b3be-0e5e-42fa-a5d7-804220c3b579" providerId="ADAL" clId="{F2C90D15-35F3-C849-AD12-FE49FE28A289}" dt="2023-03-26T17:36:33.159" v="346" actId="1037"/>
          <ac:picMkLst>
            <pc:docMk/>
            <pc:sldMk cId="3306871212" sldId="1058"/>
            <ac:picMk id="7" creationId="{D3C4B032-3781-4467-20C0-8D5F3BB4C9F0}"/>
          </ac:picMkLst>
        </pc:picChg>
        <pc:picChg chg="mod">
          <ac:chgData name="Nzete Da Sama Itoua" userId="0833b3be-0e5e-42fa-a5d7-804220c3b579" providerId="ADAL" clId="{F2C90D15-35F3-C849-AD12-FE49FE28A289}" dt="2023-03-26T17:35:18.260" v="306" actId="1038"/>
          <ac:picMkLst>
            <pc:docMk/>
            <pc:sldMk cId="3306871212" sldId="1058"/>
            <ac:picMk id="16" creationId="{F9432077-333A-DD06-028C-0D273BA74F28}"/>
          </ac:picMkLst>
        </pc:picChg>
        <pc:picChg chg="mod">
          <ac:chgData name="Nzete Da Sama Itoua" userId="0833b3be-0e5e-42fa-a5d7-804220c3b579" providerId="ADAL" clId="{F2C90D15-35F3-C849-AD12-FE49FE28A289}" dt="2023-03-26T17:35:36.986" v="316" actId="1038"/>
          <ac:picMkLst>
            <pc:docMk/>
            <pc:sldMk cId="3306871212" sldId="1058"/>
            <ac:picMk id="18" creationId="{55E4451E-4C09-D0A1-57F8-75161D32D71C}"/>
          </ac:picMkLst>
        </pc:picChg>
        <pc:picChg chg="mod">
          <ac:chgData name="Nzete Da Sama Itoua" userId="0833b3be-0e5e-42fa-a5d7-804220c3b579" providerId="ADAL" clId="{F2C90D15-35F3-C849-AD12-FE49FE28A289}" dt="2023-03-26T17:35:42.672" v="324" actId="1036"/>
          <ac:picMkLst>
            <pc:docMk/>
            <pc:sldMk cId="3306871212" sldId="1058"/>
            <ac:picMk id="21" creationId="{CC7E2A27-E842-CF47-A717-BC5A7411297F}"/>
          </ac:picMkLst>
        </pc:picChg>
      </pc:sldChg>
      <pc:sldChg chg="addSp delSp modSp mod">
        <pc:chgData name="Nzete Da Sama Itoua" userId="0833b3be-0e5e-42fa-a5d7-804220c3b579" providerId="ADAL" clId="{F2C90D15-35F3-C849-AD12-FE49FE28A289}" dt="2023-03-27T06:39:37.611" v="534" actId="1076"/>
        <pc:sldMkLst>
          <pc:docMk/>
          <pc:sldMk cId="140259372" sldId="1059"/>
        </pc:sldMkLst>
        <pc:spChg chg="add del mod">
          <ac:chgData name="Nzete Da Sama Itoua" userId="0833b3be-0e5e-42fa-a5d7-804220c3b579" providerId="ADAL" clId="{F2C90D15-35F3-C849-AD12-FE49FE28A289}" dt="2023-03-26T17:11:49.312" v="15" actId="478"/>
          <ac:spMkLst>
            <pc:docMk/>
            <pc:sldMk cId="140259372" sldId="1059"/>
            <ac:spMk id="3" creationId="{690452DE-20F1-90E9-B13F-7CDC85CC5C34}"/>
          </ac:spMkLst>
        </pc:spChg>
        <pc:spChg chg="mod">
          <ac:chgData name="Nzete Da Sama Itoua" userId="0833b3be-0e5e-42fa-a5d7-804220c3b579" providerId="ADAL" clId="{F2C90D15-35F3-C849-AD12-FE49FE28A289}" dt="2023-03-26T13:54:36.807" v="8" actId="14100"/>
          <ac:spMkLst>
            <pc:docMk/>
            <pc:sldMk cId="140259372" sldId="1059"/>
            <ac:spMk id="101" creationId="{4EBFF7D8-E949-56CA-F6BB-2D657754BAD2}"/>
          </ac:spMkLst>
        </pc:spChg>
        <pc:spChg chg="del mod">
          <ac:chgData name="Nzete Da Sama Itoua" userId="0833b3be-0e5e-42fa-a5d7-804220c3b579" providerId="ADAL" clId="{F2C90D15-35F3-C849-AD12-FE49FE28A289}" dt="2023-03-26T17:11:44.433" v="14" actId="478"/>
          <ac:spMkLst>
            <pc:docMk/>
            <pc:sldMk cId="140259372" sldId="1059"/>
            <ac:spMk id="104" creationId="{200525CF-D858-C889-6001-6727AEF079EB}"/>
          </ac:spMkLst>
        </pc:spChg>
        <pc:picChg chg="add mod">
          <ac:chgData name="Nzete Da Sama Itoua" userId="0833b3be-0e5e-42fa-a5d7-804220c3b579" providerId="ADAL" clId="{F2C90D15-35F3-C849-AD12-FE49FE28A289}" dt="2023-03-27T06:39:37.611" v="534" actId="1076"/>
          <ac:picMkLst>
            <pc:docMk/>
            <pc:sldMk cId="140259372" sldId="1059"/>
            <ac:picMk id="4" creationId="{A3E92314-E8E2-CA0E-D21A-45FD02D3295F}"/>
          </ac:picMkLst>
        </pc:picChg>
        <pc:picChg chg="add mod">
          <ac:chgData name="Nzete Da Sama Itoua" userId="0833b3be-0e5e-42fa-a5d7-804220c3b579" providerId="ADAL" clId="{F2C90D15-35F3-C849-AD12-FE49FE28A289}" dt="2023-03-27T06:30:33.919" v="526" actId="14100"/>
          <ac:picMkLst>
            <pc:docMk/>
            <pc:sldMk cId="140259372" sldId="1059"/>
            <ac:picMk id="5" creationId="{BA6B05E5-53D9-06E0-EE9B-709551A1ADA0}"/>
          </ac:picMkLst>
        </pc:picChg>
        <pc:picChg chg="add del mod">
          <ac:chgData name="Nzete Da Sama Itoua" userId="0833b3be-0e5e-42fa-a5d7-804220c3b579" providerId="ADAL" clId="{F2C90D15-35F3-C849-AD12-FE49FE28A289}" dt="2023-03-27T06:39:05.573" v="528" actId="478"/>
          <ac:picMkLst>
            <pc:docMk/>
            <pc:sldMk cId="140259372" sldId="1059"/>
            <ac:picMk id="7" creationId="{6FED82A6-A8D4-A44B-BD87-CD09674ACA8F}"/>
          </ac:picMkLst>
        </pc:picChg>
        <pc:picChg chg="del">
          <ac:chgData name="Nzete Da Sama Itoua" userId="0833b3be-0e5e-42fa-a5d7-804220c3b579" providerId="ADAL" clId="{F2C90D15-35F3-C849-AD12-FE49FE28A289}" dt="2023-03-26T17:13:36.434" v="26" actId="478"/>
          <ac:picMkLst>
            <pc:docMk/>
            <pc:sldMk cId="140259372" sldId="1059"/>
            <ac:picMk id="100" creationId="{2FCFE25D-C0C6-4C24-72AB-58778D1DDF6D}"/>
          </ac:picMkLst>
        </pc:picChg>
        <pc:picChg chg="del mod">
          <ac:chgData name="Nzete Da Sama Itoua" userId="0833b3be-0e5e-42fa-a5d7-804220c3b579" providerId="ADAL" clId="{F2C90D15-35F3-C849-AD12-FE49FE28A289}" dt="2023-03-26T17:12:07.914" v="16" actId="478"/>
          <ac:picMkLst>
            <pc:docMk/>
            <pc:sldMk cId="140259372" sldId="1059"/>
            <ac:picMk id="103" creationId="{B259754B-70E6-6299-6C00-86664BBD747C}"/>
          </ac:picMkLst>
        </pc:picChg>
      </pc:sldChg>
      <pc:sldChg chg="modSp mod">
        <pc:chgData name="Nzete Da Sama Itoua" userId="0833b3be-0e5e-42fa-a5d7-804220c3b579" providerId="ADAL" clId="{F2C90D15-35F3-C849-AD12-FE49FE28A289}" dt="2023-03-27T07:20:52.673" v="895" actId="20577"/>
        <pc:sldMkLst>
          <pc:docMk/>
          <pc:sldMk cId="929907173" sldId="1061"/>
        </pc:sldMkLst>
        <pc:spChg chg="mod">
          <ac:chgData name="Nzete Da Sama Itoua" userId="0833b3be-0e5e-42fa-a5d7-804220c3b579" providerId="ADAL" clId="{F2C90D15-35F3-C849-AD12-FE49FE28A289}" dt="2023-03-27T07:20:52.673" v="895" actId="20577"/>
          <ac:spMkLst>
            <pc:docMk/>
            <pc:sldMk cId="929907173" sldId="1061"/>
            <ac:spMk id="2" creationId="{ECA4408D-68C7-D9F2-D563-DABC0E626B82}"/>
          </ac:spMkLst>
        </pc:spChg>
      </pc:sldChg>
      <pc:sldChg chg="delSp modSp mod">
        <pc:chgData name="Nzete Da Sama Itoua" userId="0833b3be-0e5e-42fa-a5d7-804220c3b579" providerId="ADAL" clId="{F2C90D15-35F3-C849-AD12-FE49FE28A289}" dt="2023-03-27T07:11:03.684" v="874" actId="20577"/>
        <pc:sldMkLst>
          <pc:docMk/>
          <pc:sldMk cId="1300532282" sldId="1062"/>
        </pc:sldMkLst>
        <pc:spChg chg="mod">
          <ac:chgData name="Nzete Da Sama Itoua" userId="0833b3be-0e5e-42fa-a5d7-804220c3b579" providerId="ADAL" clId="{F2C90D15-35F3-C849-AD12-FE49FE28A289}" dt="2023-03-27T07:11:03.684" v="874" actId="20577"/>
          <ac:spMkLst>
            <pc:docMk/>
            <pc:sldMk cId="1300532282" sldId="1062"/>
            <ac:spMk id="2" creationId="{ECA4408D-68C7-D9F2-D563-DABC0E626B82}"/>
          </ac:spMkLst>
        </pc:spChg>
        <pc:picChg chg="del">
          <ac:chgData name="Nzete Da Sama Itoua" userId="0833b3be-0e5e-42fa-a5d7-804220c3b579" providerId="ADAL" clId="{F2C90D15-35F3-C849-AD12-FE49FE28A289}" dt="2023-03-27T07:10:02.483" v="792" actId="478"/>
          <ac:picMkLst>
            <pc:docMk/>
            <pc:sldMk cId="1300532282" sldId="1062"/>
            <ac:picMk id="3" creationId="{EEC4D23D-8AFE-F2DE-8676-EE7393740118}"/>
          </ac:picMkLst>
        </pc:picChg>
        <pc:picChg chg="del">
          <ac:chgData name="Nzete Da Sama Itoua" userId="0833b3be-0e5e-42fa-a5d7-804220c3b579" providerId="ADAL" clId="{F2C90D15-35F3-C849-AD12-FE49FE28A289}" dt="2023-03-27T07:10:02.483" v="792" actId="478"/>
          <ac:picMkLst>
            <pc:docMk/>
            <pc:sldMk cId="1300532282" sldId="1062"/>
            <ac:picMk id="4" creationId="{DB788FBA-12BE-D129-AD7D-0710AC3E2510}"/>
          </ac:picMkLst>
        </pc:picChg>
        <pc:picChg chg="del">
          <ac:chgData name="Nzete Da Sama Itoua" userId="0833b3be-0e5e-42fa-a5d7-804220c3b579" providerId="ADAL" clId="{F2C90D15-35F3-C849-AD12-FE49FE28A289}" dt="2023-03-27T07:10:02.483" v="792" actId="478"/>
          <ac:picMkLst>
            <pc:docMk/>
            <pc:sldMk cId="1300532282" sldId="1062"/>
            <ac:picMk id="5" creationId="{879C6622-EDE3-1C9C-05DF-9FD531CA4CD1}"/>
          </ac:picMkLst>
        </pc:picChg>
      </pc:sldChg>
      <pc:sldChg chg="addSp delSp modSp add mod">
        <pc:chgData name="Nzete Da Sama Itoua" userId="0833b3be-0e5e-42fa-a5d7-804220c3b579" providerId="ADAL" clId="{F2C90D15-35F3-C849-AD12-FE49FE28A289}" dt="2023-03-27T07:40:55.792" v="912" actId="1076"/>
        <pc:sldMkLst>
          <pc:docMk/>
          <pc:sldMk cId="910093514" sldId="1063"/>
        </pc:sldMkLst>
        <pc:spChg chg="mod">
          <ac:chgData name="Nzete Da Sama Itoua" userId="0833b3be-0e5e-42fa-a5d7-804220c3b579" providerId="ADAL" clId="{F2C90D15-35F3-C849-AD12-FE49FE28A289}" dt="2023-03-27T07:24:03.290" v="899" actId="20577"/>
          <ac:spMkLst>
            <pc:docMk/>
            <pc:sldMk cId="910093514" sldId="1063"/>
            <ac:spMk id="2" creationId="{ECA4408D-68C7-D9F2-D563-DABC0E626B82}"/>
          </ac:spMkLst>
        </pc:spChg>
        <pc:grpChg chg="del">
          <ac:chgData name="Nzete Da Sama Itoua" userId="0833b3be-0e5e-42fa-a5d7-804220c3b579" providerId="ADAL" clId="{F2C90D15-35F3-C849-AD12-FE49FE28A289}" dt="2023-03-27T07:24:10.887" v="901" actId="478"/>
          <ac:grpSpMkLst>
            <pc:docMk/>
            <pc:sldMk cId="910093514" sldId="1063"/>
            <ac:grpSpMk id="11" creationId="{38F21B10-D6B1-C1DC-3916-CC5C1AADE43A}"/>
          </ac:grpSpMkLst>
        </pc:grpChg>
        <pc:picChg chg="add del mod">
          <ac:chgData name="Nzete Da Sama Itoua" userId="0833b3be-0e5e-42fa-a5d7-804220c3b579" providerId="ADAL" clId="{F2C90D15-35F3-C849-AD12-FE49FE28A289}" dt="2023-03-27T07:24:27.138" v="906" actId="478"/>
          <ac:picMkLst>
            <pc:docMk/>
            <pc:sldMk cId="910093514" sldId="1063"/>
            <ac:picMk id="3" creationId="{C84F3470-D004-B185-EE8E-287114866040}"/>
          </ac:picMkLst>
        </pc:picChg>
        <pc:picChg chg="add mod">
          <ac:chgData name="Nzete Da Sama Itoua" userId="0833b3be-0e5e-42fa-a5d7-804220c3b579" providerId="ADAL" clId="{F2C90D15-35F3-C849-AD12-FE49FE28A289}" dt="2023-03-27T07:40:55.792" v="912" actId="1076"/>
          <ac:picMkLst>
            <pc:docMk/>
            <pc:sldMk cId="910093514" sldId="1063"/>
            <ac:picMk id="5" creationId="{E7441E0B-5177-ACBF-B27A-7EF70757784F}"/>
          </ac:picMkLst>
        </pc:picChg>
        <pc:picChg chg="del">
          <ac:chgData name="Nzete Da Sama Itoua" userId="0833b3be-0e5e-42fa-a5d7-804220c3b579" providerId="ADAL" clId="{F2C90D15-35F3-C849-AD12-FE49FE28A289}" dt="2023-03-27T07:24:15.974" v="903" actId="478"/>
          <ac:picMkLst>
            <pc:docMk/>
            <pc:sldMk cId="910093514" sldId="1063"/>
            <ac:picMk id="15" creationId="{4C5473BA-6D0F-9B49-EA0E-26C4233C2EE8}"/>
          </ac:picMkLst>
        </pc:picChg>
        <pc:picChg chg="del">
          <ac:chgData name="Nzete Da Sama Itoua" userId="0833b3be-0e5e-42fa-a5d7-804220c3b579" providerId="ADAL" clId="{F2C90D15-35F3-C849-AD12-FE49FE28A289}" dt="2023-03-27T07:24:17.464" v="904" actId="478"/>
          <ac:picMkLst>
            <pc:docMk/>
            <pc:sldMk cId="910093514" sldId="1063"/>
            <ac:picMk id="20" creationId="{C597D186-FEE4-01C0-9A47-FD658375795B}"/>
          </ac:picMkLst>
        </pc:picChg>
      </pc:sldChg>
      <pc:sldChg chg="del">
        <pc:chgData name="Nzete Da Sama Itoua" userId="0833b3be-0e5e-42fa-a5d7-804220c3b579" providerId="ADAL" clId="{F2C90D15-35F3-C849-AD12-FE49FE28A289}" dt="2023-03-27T07:09:54.076" v="791" actId="2696"/>
        <pc:sldMkLst>
          <pc:docMk/>
          <pc:sldMk cId="1035545397" sldId="1063"/>
        </pc:sldMkLst>
      </pc:sldChg>
      <pc:sldChg chg="del">
        <pc:chgData name="Nzete Da Sama Itoua" userId="0833b3be-0e5e-42fa-a5d7-804220c3b579" providerId="ADAL" clId="{F2C90D15-35F3-C849-AD12-FE49FE28A289}" dt="2023-03-27T07:09:54.075" v="790" actId="2696"/>
        <pc:sldMkLst>
          <pc:docMk/>
          <pc:sldMk cId="748995473" sldId="1064"/>
        </pc:sldMkLst>
      </pc:sldChg>
      <pc:sldChg chg="delSp modSp add mod">
        <pc:chgData name="Nzete Da Sama Itoua" userId="0833b3be-0e5e-42fa-a5d7-804220c3b579" providerId="ADAL" clId="{F2C90D15-35F3-C849-AD12-FE49FE28A289}" dt="2023-03-27T07:46:25.825" v="1549" actId="20577"/>
        <pc:sldMkLst>
          <pc:docMk/>
          <pc:sldMk cId="1277010565" sldId="1064"/>
        </pc:sldMkLst>
        <pc:spChg chg="mod">
          <ac:chgData name="Nzete Da Sama Itoua" userId="0833b3be-0e5e-42fa-a5d7-804220c3b579" providerId="ADAL" clId="{F2C90D15-35F3-C849-AD12-FE49FE28A289}" dt="2023-03-27T07:43:26.426" v="1146" actId="790"/>
          <ac:spMkLst>
            <pc:docMk/>
            <pc:sldMk cId="1277010565" sldId="1064"/>
            <ac:spMk id="2" creationId="{D924DD4E-670C-3AEB-B197-A446CC2DF399}"/>
          </ac:spMkLst>
        </pc:spChg>
        <pc:spChg chg="mod">
          <ac:chgData name="Nzete Da Sama Itoua" userId="0833b3be-0e5e-42fa-a5d7-804220c3b579" providerId="ADAL" clId="{F2C90D15-35F3-C849-AD12-FE49FE28A289}" dt="2023-03-27T07:46:25.825" v="1549" actId="20577"/>
          <ac:spMkLst>
            <pc:docMk/>
            <pc:sldMk cId="1277010565" sldId="1064"/>
            <ac:spMk id="4" creationId="{DEEA4BF4-BB22-4AD8-EE69-40E1C82898CB}"/>
          </ac:spMkLst>
        </pc:spChg>
        <pc:grpChg chg="del">
          <ac:chgData name="Nzete Da Sama Itoua" userId="0833b3be-0e5e-42fa-a5d7-804220c3b579" providerId="ADAL" clId="{F2C90D15-35F3-C849-AD12-FE49FE28A289}" dt="2023-03-27T07:41:52.919" v="971" actId="478"/>
          <ac:grpSpMkLst>
            <pc:docMk/>
            <pc:sldMk cId="1277010565" sldId="1064"/>
            <ac:grpSpMk id="14" creationId="{62AFE05F-378E-0019-17F8-B099382EE450}"/>
          </ac:grpSpMkLst>
        </pc:grpChg>
        <pc:picChg chg="del">
          <ac:chgData name="Nzete Da Sama Itoua" userId="0833b3be-0e5e-42fa-a5d7-804220c3b579" providerId="ADAL" clId="{F2C90D15-35F3-C849-AD12-FE49FE28A289}" dt="2023-03-27T07:41:52.919" v="971" actId="478"/>
          <ac:picMkLst>
            <pc:docMk/>
            <pc:sldMk cId="1277010565" sldId="1064"/>
            <ac:picMk id="5" creationId="{8D7CDA79-EB6A-8755-3DCB-5DCEF56CDBE9}"/>
          </ac:picMkLst>
        </pc:picChg>
        <pc:picChg chg="del">
          <ac:chgData name="Nzete Da Sama Itoua" userId="0833b3be-0e5e-42fa-a5d7-804220c3b579" providerId="ADAL" clId="{F2C90D15-35F3-C849-AD12-FE49FE28A289}" dt="2023-03-27T07:41:52.919" v="971" actId="478"/>
          <ac:picMkLst>
            <pc:docMk/>
            <pc:sldMk cId="1277010565" sldId="1064"/>
            <ac:picMk id="7" creationId="{D3C4B032-3781-4467-20C0-8D5F3BB4C9F0}"/>
          </ac:picMkLst>
        </pc:picChg>
        <pc:picChg chg="del">
          <ac:chgData name="Nzete Da Sama Itoua" userId="0833b3be-0e5e-42fa-a5d7-804220c3b579" providerId="ADAL" clId="{F2C90D15-35F3-C849-AD12-FE49FE28A289}" dt="2023-03-27T07:41:52.919" v="971" actId="478"/>
          <ac:picMkLst>
            <pc:docMk/>
            <pc:sldMk cId="1277010565" sldId="1064"/>
            <ac:picMk id="16" creationId="{F9432077-333A-DD06-028C-0D273BA74F28}"/>
          </ac:picMkLst>
        </pc:picChg>
        <pc:picChg chg="del">
          <ac:chgData name="Nzete Da Sama Itoua" userId="0833b3be-0e5e-42fa-a5d7-804220c3b579" providerId="ADAL" clId="{F2C90D15-35F3-C849-AD12-FE49FE28A289}" dt="2023-03-27T07:41:52.919" v="971" actId="478"/>
          <ac:picMkLst>
            <pc:docMk/>
            <pc:sldMk cId="1277010565" sldId="1064"/>
            <ac:picMk id="18" creationId="{55E4451E-4C09-D0A1-57F8-75161D32D71C}"/>
          </ac:picMkLst>
        </pc:picChg>
        <pc:picChg chg="del">
          <ac:chgData name="Nzete Da Sama Itoua" userId="0833b3be-0e5e-42fa-a5d7-804220c3b579" providerId="ADAL" clId="{F2C90D15-35F3-C849-AD12-FE49FE28A289}" dt="2023-03-27T07:41:52.919" v="971" actId="478"/>
          <ac:picMkLst>
            <pc:docMk/>
            <pc:sldMk cId="1277010565" sldId="1064"/>
            <ac:picMk id="21" creationId="{CC7E2A27-E842-CF47-A717-BC5A7411297F}"/>
          </ac:picMkLst>
        </pc:picChg>
      </pc:sldChg>
    </pc:docChg>
  </pc:docChgLst>
  <pc:docChgLst>
    <pc:chgData name="Nzete Da Sama Itoua" userId="S::nzete.dasamaitoua@un.org::0833b3be-0e5e-42fa-a5d7-804220c3b579" providerId="AD" clId="Web-{19E5A16A-C5BE-0041-3AE1-BDD6947926C7}"/>
    <pc:docChg chg="delSld modSld">
      <pc:chgData name="Nzete Da Sama Itoua" userId="S::nzete.dasamaitoua@un.org::0833b3be-0e5e-42fa-a5d7-804220c3b579" providerId="AD" clId="Web-{19E5A16A-C5BE-0041-3AE1-BDD6947926C7}" dt="2023-03-27T04:25:15.756" v="23"/>
      <pc:docMkLst>
        <pc:docMk/>
      </pc:docMkLst>
      <pc:sldChg chg="modSp">
        <pc:chgData name="Nzete Da Sama Itoua" userId="S::nzete.dasamaitoua@un.org::0833b3be-0e5e-42fa-a5d7-804220c3b579" providerId="AD" clId="Web-{19E5A16A-C5BE-0041-3AE1-BDD6947926C7}" dt="2023-03-27T04:24:43.114" v="22" actId="20577"/>
        <pc:sldMkLst>
          <pc:docMk/>
          <pc:sldMk cId="3031274708" sldId="1045"/>
        </pc:sldMkLst>
        <pc:spChg chg="mod">
          <ac:chgData name="Nzete Da Sama Itoua" userId="S::nzete.dasamaitoua@un.org::0833b3be-0e5e-42fa-a5d7-804220c3b579" providerId="AD" clId="Web-{19E5A16A-C5BE-0041-3AE1-BDD6947926C7}" dt="2023-03-27T04:24:16.519" v="18" actId="20577"/>
          <ac:spMkLst>
            <pc:docMk/>
            <pc:sldMk cId="3031274708" sldId="1045"/>
            <ac:spMk id="16" creationId="{53550429-0C4E-4F13-9FD5-3C39E4A1C81E}"/>
          </ac:spMkLst>
        </pc:spChg>
        <pc:spChg chg="mod">
          <ac:chgData name="Nzete Da Sama Itoua" userId="S::nzete.dasamaitoua@un.org::0833b3be-0e5e-42fa-a5d7-804220c3b579" providerId="AD" clId="Web-{19E5A16A-C5BE-0041-3AE1-BDD6947926C7}" dt="2023-03-27T04:24:43.114" v="22" actId="20577"/>
          <ac:spMkLst>
            <pc:docMk/>
            <pc:sldMk cId="3031274708" sldId="1045"/>
            <ac:spMk id="25" creationId="{ABB7E422-786A-49BB-AB40-EB62E606A714}"/>
          </ac:spMkLst>
        </pc:spChg>
      </pc:sldChg>
      <pc:sldChg chg="del">
        <pc:chgData name="Nzete Da Sama Itoua" userId="S::nzete.dasamaitoua@un.org::0833b3be-0e5e-42fa-a5d7-804220c3b579" providerId="AD" clId="Web-{19E5A16A-C5BE-0041-3AE1-BDD6947926C7}" dt="2023-03-27T04:25:15.756" v="23"/>
        <pc:sldMkLst>
          <pc:docMk/>
          <pc:sldMk cId="807633397" sldId="1056"/>
        </pc:sldMkLst>
      </pc:sldChg>
      <pc:sldChg chg="modSp">
        <pc:chgData name="Nzete Da Sama Itoua" userId="S::nzete.dasamaitoua@un.org::0833b3be-0e5e-42fa-a5d7-804220c3b579" providerId="AD" clId="Web-{19E5A16A-C5BE-0041-3AE1-BDD6947926C7}" dt="2023-03-27T04:22:43.375" v="13" actId="14100"/>
        <pc:sldMkLst>
          <pc:docMk/>
          <pc:sldMk cId="3306871212" sldId="1058"/>
        </pc:sldMkLst>
        <pc:spChg chg="mod">
          <ac:chgData name="Nzete Da Sama Itoua" userId="S::nzete.dasamaitoua@un.org::0833b3be-0e5e-42fa-a5d7-804220c3b579" providerId="AD" clId="Web-{19E5A16A-C5BE-0041-3AE1-BDD6947926C7}" dt="2023-03-27T04:22:43.375" v="13" actId="14100"/>
          <ac:spMkLst>
            <pc:docMk/>
            <pc:sldMk cId="3306871212" sldId="1058"/>
            <ac:spMk id="4" creationId="{DEEA4BF4-BB22-4AD8-EE69-40E1C82898CB}"/>
          </ac:spMkLst>
        </pc:spChg>
      </pc:sldChg>
      <pc:sldChg chg="modSp">
        <pc:chgData name="Nzete Da Sama Itoua" userId="S::nzete.dasamaitoua@un.org::0833b3be-0e5e-42fa-a5d7-804220c3b579" providerId="AD" clId="Web-{19E5A16A-C5BE-0041-3AE1-BDD6947926C7}" dt="2023-03-27T04:21:49.842" v="7" actId="1076"/>
        <pc:sldMkLst>
          <pc:docMk/>
          <pc:sldMk cId="140259372" sldId="1059"/>
        </pc:sldMkLst>
        <pc:spChg chg="ord">
          <ac:chgData name="Nzete Da Sama Itoua" userId="S::nzete.dasamaitoua@un.org::0833b3be-0e5e-42fa-a5d7-804220c3b579" providerId="AD" clId="Web-{19E5A16A-C5BE-0041-3AE1-BDD6947926C7}" dt="2023-03-27T04:21:30.810" v="5"/>
          <ac:spMkLst>
            <pc:docMk/>
            <pc:sldMk cId="140259372" sldId="1059"/>
            <ac:spMk id="101" creationId="{4EBFF7D8-E949-56CA-F6BB-2D657754BAD2}"/>
          </ac:spMkLst>
        </pc:spChg>
        <pc:picChg chg="mod">
          <ac:chgData name="Nzete Da Sama Itoua" userId="S::nzete.dasamaitoua@un.org::0833b3be-0e5e-42fa-a5d7-804220c3b579" providerId="AD" clId="Web-{19E5A16A-C5BE-0041-3AE1-BDD6947926C7}" dt="2023-03-27T04:21:14.825" v="3" actId="1076"/>
          <ac:picMkLst>
            <pc:docMk/>
            <pc:sldMk cId="140259372" sldId="1059"/>
            <ac:picMk id="5" creationId="{BA6B05E5-53D9-06E0-EE9B-709551A1ADA0}"/>
          </ac:picMkLst>
        </pc:picChg>
        <pc:picChg chg="mod">
          <ac:chgData name="Nzete Da Sama Itoua" userId="S::nzete.dasamaitoua@un.org::0833b3be-0e5e-42fa-a5d7-804220c3b579" providerId="AD" clId="Web-{19E5A16A-C5BE-0041-3AE1-BDD6947926C7}" dt="2023-03-27T04:21:49.842" v="7" actId="1076"/>
          <ac:picMkLst>
            <pc:docMk/>
            <pc:sldMk cId="140259372" sldId="1059"/>
            <ac:picMk id="7" creationId="{6FED82A6-A8D4-A44B-BD87-CD09674ACA8F}"/>
          </ac:picMkLst>
        </pc:picChg>
      </pc:sldChg>
    </pc:docChg>
  </pc:docChgLst>
  <pc:docChgLst>
    <pc:chgData name="Deirdre Windsor" userId="c7b0b471-2b15-4e5a-946a-c6610f7e49bf" providerId="ADAL" clId="{99C863BA-7FA4-46F7-AD72-A60B7085822D}"/>
    <pc:docChg chg="undo custSel addSld delSld modSld sldOrd modMainMaster">
      <pc:chgData name="Deirdre Windsor" userId="c7b0b471-2b15-4e5a-946a-c6610f7e49bf" providerId="ADAL" clId="{99C863BA-7FA4-46F7-AD72-A60B7085822D}" dt="2023-03-24T00:14:32.507" v="5038" actId="20577"/>
      <pc:docMkLst>
        <pc:docMk/>
      </pc:docMkLst>
      <pc:sldChg chg="addSp delSp modSp mod">
        <pc:chgData name="Deirdre Windsor" userId="c7b0b471-2b15-4e5a-946a-c6610f7e49bf" providerId="ADAL" clId="{99C863BA-7FA4-46F7-AD72-A60B7085822D}" dt="2023-03-23T19:03:56.466" v="101" actId="122"/>
        <pc:sldMkLst>
          <pc:docMk/>
          <pc:sldMk cId="0" sldId="257"/>
        </pc:sldMkLst>
        <pc:spChg chg="del mod">
          <ac:chgData name="Deirdre Windsor" userId="c7b0b471-2b15-4e5a-946a-c6610f7e49bf" providerId="ADAL" clId="{99C863BA-7FA4-46F7-AD72-A60B7085822D}" dt="2023-03-23T19:03:33.498" v="76" actId="478"/>
          <ac:spMkLst>
            <pc:docMk/>
            <pc:sldMk cId="0" sldId="257"/>
            <ac:spMk id="4" creationId="{D5B0B960-CFFA-1AEA-701B-51C21B096D0E}"/>
          </ac:spMkLst>
        </pc:spChg>
        <pc:spChg chg="add del mod">
          <ac:chgData name="Deirdre Windsor" userId="c7b0b471-2b15-4e5a-946a-c6610f7e49bf" providerId="ADAL" clId="{99C863BA-7FA4-46F7-AD72-A60B7085822D}" dt="2023-03-23T19:03:56.466" v="101" actId="122"/>
          <ac:spMkLst>
            <pc:docMk/>
            <pc:sldMk cId="0" sldId="257"/>
            <ac:spMk id="5" creationId="{54E038A0-2500-2B4E-BF3E-8E51FD668B0B}"/>
          </ac:spMkLst>
        </pc:spChg>
        <pc:picChg chg="del">
          <ac:chgData name="Deirdre Windsor" userId="c7b0b471-2b15-4e5a-946a-c6610f7e49bf" providerId="ADAL" clId="{99C863BA-7FA4-46F7-AD72-A60B7085822D}" dt="2023-03-23T19:03:29.173" v="74" actId="478"/>
          <ac:picMkLst>
            <pc:docMk/>
            <pc:sldMk cId="0" sldId="257"/>
            <ac:picMk id="3" creationId="{785B8D72-4418-CC2B-9DDC-8CD04FC7CE10}"/>
          </ac:picMkLst>
        </pc:picChg>
      </pc:sldChg>
      <pc:sldChg chg="del">
        <pc:chgData name="Deirdre Windsor" userId="c7b0b471-2b15-4e5a-946a-c6610f7e49bf" providerId="ADAL" clId="{99C863BA-7FA4-46F7-AD72-A60B7085822D}" dt="2023-03-24T00:03:07.300" v="4690" actId="47"/>
        <pc:sldMkLst>
          <pc:docMk/>
          <pc:sldMk cId="1030617963" sldId="280"/>
        </pc:sldMkLst>
      </pc:sldChg>
      <pc:sldChg chg="del">
        <pc:chgData name="Deirdre Windsor" userId="c7b0b471-2b15-4e5a-946a-c6610f7e49bf" providerId="ADAL" clId="{99C863BA-7FA4-46F7-AD72-A60B7085822D}" dt="2023-03-23T18:58:39.345" v="0" actId="2696"/>
        <pc:sldMkLst>
          <pc:docMk/>
          <pc:sldMk cId="1032293271" sldId="700"/>
        </pc:sldMkLst>
      </pc:sldChg>
      <pc:sldChg chg="del">
        <pc:chgData name="Deirdre Windsor" userId="c7b0b471-2b15-4e5a-946a-c6610f7e49bf" providerId="ADAL" clId="{99C863BA-7FA4-46F7-AD72-A60B7085822D}" dt="2023-03-23T19:01:01.580" v="9" actId="2696"/>
        <pc:sldMkLst>
          <pc:docMk/>
          <pc:sldMk cId="2065401" sldId="708"/>
        </pc:sldMkLst>
      </pc:sldChg>
      <pc:sldChg chg="del">
        <pc:chgData name="Deirdre Windsor" userId="c7b0b471-2b15-4e5a-946a-c6610f7e49bf" providerId="ADAL" clId="{99C863BA-7FA4-46F7-AD72-A60B7085822D}" dt="2023-03-24T00:03:11.637" v="4691" actId="47"/>
        <pc:sldMkLst>
          <pc:docMk/>
          <pc:sldMk cId="3513227316" sldId="945"/>
        </pc:sldMkLst>
      </pc:sldChg>
      <pc:sldChg chg="del">
        <pc:chgData name="Deirdre Windsor" userId="c7b0b471-2b15-4e5a-946a-c6610f7e49bf" providerId="ADAL" clId="{99C863BA-7FA4-46F7-AD72-A60B7085822D}" dt="2023-03-23T19:01:04.579" v="10" actId="2696"/>
        <pc:sldMkLst>
          <pc:docMk/>
          <pc:sldMk cId="3626824122" sldId="968"/>
        </pc:sldMkLst>
      </pc:sldChg>
      <pc:sldChg chg="del">
        <pc:chgData name="Deirdre Windsor" userId="c7b0b471-2b15-4e5a-946a-c6610f7e49bf" providerId="ADAL" clId="{99C863BA-7FA4-46F7-AD72-A60B7085822D}" dt="2023-03-24T00:03:31.134" v="4693" actId="47"/>
        <pc:sldMkLst>
          <pc:docMk/>
          <pc:sldMk cId="2692685184" sldId="1002"/>
        </pc:sldMkLst>
      </pc:sldChg>
      <pc:sldChg chg="del">
        <pc:chgData name="Deirdre Windsor" userId="c7b0b471-2b15-4e5a-946a-c6610f7e49bf" providerId="ADAL" clId="{99C863BA-7FA4-46F7-AD72-A60B7085822D}" dt="2023-03-24T00:03:27.988" v="4692" actId="47"/>
        <pc:sldMkLst>
          <pc:docMk/>
          <pc:sldMk cId="1118281653" sldId="1031"/>
        </pc:sldMkLst>
      </pc:sldChg>
      <pc:sldChg chg="del">
        <pc:chgData name="Deirdre Windsor" userId="c7b0b471-2b15-4e5a-946a-c6610f7e49bf" providerId="ADAL" clId="{99C863BA-7FA4-46F7-AD72-A60B7085822D}" dt="2023-03-23T19:00:33.165" v="7" actId="2696"/>
        <pc:sldMkLst>
          <pc:docMk/>
          <pc:sldMk cId="3338502060" sldId="1039"/>
        </pc:sldMkLst>
      </pc:sldChg>
      <pc:sldChg chg="del">
        <pc:chgData name="Deirdre Windsor" userId="c7b0b471-2b15-4e5a-946a-c6610f7e49bf" providerId="ADAL" clId="{99C863BA-7FA4-46F7-AD72-A60B7085822D}" dt="2023-03-23T19:00:58.207" v="8" actId="2696"/>
        <pc:sldMkLst>
          <pc:docMk/>
          <pc:sldMk cId="456860434" sldId="1041"/>
        </pc:sldMkLst>
      </pc:sldChg>
      <pc:sldChg chg="addSp delSp modSp mod ord setBg">
        <pc:chgData name="Deirdre Windsor" userId="c7b0b471-2b15-4e5a-946a-c6610f7e49bf" providerId="ADAL" clId="{99C863BA-7FA4-46F7-AD72-A60B7085822D}" dt="2023-03-23T20:17:24.240" v="4376" actId="1076"/>
        <pc:sldMkLst>
          <pc:docMk/>
          <pc:sldMk cId="3031274708" sldId="1045"/>
        </pc:sldMkLst>
        <pc:spChg chg="del mod">
          <ac:chgData name="Deirdre Windsor" userId="c7b0b471-2b15-4e5a-946a-c6610f7e49bf" providerId="ADAL" clId="{99C863BA-7FA4-46F7-AD72-A60B7085822D}" dt="2023-03-23T20:15:38.151" v="4262" actId="478"/>
          <ac:spMkLst>
            <pc:docMk/>
            <pc:sldMk cId="3031274708" sldId="1045"/>
            <ac:spMk id="4" creationId="{6E0FA0FE-2C07-4745-95F3-231426B5C8FE}"/>
          </ac:spMkLst>
        </pc:spChg>
        <pc:spChg chg="add mod">
          <ac:chgData name="Deirdre Windsor" userId="c7b0b471-2b15-4e5a-946a-c6610f7e49bf" providerId="ADAL" clId="{99C863BA-7FA4-46F7-AD72-A60B7085822D}" dt="2023-03-23T20:15:32.531" v="4261" actId="6549"/>
          <ac:spMkLst>
            <pc:docMk/>
            <pc:sldMk cId="3031274708" sldId="1045"/>
            <ac:spMk id="9" creationId="{7C496308-48C3-88DA-17EA-74E9D1B60DEC}"/>
          </ac:spMkLst>
        </pc:spChg>
        <pc:spChg chg="mod">
          <ac:chgData name="Deirdre Windsor" userId="c7b0b471-2b15-4e5a-946a-c6610f7e49bf" providerId="ADAL" clId="{99C863BA-7FA4-46F7-AD72-A60B7085822D}" dt="2023-03-23T20:16:33.604" v="4361" actId="6549"/>
          <ac:spMkLst>
            <pc:docMk/>
            <pc:sldMk cId="3031274708" sldId="1045"/>
            <ac:spMk id="15" creationId="{DE25C086-3DD4-4659-9384-354617300DFE}"/>
          </ac:spMkLst>
        </pc:spChg>
        <pc:spChg chg="mod">
          <ac:chgData name="Deirdre Windsor" userId="c7b0b471-2b15-4e5a-946a-c6610f7e49bf" providerId="ADAL" clId="{99C863BA-7FA4-46F7-AD72-A60B7085822D}" dt="2023-03-23T20:17:20.438" v="4375" actId="1076"/>
          <ac:spMkLst>
            <pc:docMk/>
            <pc:sldMk cId="3031274708" sldId="1045"/>
            <ac:spMk id="16" creationId="{53550429-0C4E-4F13-9FD5-3C39E4A1C81E}"/>
          </ac:spMkLst>
        </pc:spChg>
        <pc:spChg chg="del mod">
          <ac:chgData name="Deirdre Windsor" userId="c7b0b471-2b15-4e5a-946a-c6610f7e49bf" providerId="ADAL" clId="{99C863BA-7FA4-46F7-AD72-A60B7085822D}" dt="2023-03-23T19:13:31.832" v="146" actId="478"/>
          <ac:spMkLst>
            <pc:docMk/>
            <pc:sldMk cId="3031274708" sldId="1045"/>
            <ac:spMk id="17" creationId="{26FD0D4D-E43C-498A-BE10-F6D49195C517}"/>
          </ac:spMkLst>
        </pc:spChg>
        <pc:spChg chg="del mod">
          <ac:chgData name="Deirdre Windsor" userId="c7b0b471-2b15-4e5a-946a-c6610f7e49bf" providerId="ADAL" clId="{99C863BA-7FA4-46F7-AD72-A60B7085822D}" dt="2023-03-23T19:13:31.832" v="146" actId="478"/>
          <ac:spMkLst>
            <pc:docMk/>
            <pc:sldMk cId="3031274708" sldId="1045"/>
            <ac:spMk id="18" creationId="{302EA5F7-B408-4264-8F7C-4E01E0422EC3}"/>
          </ac:spMkLst>
        </pc:spChg>
        <pc:spChg chg="del mod">
          <ac:chgData name="Deirdre Windsor" userId="c7b0b471-2b15-4e5a-946a-c6610f7e49bf" providerId="ADAL" clId="{99C863BA-7FA4-46F7-AD72-A60B7085822D}" dt="2023-03-23T19:13:31.832" v="146" actId="478"/>
          <ac:spMkLst>
            <pc:docMk/>
            <pc:sldMk cId="3031274708" sldId="1045"/>
            <ac:spMk id="21" creationId="{0036DFF7-A1AC-42D9-9EED-A2CDD7215CA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23" creationId="{6F0C3198-1660-46EE-871D-9C34F19B908B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24" creationId="{CD732067-D193-4C15-9DD7-A7BCCA695EE2}"/>
          </ac:spMkLst>
        </pc:spChg>
        <pc:spChg chg="mod">
          <ac:chgData name="Deirdre Windsor" userId="c7b0b471-2b15-4e5a-946a-c6610f7e49bf" providerId="ADAL" clId="{99C863BA-7FA4-46F7-AD72-A60B7085822D}" dt="2023-03-23T20:17:24.240" v="4376" actId="1076"/>
          <ac:spMkLst>
            <pc:docMk/>
            <pc:sldMk cId="3031274708" sldId="1045"/>
            <ac:spMk id="25" creationId="{ABB7E422-786A-49BB-AB40-EB62E606A714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27" creationId="{C492D5D8-AD55-4A63-AF37-195A1FFF1F91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28" creationId="{BEDE23C5-97D5-4C8D-9C0C-C33E1A045E0A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29" creationId="{64D37766-58F5-4299-A2A0-996DB299E7F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0" creationId="{A3741FD8-B4B4-4EFB-AB8F-59F99095C868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1" creationId="{C8CEC777-1C7A-43BB-8B98-1AD39ABD1C8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2" creationId="{3D2FEBAB-50EB-4357-A496-04B5E2189D1C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3" creationId="{B65B530B-1C82-4E83-A069-AADC32AE6281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4" creationId="{29852193-3CBA-48CA-A0FB-FFD1535F29E2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5" creationId="{CDCCE212-10ED-4B58-A252-0C0966972674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6" creationId="{8BE9DEC9-2CE1-4C09-AE3F-666C4CD7ADB5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7" creationId="{8058E732-0080-4406-A2B2-DE15D69C7DF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8" creationId="{E8C5D451-5616-4A4C-AA6B-FD900468BC4A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39" creationId="{0FA51971-EB85-4D9D-B635-5B798E643951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0" creationId="{B4E4AD04-9318-46EF-ABA0-72AFA25C34D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1" creationId="{A58A1D6D-A8FC-480D-BE41-6253987419F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2" creationId="{ED11352A-806E-4D13-816B-39658A12205E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3" creationId="{2DF38657-1F51-4090-8F2A-7AE32977EF24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4" creationId="{35DF618E-A6FC-4629-99F7-F75FF1FD1C33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5" creationId="{64D6A482-CAD0-4FF2-859E-3C77EBFA4F0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6" creationId="{E3FB7E8A-93EE-4EC5-AFCE-A47317B83F94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7" creationId="{F66F7B6D-ADCD-4DEC-8E1B-E3A26C2946D2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8" creationId="{9467E298-0B6B-468E-82C8-65578BE328E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49" creationId="{FF7C0778-C09A-4857-8503-E28534EFBE8D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1" creationId="{0C6DCD70-F539-4707-89E2-31164ADD8461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2" creationId="{FFBFF996-1F39-4055-B985-A60BA54C054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3" creationId="{954570F3-0AE5-4271-AA87-45BC6EC0BCEC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4" creationId="{4D24D2E1-C02D-499D-AEE6-26AD45D7EECB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5" creationId="{8A5F2934-3AFB-44C8-943B-930EFB90BECB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6" creationId="{E9E86684-7B3B-430E-8C0B-A39FA2BC42B3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7" creationId="{815FCC2B-4E0B-4A39-A7C1-B1DFA4A39C56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8" creationId="{7EBB77F1-0B9E-4BDD-9924-56B3DF72CCEC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59" creationId="{5D54D6A8-D594-4AAC-B072-FC3B6364E349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0" creationId="{073724A5-9665-4C00-AFC1-E6A0BF650D2A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1" creationId="{1C951F0F-ECC1-49E4-9257-B4D73771B46A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2" creationId="{FC18243B-F83D-426C-B871-2A6DCACC6116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3" creationId="{508BBC94-3119-43D4-8271-E9683835A768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4" creationId="{79B87068-CDCF-40F0-BBC0-9867B7F64A9C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5" creationId="{622BCC3D-CCB2-47DB-A5E6-A37F9FD62DDA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6" creationId="{621AB23B-12BB-4819-AFB6-1AF0F1029FC9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7" creationId="{1EFF6E61-6EFF-41F7-A054-4E7B0E9C130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8" creationId="{7A345161-3705-4DAC-B7D4-32C44AACF2F8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69" creationId="{21BF4649-C6A3-4435-AB93-82A2F66AA652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0" creationId="{5E256B2D-8F1B-45C6-B808-3C74AE50FC7C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1" creationId="{A34F5424-FD5C-4EF4-929A-FA3470DBE7EA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2" creationId="{54C54747-4660-4C4B-B534-3CA0A13AE3ED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3" creationId="{DB4D61A6-43A2-44AC-A426-21A604C3775C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4" creationId="{B0FDE281-D761-428E-9261-4CBD65A6465E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5" creationId="{87EADBCE-223D-4D55-B4A3-9EDB23C91118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6" creationId="{06CA642C-8BE8-4F7C-A87D-BBAC18E958F2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7" creationId="{343A317F-D4B0-4B23-AD2D-CAF9A021E8B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8" creationId="{2660A115-A28B-4E70-9FFE-B5D0A92F82A0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79" creationId="{8133DBE1-1654-4315-9156-C6EA1E415855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0" creationId="{3ED8E859-3463-43BF-AA7D-7123A00F7996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1" creationId="{7907CF58-6F06-408E-B560-CAAD7672F62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2" creationId="{401AA869-5A6F-4713-BE99-E038D57C30C1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3" creationId="{33241706-69E5-4251-8020-EE84DD80A439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4" creationId="{0A7EBC8C-3771-4F0A-B49F-DCE7BF23859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6" creationId="{B4AA55B7-7768-437E-B3DB-4A189D4F0A3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7" creationId="{1AE19847-02A5-414D-AF88-99D002B4AD54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8" creationId="{BB8C5BAA-2FCF-40CA-B06E-E3D323F4579E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89" creationId="{E00169F8-AE2F-4D68-AF56-16B53E4CBAD3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0" creationId="{E3FE45D9-5012-4808-A7B2-3ADA6C31CEC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1" creationId="{3E872918-CDA4-4FF6-878A-93F29AB61E76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2" creationId="{060378F6-5A93-44DC-8821-52B40F70709A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3" creationId="{566F73F5-1B45-4066-80C2-FB574B982A69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4" creationId="{16F0CF3D-ABB9-4D7D-98C6-1682F5A0114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5" creationId="{F91201F0-9CC4-41E3-B141-64F59A658AFF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6" creationId="{FEA6D1F7-2529-4C23-ADE4-837C4CEC3DB8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7" creationId="{15014538-ED91-4869-BF53-E360DBAD6B14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8" creationId="{36768B34-28EF-4E0E-8841-EAA135225B80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99" creationId="{AEE75753-7599-45B2-8772-123B849291D2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100" creationId="{37DF4A2A-D3BA-4D22-A0C3-7920C5D10E07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101" creationId="{5172A4C3-F89B-4524-AE04-C50587A0A332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102" creationId="{C67A4D9D-82BE-4E13-AF7B-124D420DF113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103" creationId="{CDD51A09-170B-4FA0-803E-BEDCBEC5A856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104" creationId="{6BDD5E4B-836E-4D12-9FF0-56A98450447C}"/>
          </ac:spMkLst>
        </pc:spChg>
        <pc:spChg chg="del">
          <ac:chgData name="Deirdre Windsor" userId="c7b0b471-2b15-4e5a-946a-c6610f7e49bf" providerId="ADAL" clId="{99C863BA-7FA4-46F7-AD72-A60B7085822D}" dt="2023-03-23T19:13:26.300" v="145" actId="478"/>
          <ac:spMkLst>
            <pc:docMk/>
            <pc:sldMk cId="3031274708" sldId="1045"/>
            <ac:spMk id="105" creationId="{38794120-97C1-41A3-A88C-50EB2C7D4088}"/>
          </ac:spMkLst>
        </pc:spChg>
        <pc:picChg chg="add mod">
          <ac:chgData name="Deirdre Windsor" userId="c7b0b471-2b15-4e5a-946a-c6610f7e49bf" providerId="ADAL" clId="{99C863BA-7FA4-46F7-AD72-A60B7085822D}" dt="2023-03-23T19:15:16.747" v="163" actId="14100"/>
          <ac:picMkLst>
            <pc:docMk/>
            <pc:sldMk cId="3031274708" sldId="1045"/>
            <ac:picMk id="3" creationId="{39D95EDF-9BB7-948F-31F9-66E19D287765}"/>
          </ac:picMkLst>
        </pc:picChg>
        <pc:picChg chg="add mod">
          <ac:chgData name="Deirdre Windsor" userId="c7b0b471-2b15-4e5a-946a-c6610f7e49bf" providerId="ADAL" clId="{99C863BA-7FA4-46F7-AD72-A60B7085822D}" dt="2023-03-23T19:15:44.136" v="171" actId="1076"/>
          <ac:picMkLst>
            <pc:docMk/>
            <pc:sldMk cId="3031274708" sldId="1045"/>
            <ac:picMk id="6" creationId="{BA823218-4737-4353-662E-D4970DF6808B}"/>
          </ac:picMkLst>
        </pc:picChg>
        <pc:picChg chg="add mod">
          <ac:chgData name="Deirdre Windsor" userId="c7b0b471-2b15-4e5a-946a-c6610f7e49bf" providerId="ADAL" clId="{99C863BA-7FA4-46F7-AD72-A60B7085822D}" dt="2023-03-23T19:15:38.976" v="170" actId="1076"/>
          <ac:picMkLst>
            <pc:docMk/>
            <pc:sldMk cId="3031274708" sldId="1045"/>
            <ac:picMk id="8" creationId="{7899C241-8824-A732-B1D0-1512CC0D414C}"/>
          </ac:picMkLst>
        </pc:picChg>
        <pc:picChg chg="del">
          <ac:chgData name="Deirdre Windsor" userId="c7b0b471-2b15-4e5a-946a-c6610f7e49bf" providerId="ADAL" clId="{99C863BA-7FA4-46F7-AD72-A60B7085822D}" dt="2023-03-23T19:13:26.300" v="145" actId="478"/>
          <ac:picMkLst>
            <pc:docMk/>
            <pc:sldMk cId="3031274708" sldId="1045"/>
            <ac:picMk id="85" creationId="{837BC3A5-B4C3-4B2E-A6C2-B275E78369BF}"/>
          </ac:picMkLst>
        </pc:picChg>
        <pc:cxnChg chg="del">
          <ac:chgData name="Deirdre Windsor" userId="c7b0b471-2b15-4e5a-946a-c6610f7e49bf" providerId="ADAL" clId="{99C863BA-7FA4-46F7-AD72-A60B7085822D}" dt="2023-03-23T19:13:26.300" v="145" actId="478"/>
          <ac:cxnSpMkLst>
            <pc:docMk/>
            <pc:sldMk cId="3031274708" sldId="1045"/>
            <ac:cxnSpMk id="14" creationId="{82B9518D-45DF-4892-B159-627C990D5EB0}"/>
          </ac:cxnSpMkLst>
        </pc:cxnChg>
        <pc:cxnChg chg="del">
          <ac:chgData name="Deirdre Windsor" userId="c7b0b471-2b15-4e5a-946a-c6610f7e49bf" providerId="ADAL" clId="{99C863BA-7FA4-46F7-AD72-A60B7085822D}" dt="2023-03-23T19:13:31.832" v="146" actId="478"/>
          <ac:cxnSpMkLst>
            <pc:docMk/>
            <pc:sldMk cId="3031274708" sldId="1045"/>
            <ac:cxnSpMk id="19" creationId="{F9BEE4E1-9405-43EB-A754-CA8DBD78DE97}"/>
          </ac:cxnSpMkLst>
        </pc:cxnChg>
        <pc:cxnChg chg="del">
          <ac:chgData name="Deirdre Windsor" userId="c7b0b471-2b15-4e5a-946a-c6610f7e49bf" providerId="ADAL" clId="{99C863BA-7FA4-46F7-AD72-A60B7085822D}" dt="2023-03-23T19:13:26.300" v="145" actId="478"/>
          <ac:cxnSpMkLst>
            <pc:docMk/>
            <pc:sldMk cId="3031274708" sldId="1045"/>
            <ac:cxnSpMk id="20" creationId="{13D4FFD9-AC87-4412-B540-82C3C5A96776}"/>
          </ac:cxnSpMkLst>
        </pc:cxnChg>
        <pc:cxnChg chg="del">
          <ac:chgData name="Deirdre Windsor" userId="c7b0b471-2b15-4e5a-946a-c6610f7e49bf" providerId="ADAL" clId="{99C863BA-7FA4-46F7-AD72-A60B7085822D}" dt="2023-03-23T19:13:26.300" v="145" actId="478"/>
          <ac:cxnSpMkLst>
            <pc:docMk/>
            <pc:sldMk cId="3031274708" sldId="1045"/>
            <ac:cxnSpMk id="22" creationId="{6801F30B-74D8-46EF-8591-940493662C7F}"/>
          </ac:cxnSpMkLst>
        </pc:cxnChg>
        <pc:cxnChg chg="del">
          <ac:chgData name="Deirdre Windsor" userId="c7b0b471-2b15-4e5a-946a-c6610f7e49bf" providerId="ADAL" clId="{99C863BA-7FA4-46F7-AD72-A60B7085822D}" dt="2023-03-23T19:13:26.300" v="145" actId="478"/>
          <ac:cxnSpMkLst>
            <pc:docMk/>
            <pc:sldMk cId="3031274708" sldId="1045"/>
            <ac:cxnSpMk id="26" creationId="{CAC673AE-6E87-4F5C-B1DF-82F1CFA4EBC9}"/>
          </ac:cxnSpMkLst>
        </pc:cxnChg>
        <pc:cxnChg chg="del">
          <ac:chgData name="Deirdre Windsor" userId="c7b0b471-2b15-4e5a-946a-c6610f7e49bf" providerId="ADAL" clId="{99C863BA-7FA4-46F7-AD72-A60B7085822D}" dt="2023-03-23T19:13:26.300" v="145" actId="478"/>
          <ac:cxnSpMkLst>
            <pc:docMk/>
            <pc:sldMk cId="3031274708" sldId="1045"/>
            <ac:cxnSpMk id="50" creationId="{9491F97F-83D7-40D2-927B-13650398BDC1}"/>
          </ac:cxnSpMkLst>
        </pc:cxnChg>
      </pc:sldChg>
      <pc:sldChg chg="del">
        <pc:chgData name="Deirdre Windsor" userId="c7b0b471-2b15-4e5a-946a-c6610f7e49bf" providerId="ADAL" clId="{99C863BA-7FA4-46F7-AD72-A60B7085822D}" dt="2023-03-23T19:00:23.903" v="6" actId="2696"/>
        <pc:sldMkLst>
          <pc:docMk/>
          <pc:sldMk cId="668797062" sldId="1047"/>
        </pc:sldMkLst>
      </pc:sldChg>
      <pc:sldChg chg="del">
        <pc:chgData name="Deirdre Windsor" userId="c7b0b471-2b15-4e5a-946a-c6610f7e49bf" providerId="ADAL" clId="{99C863BA-7FA4-46F7-AD72-A60B7085822D}" dt="2023-03-23T19:01:18.638" v="11" actId="2696"/>
        <pc:sldMkLst>
          <pc:docMk/>
          <pc:sldMk cId="4222308192" sldId="1048"/>
        </pc:sldMkLst>
      </pc:sldChg>
      <pc:sldChg chg="del">
        <pc:chgData name="Deirdre Windsor" userId="c7b0b471-2b15-4e5a-946a-c6610f7e49bf" providerId="ADAL" clId="{99C863BA-7FA4-46F7-AD72-A60B7085822D}" dt="2023-03-23T19:02:29.411" v="17" actId="2696"/>
        <pc:sldMkLst>
          <pc:docMk/>
          <pc:sldMk cId="3814243940" sldId="1050"/>
        </pc:sldMkLst>
      </pc:sldChg>
      <pc:sldChg chg="del">
        <pc:chgData name="Deirdre Windsor" userId="c7b0b471-2b15-4e5a-946a-c6610f7e49bf" providerId="ADAL" clId="{99C863BA-7FA4-46F7-AD72-A60B7085822D}" dt="2023-03-23T19:01:23.694" v="12" actId="2696"/>
        <pc:sldMkLst>
          <pc:docMk/>
          <pc:sldMk cId="4265713367" sldId="1051"/>
        </pc:sldMkLst>
      </pc:sldChg>
      <pc:sldChg chg="del">
        <pc:chgData name="Deirdre Windsor" userId="c7b0b471-2b15-4e5a-946a-c6610f7e49bf" providerId="ADAL" clId="{99C863BA-7FA4-46F7-AD72-A60B7085822D}" dt="2023-03-23T19:02:04.272" v="15" actId="2696"/>
        <pc:sldMkLst>
          <pc:docMk/>
          <pc:sldMk cId="1092193996" sldId="1052"/>
        </pc:sldMkLst>
      </pc:sldChg>
      <pc:sldChg chg="addSp delSp modSp mod">
        <pc:chgData name="Deirdre Windsor" userId="c7b0b471-2b15-4e5a-946a-c6610f7e49bf" providerId="ADAL" clId="{99C863BA-7FA4-46F7-AD72-A60B7085822D}" dt="2023-03-24T00:14:32.507" v="5038" actId="20577"/>
        <pc:sldMkLst>
          <pc:docMk/>
          <pc:sldMk cId="807633397" sldId="1056"/>
        </pc:sldMkLst>
        <pc:spChg chg="add mod">
          <ac:chgData name="Deirdre Windsor" userId="c7b0b471-2b15-4e5a-946a-c6610f7e49bf" providerId="ADAL" clId="{99C863BA-7FA4-46F7-AD72-A60B7085822D}" dt="2023-03-24T00:14:32.507" v="5038" actId="20577"/>
          <ac:spMkLst>
            <pc:docMk/>
            <pc:sldMk cId="807633397" sldId="1056"/>
            <ac:spMk id="2" creationId="{ECA4408D-68C7-D9F2-D563-DABC0E626B82}"/>
          </ac:spMkLst>
        </pc:spChg>
        <pc:spChg chg="del mod">
          <ac:chgData name="Deirdre Windsor" userId="c7b0b471-2b15-4e5a-946a-c6610f7e49bf" providerId="ADAL" clId="{99C863BA-7FA4-46F7-AD72-A60B7085822D}" dt="2023-03-23T20:18:33.055" v="4466" actId="478"/>
          <ac:spMkLst>
            <pc:docMk/>
            <pc:sldMk cId="807633397" sldId="1056"/>
            <ac:spMk id="4" creationId="{6E0FA0FE-2C07-4745-95F3-231426B5C8FE}"/>
          </ac:spMkLst>
        </pc:spChg>
        <pc:spChg chg="add del mod">
          <ac:chgData name="Deirdre Windsor" userId="c7b0b471-2b15-4e5a-946a-c6610f7e49bf" providerId="ADAL" clId="{99C863BA-7FA4-46F7-AD72-A60B7085822D}" dt="2023-03-23T20:19:03.891" v="4530" actId="20577"/>
          <ac:spMkLst>
            <pc:docMk/>
            <pc:sldMk cId="807633397" sldId="1056"/>
            <ac:spMk id="107" creationId="{692E74EF-FE24-49F5-992B-7C5678681ABB}"/>
          </ac:spMkLst>
        </pc:spChg>
      </pc:sldChg>
      <pc:sldChg chg="del">
        <pc:chgData name="Deirdre Windsor" userId="c7b0b471-2b15-4e5a-946a-c6610f7e49bf" providerId="ADAL" clId="{99C863BA-7FA4-46F7-AD72-A60B7085822D}" dt="2023-03-23T19:02:06.909" v="16" actId="2696"/>
        <pc:sldMkLst>
          <pc:docMk/>
          <pc:sldMk cId="1832950229" sldId="1057"/>
        </pc:sldMkLst>
      </pc:sldChg>
      <pc:sldChg chg="addSp modSp new mod chgLayout">
        <pc:chgData name="Deirdre Windsor" userId="c7b0b471-2b15-4e5a-946a-c6610f7e49bf" providerId="ADAL" clId="{99C863BA-7FA4-46F7-AD72-A60B7085822D}" dt="2023-03-24T00:13:02.326" v="5029" actId="6549"/>
        <pc:sldMkLst>
          <pc:docMk/>
          <pc:sldMk cId="2888983638" sldId="1057"/>
        </pc:sldMkLst>
        <pc:spChg chg="add mod">
          <ac:chgData name="Deirdre Windsor" userId="c7b0b471-2b15-4e5a-946a-c6610f7e49bf" providerId="ADAL" clId="{99C863BA-7FA4-46F7-AD72-A60B7085822D}" dt="2023-03-24T00:12:14.939" v="5021" actId="2"/>
          <ac:spMkLst>
            <pc:docMk/>
            <pc:sldMk cId="2888983638" sldId="1057"/>
            <ac:spMk id="2" creationId="{D924DD4E-670C-3AEB-B197-A446CC2DF399}"/>
          </ac:spMkLst>
        </pc:spChg>
        <pc:spChg chg="add mod">
          <ac:chgData name="Deirdre Windsor" userId="c7b0b471-2b15-4e5a-946a-c6610f7e49bf" providerId="ADAL" clId="{99C863BA-7FA4-46F7-AD72-A60B7085822D}" dt="2023-03-23T19:32:50.355" v="1778" actId="14100"/>
          <ac:spMkLst>
            <pc:docMk/>
            <pc:sldMk cId="2888983638" sldId="1057"/>
            <ac:spMk id="3" creationId="{66F045ED-079C-B69A-6601-42A3EC9B5E0D}"/>
          </ac:spMkLst>
        </pc:spChg>
        <pc:spChg chg="add mod">
          <ac:chgData name="Deirdre Windsor" userId="c7b0b471-2b15-4e5a-946a-c6610f7e49bf" providerId="ADAL" clId="{99C863BA-7FA4-46F7-AD72-A60B7085822D}" dt="2023-03-24T00:13:02.326" v="5029" actId="6549"/>
          <ac:spMkLst>
            <pc:docMk/>
            <pc:sldMk cId="2888983638" sldId="1057"/>
            <ac:spMk id="4" creationId="{DEEA4BF4-BB22-4AD8-EE69-40E1C82898CB}"/>
          </ac:spMkLst>
        </pc:spChg>
        <pc:spChg chg="add mod">
          <ac:chgData name="Deirdre Windsor" userId="c7b0b471-2b15-4e5a-946a-c6610f7e49bf" providerId="ADAL" clId="{99C863BA-7FA4-46F7-AD72-A60B7085822D}" dt="2023-03-23T20:14:27.990" v="4168" actId="20577"/>
          <ac:spMkLst>
            <pc:docMk/>
            <pc:sldMk cId="2888983638" sldId="1057"/>
            <ac:spMk id="5" creationId="{2CC80BB6-89D5-430B-300F-90C0DC722141}"/>
          </ac:spMkLst>
        </pc:spChg>
      </pc:sldChg>
      <pc:sldChg chg="del">
        <pc:chgData name="Deirdre Windsor" userId="c7b0b471-2b15-4e5a-946a-c6610f7e49bf" providerId="ADAL" clId="{99C863BA-7FA4-46F7-AD72-A60B7085822D}" dt="2023-03-23T19:01:38.315" v="14" actId="2696"/>
        <pc:sldMkLst>
          <pc:docMk/>
          <pc:sldMk cId="1034715401" sldId="1058"/>
        </pc:sldMkLst>
      </pc:sldChg>
      <pc:sldChg chg="addSp delSp modSp add mod">
        <pc:chgData name="Deirdre Windsor" userId="c7b0b471-2b15-4e5a-946a-c6610f7e49bf" providerId="ADAL" clId="{99C863BA-7FA4-46F7-AD72-A60B7085822D}" dt="2023-03-24T00:13:49.832" v="5031" actId="1076"/>
        <pc:sldMkLst>
          <pc:docMk/>
          <pc:sldMk cId="3306871212" sldId="1058"/>
        </pc:sldMkLst>
        <pc:spChg chg="mod">
          <ac:chgData name="Deirdre Windsor" userId="c7b0b471-2b15-4e5a-946a-c6610f7e49bf" providerId="ADAL" clId="{99C863BA-7FA4-46F7-AD72-A60B7085822D}" dt="2023-03-24T00:13:49.832" v="5031" actId="1076"/>
          <ac:spMkLst>
            <pc:docMk/>
            <pc:sldMk cId="3306871212" sldId="1058"/>
            <ac:spMk id="2" creationId="{D924DD4E-670C-3AEB-B197-A446CC2DF399}"/>
          </ac:spMkLst>
        </pc:spChg>
        <pc:spChg chg="del">
          <ac:chgData name="Deirdre Windsor" userId="c7b0b471-2b15-4e5a-946a-c6610f7e49bf" providerId="ADAL" clId="{99C863BA-7FA4-46F7-AD72-A60B7085822D}" dt="2023-03-23T19:35:34.004" v="1906" actId="478"/>
          <ac:spMkLst>
            <pc:docMk/>
            <pc:sldMk cId="3306871212" sldId="1058"/>
            <ac:spMk id="3" creationId="{66F045ED-079C-B69A-6601-42A3EC9B5E0D}"/>
          </ac:spMkLst>
        </pc:spChg>
        <pc:spChg chg="mod">
          <ac:chgData name="Deirdre Windsor" userId="c7b0b471-2b15-4e5a-946a-c6610f7e49bf" providerId="ADAL" clId="{99C863BA-7FA4-46F7-AD72-A60B7085822D}" dt="2023-03-24T00:13:28.908" v="5030" actId="20577"/>
          <ac:spMkLst>
            <pc:docMk/>
            <pc:sldMk cId="3306871212" sldId="1058"/>
            <ac:spMk id="4" creationId="{DEEA4BF4-BB22-4AD8-EE69-40E1C82898CB}"/>
          </ac:spMkLst>
        </pc:spChg>
        <pc:spChg chg="del mod">
          <ac:chgData name="Deirdre Windsor" userId="c7b0b471-2b15-4e5a-946a-c6610f7e49bf" providerId="ADAL" clId="{99C863BA-7FA4-46F7-AD72-A60B7085822D}" dt="2023-03-23T19:35:32.190" v="1905" actId="478"/>
          <ac:spMkLst>
            <pc:docMk/>
            <pc:sldMk cId="3306871212" sldId="1058"/>
            <ac:spMk id="5" creationId="{2CC80BB6-89D5-430B-300F-90C0DC722141}"/>
          </ac:spMkLst>
        </pc:spChg>
        <pc:grpChg chg="add mod">
          <ac:chgData name="Deirdre Windsor" userId="c7b0b471-2b15-4e5a-946a-c6610f7e49bf" providerId="ADAL" clId="{99C863BA-7FA4-46F7-AD72-A60B7085822D}" dt="2023-03-23T20:05:48.968" v="4045" actId="14100"/>
          <ac:grpSpMkLst>
            <pc:docMk/>
            <pc:sldMk cId="3306871212" sldId="1058"/>
            <ac:grpSpMk id="14" creationId="{62AFE05F-378E-0019-17F8-B099382EE450}"/>
          </ac:grpSpMkLst>
        </pc:grpChg>
        <pc:picChg chg="add mod">
          <ac:chgData name="Deirdre Windsor" userId="c7b0b471-2b15-4e5a-946a-c6610f7e49bf" providerId="ADAL" clId="{99C863BA-7FA4-46F7-AD72-A60B7085822D}" dt="2023-03-23T20:02:57.187" v="4028" actId="1076"/>
          <ac:picMkLst>
            <pc:docMk/>
            <pc:sldMk cId="3306871212" sldId="1058"/>
            <ac:picMk id="7" creationId="{D3C4B032-3781-4467-20C0-8D5F3BB4C9F0}"/>
          </ac:picMkLst>
        </pc:picChg>
        <pc:picChg chg="add mod">
          <ac:chgData name="Deirdre Windsor" userId="c7b0b471-2b15-4e5a-946a-c6610f7e49bf" providerId="ADAL" clId="{99C863BA-7FA4-46F7-AD72-A60B7085822D}" dt="2023-03-23T20:04:27.095" v="4038" actId="164"/>
          <ac:picMkLst>
            <pc:docMk/>
            <pc:sldMk cId="3306871212" sldId="1058"/>
            <ac:picMk id="9" creationId="{4713FDA6-F881-4714-B85F-D997CE11FEFB}"/>
          </ac:picMkLst>
        </pc:picChg>
        <pc:picChg chg="add mod">
          <ac:chgData name="Deirdre Windsor" userId="c7b0b471-2b15-4e5a-946a-c6610f7e49bf" providerId="ADAL" clId="{99C863BA-7FA4-46F7-AD72-A60B7085822D}" dt="2023-03-23T20:04:27.095" v="4038" actId="164"/>
          <ac:picMkLst>
            <pc:docMk/>
            <pc:sldMk cId="3306871212" sldId="1058"/>
            <ac:picMk id="11" creationId="{87BB0997-D70B-0E6A-2A81-7FE4F5F2D762}"/>
          </ac:picMkLst>
        </pc:picChg>
        <pc:picChg chg="add mod">
          <ac:chgData name="Deirdre Windsor" userId="c7b0b471-2b15-4e5a-946a-c6610f7e49bf" providerId="ADAL" clId="{99C863BA-7FA4-46F7-AD72-A60B7085822D}" dt="2023-03-23T20:04:27.095" v="4038" actId="164"/>
          <ac:picMkLst>
            <pc:docMk/>
            <pc:sldMk cId="3306871212" sldId="1058"/>
            <ac:picMk id="13" creationId="{9C46EF55-9439-7BE4-15D5-1A6DB7A8D54E}"/>
          </ac:picMkLst>
        </pc:picChg>
        <pc:picChg chg="add mod">
          <ac:chgData name="Deirdre Windsor" userId="c7b0b471-2b15-4e5a-946a-c6610f7e49bf" providerId="ADAL" clId="{99C863BA-7FA4-46F7-AD72-A60B7085822D}" dt="2023-03-23T20:10:31.773" v="4058" actId="14100"/>
          <ac:picMkLst>
            <pc:docMk/>
            <pc:sldMk cId="3306871212" sldId="1058"/>
            <ac:picMk id="16" creationId="{F9432077-333A-DD06-028C-0D273BA74F28}"/>
          </ac:picMkLst>
        </pc:picChg>
        <pc:picChg chg="add mod">
          <ac:chgData name="Deirdre Windsor" userId="c7b0b471-2b15-4e5a-946a-c6610f7e49bf" providerId="ADAL" clId="{99C863BA-7FA4-46F7-AD72-A60B7085822D}" dt="2023-03-23T20:07:52.593" v="4052" actId="1076"/>
          <ac:picMkLst>
            <pc:docMk/>
            <pc:sldMk cId="3306871212" sldId="1058"/>
            <ac:picMk id="18" creationId="{55E4451E-4C09-D0A1-57F8-75161D32D71C}"/>
          </ac:picMkLst>
        </pc:picChg>
        <pc:picChg chg="add mod">
          <ac:chgData name="Deirdre Windsor" userId="c7b0b471-2b15-4e5a-946a-c6610f7e49bf" providerId="ADAL" clId="{99C863BA-7FA4-46F7-AD72-A60B7085822D}" dt="2023-03-23T20:09:59.516" v="4055" actId="14100"/>
          <ac:picMkLst>
            <pc:docMk/>
            <pc:sldMk cId="3306871212" sldId="1058"/>
            <ac:picMk id="19" creationId="{7640B0A4-A84A-0379-C381-3E918A4B5DAD}"/>
          </ac:picMkLst>
        </pc:picChg>
        <pc:picChg chg="add mod">
          <ac:chgData name="Deirdre Windsor" userId="c7b0b471-2b15-4e5a-946a-c6610f7e49bf" providerId="ADAL" clId="{99C863BA-7FA4-46F7-AD72-A60B7085822D}" dt="2023-03-23T20:11:19.863" v="4064" actId="1076"/>
          <ac:picMkLst>
            <pc:docMk/>
            <pc:sldMk cId="3306871212" sldId="1058"/>
            <ac:picMk id="21" creationId="{CC7E2A27-E842-CF47-A717-BC5A7411297F}"/>
          </ac:picMkLst>
        </pc:picChg>
      </pc:sldChg>
      <pc:sldChg chg="addSp delSp modSp add mod">
        <pc:chgData name="Deirdre Windsor" userId="c7b0b471-2b15-4e5a-946a-c6610f7e49bf" providerId="ADAL" clId="{99C863BA-7FA4-46F7-AD72-A60B7085822D}" dt="2023-03-24T00:05:49.127" v="4700" actId="1076"/>
        <pc:sldMkLst>
          <pc:docMk/>
          <pc:sldMk cId="140259372" sldId="1059"/>
        </pc:sldMkLst>
        <pc:spChg chg="mod">
          <ac:chgData name="Deirdre Windsor" userId="c7b0b471-2b15-4e5a-946a-c6610f7e49bf" providerId="ADAL" clId="{99C863BA-7FA4-46F7-AD72-A60B7085822D}" dt="2023-03-23T20:20:17.358" v="4598" actId="6549"/>
          <ac:spMkLst>
            <pc:docMk/>
            <pc:sldMk cId="140259372" sldId="1059"/>
            <ac:spMk id="2" creationId="{ECA4408D-68C7-D9F2-D563-DABC0E626B82}"/>
          </ac:spMkLst>
        </pc:spChg>
        <pc:spChg chg="add del mod">
          <ac:chgData name="Deirdre Windsor" userId="c7b0b471-2b15-4e5a-946a-c6610f7e49bf" providerId="ADAL" clId="{99C863BA-7FA4-46F7-AD72-A60B7085822D}" dt="2023-03-23T23:53:51.878" v="4636" actId="478"/>
          <ac:spMkLst>
            <pc:docMk/>
            <pc:sldMk cId="140259372" sldId="1059"/>
            <ac:spMk id="9" creationId="{063E61D5-E7FD-ECFF-2A17-D4057CCFFEE4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11" creationId="{2ACCB06B-3918-E971-3205-B545C0DD3660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12" creationId="{814C508B-41CB-D805-3627-E2716986CC17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13" creationId="{0730CBC8-3A9D-9451-C31D-01487B6C7B37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14" creationId="{B46A6AB5-7724-9621-E5FC-4BE6523DA2DB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15" creationId="{E5B528B6-CB9B-C505-9000-898D3E26EBAE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16" creationId="{55BA01AC-661E-F637-3A34-DAD4E0E6343A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18" creationId="{A06A7BAD-FB29-F18C-558B-08DD879E9D76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19" creationId="{84200795-9099-5FC8-897A-0FBFAA22CD0A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20" creationId="{9CD613E5-D143-5926-55A4-064729D46EA0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21" creationId="{AFFDD631-35B3-DB05-2869-2E68E729EA6E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22" creationId="{3BFB74F2-0043-CDDC-3F01-E36560D8C8F9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23" creationId="{B4576DED-4BEC-1302-5F08-2B92856B52A4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24" creationId="{C3271851-1291-37CC-EAAE-CE9F517540DF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25" creationId="{5E24567F-6CD9-E1F1-A41F-BDC6D597DDB0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26" creationId="{65F63DB6-D3CF-DC28-CBF6-50CAA014716D}"/>
          </ac:spMkLst>
        </pc:spChg>
        <pc:spChg chg="add del mod">
          <ac:chgData name="Deirdre Windsor" userId="c7b0b471-2b15-4e5a-946a-c6610f7e49bf" providerId="ADAL" clId="{99C863BA-7FA4-46F7-AD72-A60B7085822D}" dt="2023-03-23T23:32:29.113" v="4631"/>
          <ac:spMkLst>
            <pc:docMk/>
            <pc:sldMk cId="140259372" sldId="1059"/>
            <ac:spMk id="27" creationId="{186D936A-6B20-0B94-0C17-D96A2EAF0A15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29" creationId="{312D59D4-E3A2-D739-803B-A179C8379795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30" creationId="{C5591641-3870-68D3-4795-C6A4892B736D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31" creationId="{081AA73E-5288-1D94-9B1C-625A60343179}"/>
          </ac:spMkLst>
        </pc:spChg>
        <pc:spChg chg="mod">
          <ac:chgData name="Deirdre Windsor" userId="c7b0b471-2b15-4e5a-946a-c6610f7e49bf" providerId="ADAL" clId="{99C863BA-7FA4-46F7-AD72-A60B7085822D}" dt="2023-03-23T23:31:47.196" v="4620"/>
          <ac:spMkLst>
            <pc:docMk/>
            <pc:sldMk cId="140259372" sldId="1059"/>
            <ac:spMk id="96" creationId="{F46CA615-47FE-45D6-B51D-CE853936DF3A}"/>
          </ac:spMkLst>
        </pc:spChg>
        <pc:spChg chg="add mod">
          <ac:chgData name="Deirdre Windsor" userId="c7b0b471-2b15-4e5a-946a-c6610f7e49bf" providerId="ADAL" clId="{99C863BA-7FA4-46F7-AD72-A60B7085822D}" dt="2023-03-24T00:05:44.424" v="4699" actId="164"/>
          <ac:spMkLst>
            <pc:docMk/>
            <pc:sldMk cId="140259372" sldId="1059"/>
            <ac:spMk id="101" creationId="{4EBFF7D8-E949-56CA-F6BB-2D657754BAD2}"/>
          </ac:spMkLst>
        </pc:spChg>
        <pc:spChg chg="add mod">
          <ac:chgData name="Deirdre Windsor" userId="c7b0b471-2b15-4e5a-946a-c6610f7e49bf" providerId="ADAL" clId="{99C863BA-7FA4-46F7-AD72-A60B7085822D}" dt="2023-03-24T00:05:44.424" v="4699" actId="164"/>
          <ac:spMkLst>
            <pc:docMk/>
            <pc:sldMk cId="140259372" sldId="1059"/>
            <ac:spMk id="104" creationId="{200525CF-D858-C889-6001-6727AEF079EB}"/>
          </ac:spMkLst>
        </pc:spChg>
        <pc:spChg chg="del mod">
          <ac:chgData name="Deirdre Windsor" userId="c7b0b471-2b15-4e5a-946a-c6610f7e49bf" providerId="ADAL" clId="{99C863BA-7FA4-46F7-AD72-A60B7085822D}" dt="2023-03-23T20:20:21.885" v="4600" actId="478"/>
          <ac:spMkLst>
            <pc:docMk/>
            <pc:sldMk cId="140259372" sldId="1059"/>
            <ac:spMk id="107" creationId="{692E74EF-FE24-49F5-992B-7C5678681ABB}"/>
          </ac:spMkLst>
        </pc:spChg>
        <pc:grpChg chg="add del mod">
          <ac:chgData name="Deirdre Windsor" userId="c7b0b471-2b15-4e5a-946a-c6610f7e49bf" providerId="ADAL" clId="{99C863BA-7FA4-46F7-AD72-A60B7085822D}" dt="2023-03-23T23:32:29.113" v="4631"/>
          <ac:grpSpMkLst>
            <pc:docMk/>
            <pc:sldMk cId="140259372" sldId="1059"/>
            <ac:grpSpMk id="10" creationId="{609211CB-C2EB-F598-F8EA-BE524C85AC1C}"/>
          </ac:grpSpMkLst>
        </pc:grpChg>
        <pc:grpChg chg="add del mod">
          <ac:chgData name="Deirdre Windsor" userId="c7b0b471-2b15-4e5a-946a-c6610f7e49bf" providerId="ADAL" clId="{99C863BA-7FA4-46F7-AD72-A60B7085822D}" dt="2023-03-23T23:32:29.113" v="4631"/>
          <ac:grpSpMkLst>
            <pc:docMk/>
            <pc:sldMk cId="140259372" sldId="1059"/>
            <ac:grpSpMk id="17" creationId="{D344291C-CD4B-460B-8DFC-B2BAAD7EFB74}"/>
          </ac:grpSpMkLst>
        </pc:grpChg>
        <pc:grpChg chg="add del mod">
          <ac:chgData name="Deirdre Windsor" userId="c7b0b471-2b15-4e5a-946a-c6610f7e49bf" providerId="ADAL" clId="{99C863BA-7FA4-46F7-AD72-A60B7085822D}" dt="2023-03-23T23:32:29.113" v="4631"/>
          <ac:grpSpMkLst>
            <pc:docMk/>
            <pc:sldMk cId="140259372" sldId="1059"/>
            <ac:grpSpMk id="28" creationId="{5046FF70-DC3E-4B66-ABC5-B830AB825AB7}"/>
          </ac:grpSpMkLst>
        </pc:grpChg>
        <pc:grpChg chg="add mod">
          <ac:chgData name="Deirdre Windsor" userId="c7b0b471-2b15-4e5a-946a-c6610f7e49bf" providerId="ADAL" clId="{99C863BA-7FA4-46F7-AD72-A60B7085822D}" dt="2023-03-24T00:05:49.127" v="4700" actId="1076"/>
          <ac:grpSpMkLst>
            <pc:docMk/>
            <pc:sldMk cId="140259372" sldId="1059"/>
            <ac:grpSpMk id="105" creationId="{D58120D1-C51A-77E1-7DE7-3BA404CC5D9A}"/>
          </ac:grpSpMkLst>
        </pc:grpChg>
        <pc:graphicFrameChg chg="del">
          <ac:chgData name="Deirdre Windsor" userId="c7b0b471-2b15-4e5a-946a-c6610f7e49bf" providerId="ADAL" clId="{99C863BA-7FA4-46F7-AD72-A60B7085822D}" dt="2023-03-23T20:20:25.924" v="4601" actId="478"/>
          <ac:graphicFrameMkLst>
            <pc:docMk/>
            <pc:sldMk cId="140259372" sldId="1059"/>
            <ac:graphicFrameMk id="109" creationId="{A36CB121-9282-49FF-8149-7E863C72FB9C}"/>
          </ac:graphicFrameMkLst>
        </pc:graphicFrameChg>
        <pc:picChg chg="add del mod">
          <ac:chgData name="Deirdre Windsor" userId="c7b0b471-2b15-4e5a-946a-c6610f7e49bf" providerId="ADAL" clId="{99C863BA-7FA4-46F7-AD72-A60B7085822D}" dt="2023-03-23T23:25:40.168" v="4605" actId="478"/>
          <ac:picMkLst>
            <pc:docMk/>
            <pc:sldMk cId="140259372" sldId="1059"/>
            <ac:picMk id="4" creationId="{5C4660DD-555A-00D2-1C9F-16712C2DCA63}"/>
          </ac:picMkLst>
        </pc:picChg>
        <pc:picChg chg="add del mod">
          <ac:chgData name="Deirdre Windsor" userId="c7b0b471-2b15-4e5a-946a-c6610f7e49bf" providerId="ADAL" clId="{99C863BA-7FA4-46F7-AD72-A60B7085822D}" dt="2023-03-23T23:30:35.426" v="4610" actId="478"/>
          <ac:picMkLst>
            <pc:docMk/>
            <pc:sldMk cId="140259372" sldId="1059"/>
            <ac:picMk id="6" creationId="{2AC1C812-F87F-3533-8566-8444759823A4}"/>
          </ac:picMkLst>
        </pc:picChg>
        <pc:picChg chg="add del mod">
          <ac:chgData name="Deirdre Windsor" userId="c7b0b471-2b15-4e5a-946a-c6610f7e49bf" providerId="ADAL" clId="{99C863BA-7FA4-46F7-AD72-A60B7085822D}" dt="2023-03-23T23:55:15.484" v="4640" actId="478"/>
          <ac:picMkLst>
            <pc:docMk/>
            <pc:sldMk cId="140259372" sldId="1059"/>
            <ac:picMk id="8" creationId="{3E08F4F6-C540-60D3-746D-82A90C8F569F}"/>
          </ac:picMkLst>
        </pc:picChg>
        <pc:picChg chg="add del mod">
          <ac:chgData name="Deirdre Windsor" userId="c7b0b471-2b15-4e5a-946a-c6610f7e49bf" providerId="ADAL" clId="{99C863BA-7FA4-46F7-AD72-A60B7085822D}" dt="2023-03-23T23:58:31.021" v="4652" actId="478"/>
          <ac:picMkLst>
            <pc:docMk/>
            <pc:sldMk cId="140259372" sldId="1059"/>
            <ac:picMk id="98" creationId="{8EC5B113-2532-3EF6-19A6-0B96C09A72E4}"/>
          </ac:picMkLst>
        </pc:picChg>
        <pc:picChg chg="add mod">
          <ac:chgData name="Deirdre Windsor" userId="c7b0b471-2b15-4e5a-946a-c6610f7e49bf" providerId="ADAL" clId="{99C863BA-7FA4-46F7-AD72-A60B7085822D}" dt="2023-03-24T00:05:44.424" v="4699" actId="164"/>
          <ac:picMkLst>
            <pc:docMk/>
            <pc:sldMk cId="140259372" sldId="1059"/>
            <ac:picMk id="100" creationId="{2FCFE25D-C0C6-4C24-72AB-58778D1DDF6D}"/>
          </ac:picMkLst>
        </pc:picChg>
        <pc:picChg chg="add mod">
          <ac:chgData name="Deirdre Windsor" userId="c7b0b471-2b15-4e5a-946a-c6610f7e49bf" providerId="ADAL" clId="{99C863BA-7FA4-46F7-AD72-A60B7085822D}" dt="2023-03-24T00:05:44.424" v="4699" actId="164"/>
          <ac:picMkLst>
            <pc:docMk/>
            <pc:sldMk cId="140259372" sldId="1059"/>
            <ac:picMk id="103" creationId="{B259754B-70E6-6299-6C00-86664BBD747C}"/>
          </ac:picMkLst>
        </pc:picChg>
      </pc:sldChg>
      <pc:sldChg chg="addSp delSp modSp add mod">
        <pc:chgData name="Deirdre Windsor" userId="c7b0b471-2b15-4e5a-946a-c6610f7e49bf" providerId="ADAL" clId="{99C863BA-7FA4-46F7-AD72-A60B7085822D}" dt="2023-03-24T00:11:05.292" v="5020" actId="20577"/>
        <pc:sldMkLst>
          <pc:docMk/>
          <pc:sldMk cId="3615619994" sldId="1060"/>
        </pc:sldMkLst>
        <pc:spChg chg="mod">
          <ac:chgData name="Deirdre Windsor" userId="c7b0b471-2b15-4e5a-946a-c6610f7e49bf" providerId="ADAL" clId="{99C863BA-7FA4-46F7-AD72-A60B7085822D}" dt="2023-03-24T00:06:06.681" v="4724" actId="6549"/>
          <ac:spMkLst>
            <pc:docMk/>
            <pc:sldMk cId="3615619994" sldId="1060"/>
            <ac:spMk id="2" creationId="{ECA4408D-68C7-D9F2-D563-DABC0E626B82}"/>
          </ac:spMkLst>
        </pc:spChg>
        <pc:spChg chg="add mod">
          <ac:chgData name="Deirdre Windsor" userId="c7b0b471-2b15-4e5a-946a-c6610f7e49bf" providerId="ADAL" clId="{99C863BA-7FA4-46F7-AD72-A60B7085822D}" dt="2023-03-24T00:10:33.904" v="5017" actId="6549"/>
          <ac:spMkLst>
            <pc:docMk/>
            <pc:sldMk cId="3615619994" sldId="1060"/>
            <ac:spMk id="3" creationId="{42279825-A9D2-DBAF-A6F8-733C7A59F280}"/>
          </ac:spMkLst>
        </pc:spChg>
        <pc:spChg chg="add mod">
          <ac:chgData name="Deirdre Windsor" userId="c7b0b471-2b15-4e5a-946a-c6610f7e49bf" providerId="ADAL" clId="{99C863BA-7FA4-46F7-AD72-A60B7085822D}" dt="2023-03-24T00:11:05.292" v="5020" actId="20577"/>
          <ac:spMkLst>
            <pc:docMk/>
            <pc:sldMk cId="3615619994" sldId="1060"/>
            <ac:spMk id="4" creationId="{3366E698-C9BE-716A-DE58-31887719ADAE}"/>
          </ac:spMkLst>
        </pc:spChg>
        <pc:spChg chg="add mod">
          <ac:chgData name="Deirdre Windsor" userId="c7b0b471-2b15-4e5a-946a-c6610f7e49bf" providerId="ADAL" clId="{99C863BA-7FA4-46F7-AD72-A60B7085822D}" dt="2023-03-24T00:06:57.601" v="4771" actId="113"/>
          <ac:spMkLst>
            <pc:docMk/>
            <pc:sldMk cId="3615619994" sldId="1060"/>
            <ac:spMk id="5" creationId="{E4E10AE4-6D27-BB7C-21C0-61CFCB732A10}"/>
          </ac:spMkLst>
        </pc:spChg>
        <pc:spChg chg="add del mod">
          <ac:chgData name="Deirdre Windsor" userId="c7b0b471-2b15-4e5a-946a-c6610f7e49bf" providerId="ADAL" clId="{99C863BA-7FA4-46F7-AD72-A60B7085822D}" dt="2023-03-24T00:07:36.278" v="4796" actId="478"/>
          <ac:spMkLst>
            <pc:docMk/>
            <pc:sldMk cId="3615619994" sldId="1060"/>
            <ac:spMk id="6" creationId="{4BEE301D-7CD2-9D9C-C62A-CA152452EC04}"/>
          </ac:spMkLst>
        </pc:spChg>
        <pc:spChg chg="add mod">
          <ac:chgData name="Deirdre Windsor" userId="c7b0b471-2b15-4e5a-946a-c6610f7e49bf" providerId="ADAL" clId="{99C863BA-7FA4-46F7-AD72-A60B7085822D}" dt="2023-03-24T00:07:52.356" v="4820" actId="6549"/>
          <ac:spMkLst>
            <pc:docMk/>
            <pc:sldMk cId="3615619994" sldId="1060"/>
            <ac:spMk id="7" creationId="{18180917-3D13-FE03-1FB8-1DE09049B298}"/>
          </ac:spMkLst>
        </pc:spChg>
        <pc:spChg chg="del">
          <ac:chgData name="Deirdre Windsor" userId="c7b0b471-2b15-4e5a-946a-c6610f7e49bf" providerId="ADAL" clId="{99C863BA-7FA4-46F7-AD72-A60B7085822D}" dt="2023-03-24T00:05:32.253" v="4697" actId="478"/>
          <ac:spMkLst>
            <pc:docMk/>
            <pc:sldMk cId="3615619994" sldId="1060"/>
            <ac:spMk id="101" creationId="{4EBFF7D8-E949-56CA-F6BB-2D657754BAD2}"/>
          </ac:spMkLst>
        </pc:spChg>
        <pc:spChg chg="del">
          <ac:chgData name="Deirdre Windsor" userId="c7b0b471-2b15-4e5a-946a-c6610f7e49bf" providerId="ADAL" clId="{99C863BA-7FA4-46F7-AD72-A60B7085822D}" dt="2023-03-24T00:05:33.921" v="4698" actId="478"/>
          <ac:spMkLst>
            <pc:docMk/>
            <pc:sldMk cId="3615619994" sldId="1060"/>
            <ac:spMk id="104" creationId="{200525CF-D858-C889-6001-6727AEF079EB}"/>
          </ac:spMkLst>
        </pc:spChg>
        <pc:picChg chg="del">
          <ac:chgData name="Deirdre Windsor" userId="c7b0b471-2b15-4e5a-946a-c6610f7e49bf" providerId="ADAL" clId="{99C863BA-7FA4-46F7-AD72-A60B7085822D}" dt="2023-03-24T00:05:30.256" v="4695" actId="478"/>
          <ac:picMkLst>
            <pc:docMk/>
            <pc:sldMk cId="3615619994" sldId="1060"/>
            <ac:picMk id="100" creationId="{2FCFE25D-C0C6-4C24-72AB-58778D1DDF6D}"/>
          </ac:picMkLst>
        </pc:picChg>
        <pc:picChg chg="del">
          <ac:chgData name="Deirdre Windsor" userId="c7b0b471-2b15-4e5a-946a-c6610f7e49bf" providerId="ADAL" clId="{99C863BA-7FA4-46F7-AD72-A60B7085822D}" dt="2023-03-24T00:05:31.285" v="4696" actId="478"/>
          <ac:picMkLst>
            <pc:docMk/>
            <pc:sldMk cId="3615619994" sldId="1060"/>
            <ac:picMk id="103" creationId="{B259754B-70E6-6299-6C00-86664BBD747C}"/>
          </ac:picMkLst>
        </pc:picChg>
      </pc:sldChg>
      <pc:sldChg chg="del">
        <pc:chgData name="Deirdre Windsor" userId="c7b0b471-2b15-4e5a-946a-c6610f7e49bf" providerId="ADAL" clId="{99C863BA-7FA4-46F7-AD72-A60B7085822D}" dt="2023-03-23T19:01:34.589" v="13" actId="2696"/>
        <pc:sldMkLst>
          <pc:docMk/>
          <pc:sldMk cId="1624982" sldId="1061"/>
        </pc:sldMkLst>
      </pc:sldChg>
      <pc:sldChg chg="modSp del mod">
        <pc:chgData name="Deirdre Windsor" userId="c7b0b471-2b15-4e5a-946a-c6610f7e49bf" providerId="ADAL" clId="{99C863BA-7FA4-46F7-AD72-A60B7085822D}" dt="2023-03-23T18:59:45.399" v="5" actId="2696"/>
        <pc:sldMkLst>
          <pc:docMk/>
          <pc:sldMk cId="641160184" sldId="1062"/>
        </pc:sldMkLst>
        <pc:picChg chg="mod">
          <ac:chgData name="Deirdre Windsor" userId="c7b0b471-2b15-4e5a-946a-c6610f7e49bf" providerId="ADAL" clId="{99C863BA-7FA4-46F7-AD72-A60B7085822D}" dt="2023-03-23T18:59:37.925" v="4" actId="14100"/>
          <ac:picMkLst>
            <pc:docMk/>
            <pc:sldMk cId="641160184" sldId="1062"/>
            <ac:picMk id="5" creationId="{A470E659-0F39-4925-95DB-B2E8BFA0AE22}"/>
          </ac:picMkLst>
        </pc:picChg>
      </pc:sldChg>
      <pc:sldMasterChg chg="addSp delSp modSp mod addSldLayout delSldLayout modSldLayout">
        <pc:chgData name="Deirdre Windsor" userId="c7b0b471-2b15-4e5a-946a-c6610f7e49bf" providerId="ADAL" clId="{99C863BA-7FA4-46F7-AD72-A60B7085822D}" dt="2023-03-24T00:03:07.300" v="4690" actId="47"/>
        <pc:sldMasterMkLst>
          <pc:docMk/>
          <pc:sldMasterMk cId="2366483262" sldId="2147483660"/>
        </pc:sldMasterMkLst>
        <pc:spChg chg="del">
          <ac:chgData name="Deirdre Windsor" userId="c7b0b471-2b15-4e5a-946a-c6610f7e49bf" providerId="ADAL" clId="{99C863BA-7FA4-46F7-AD72-A60B7085822D}" dt="2023-03-23T19:08:37.746" v="113"/>
          <ac:spMkLst>
            <pc:docMk/>
            <pc:sldMasterMk cId="2366483262" sldId="2147483660"/>
            <ac:spMk id="2" creationId="{E0C2B06C-124D-B12D-97E7-7889D2AFA58A}"/>
          </ac:spMkLst>
        </pc:spChg>
        <pc:spChg chg="add del mod">
          <ac:chgData name="Deirdre Windsor" userId="c7b0b471-2b15-4e5a-946a-c6610f7e49bf" providerId="ADAL" clId="{99C863BA-7FA4-46F7-AD72-A60B7085822D}" dt="2023-03-23T19:09:46.446" v="124" actId="478"/>
          <ac:spMkLst>
            <pc:docMk/>
            <pc:sldMasterMk cId="2366483262" sldId="2147483660"/>
            <ac:spMk id="1028" creationId="{279D47DE-48EA-D644-8EF6-BA25684549E3}"/>
          </ac:spMkLst>
        </pc:spChg>
        <pc:picChg chg="add del mod">
          <ac:chgData name="Deirdre Windsor" userId="c7b0b471-2b15-4e5a-946a-c6610f7e49bf" providerId="ADAL" clId="{99C863BA-7FA4-46F7-AD72-A60B7085822D}" dt="2023-03-23T19:09:47.964" v="125" actId="478"/>
          <ac:picMkLst>
            <pc:docMk/>
            <pc:sldMasterMk cId="2366483262" sldId="2147483660"/>
            <ac:picMk id="7" creationId="{E7B7A90E-53FD-C34A-BA40-F9D40D49CA94}"/>
          </ac:picMkLst>
        </pc:picChg>
        <pc:sldLayoutChg chg="modSp mod">
          <pc:chgData name="Deirdre Windsor" userId="c7b0b471-2b15-4e5a-946a-c6610f7e49bf" providerId="ADAL" clId="{99C863BA-7FA4-46F7-AD72-A60B7085822D}" dt="2023-03-23T19:05:19.303" v="103" actId="14100"/>
          <pc:sldLayoutMkLst>
            <pc:docMk/>
            <pc:sldMasterMk cId="2366483262" sldId="2147483660"/>
            <pc:sldLayoutMk cId="4171358499" sldId="2147483661"/>
          </pc:sldLayoutMkLst>
          <pc:picChg chg="mod">
            <ac:chgData name="Deirdre Windsor" userId="c7b0b471-2b15-4e5a-946a-c6610f7e49bf" providerId="ADAL" clId="{99C863BA-7FA4-46F7-AD72-A60B7085822D}" dt="2023-03-23T19:05:19.303" v="103" actId="14100"/>
            <ac:picMkLst>
              <pc:docMk/>
              <pc:sldMasterMk cId="2366483262" sldId="2147483660"/>
              <pc:sldLayoutMk cId="4171358499" sldId="2147483661"/>
              <ac:picMk id="7" creationId="{6E20DEA7-9CD0-CD4C-A01F-A8CE0ACDF6EA}"/>
            </ac:picMkLst>
          </pc:picChg>
        </pc:sldLayoutChg>
        <pc:sldLayoutChg chg="delSp modSp mod">
          <pc:chgData name="Deirdre Windsor" userId="c7b0b471-2b15-4e5a-946a-c6610f7e49bf" providerId="ADAL" clId="{99C863BA-7FA4-46F7-AD72-A60B7085822D}" dt="2023-03-23T19:05:43.077" v="105" actId="478"/>
          <pc:sldLayoutMkLst>
            <pc:docMk/>
            <pc:sldMasterMk cId="2366483262" sldId="2147483660"/>
            <pc:sldLayoutMk cId="3503525827" sldId="2147483674"/>
          </pc:sldLayoutMkLst>
          <pc:picChg chg="del mod">
            <ac:chgData name="Deirdre Windsor" userId="c7b0b471-2b15-4e5a-946a-c6610f7e49bf" providerId="ADAL" clId="{99C863BA-7FA4-46F7-AD72-A60B7085822D}" dt="2023-03-23T19:05:43.077" v="105" actId="478"/>
            <ac:picMkLst>
              <pc:docMk/>
              <pc:sldMasterMk cId="2366483262" sldId="2147483660"/>
              <pc:sldLayoutMk cId="3503525827" sldId="2147483674"/>
              <ac:picMk id="3" creationId="{D0C077BD-1E22-F542-9968-8649DC58DE8E}"/>
            </ac:picMkLst>
          </pc:picChg>
        </pc:sldLayoutChg>
        <pc:sldLayoutChg chg="del">
          <pc:chgData name="Deirdre Windsor" userId="c7b0b471-2b15-4e5a-946a-c6610f7e49bf" providerId="ADAL" clId="{99C863BA-7FA4-46F7-AD72-A60B7085822D}" dt="2023-03-24T00:03:07.300" v="4690" actId="47"/>
          <pc:sldLayoutMkLst>
            <pc:docMk/>
            <pc:sldMasterMk cId="2366483262" sldId="2147483660"/>
            <pc:sldLayoutMk cId="2666365534" sldId="2147483703"/>
          </pc:sldLayoutMkLst>
        </pc:sldLayoutChg>
        <pc:sldLayoutChg chg="new mod">
          <pc:chgData name="Deirdre Windsor" userId="c7b0b471-2b15-4e5a-946a-c6610f7e49bf" providerId="ADAL" clId="{99C863BA-7FA4-46F7-AD72-A60B7085822D}" dt="2023-03-23T19:05:55.329" v="106" actId="11236"/>
          <pc:sldLayoutMkLst>
            <pc:docMk/>
            <pc:sldMasterMk cId="2366483262" sldId="2147483660"/>
            <pc:sldLayoutMk cId="607953072" sldId="2147483704"/>
          </pc:sldLayoutMkLst>
        </pc:sldLayoutChg>
      </pc:sldMasterChg>
    </pc:docChg>
  </pc:docChgLst>
  <pc:docChgLst>
    <pc:chgData name="Nzete Da Sama Itoua" userId="S::nzete.dasamaitoua@un.org::0833b3be-0e5e-42fa-a5d7-804220c3b579" providerId="AD" clId="Web-{5374F5B8-B992-2C76-2075-66CE5EE4E268}"/>
    <pc:docChg chg="modSld">
      <pc:chgData name="Nzete Da Sama Itoua" userId="S::nzete.dasamaitoua@un.org::0833b3be-0e5e-42fa-a5d7-804220c3b579" providerId="AD" clId="Web-{5374F5B8-B992-2C76-2075-66CE5EE4E268}" dt="2023-03-25T07:01:55.329" v="111" actId="14100"/>
      <pc:docMkLst>
        <pc:docMk/>
      </pc:docMkLst>
      <pc:sldChg chg="mod modShow">
        <pc:chgData name="Nzete Da Sama Itoua" userId="S::nzete.dasamaitoua@un.org::0833b3be-0e5e-42fa-a5d7-804220c3b579" providerId="AD" clId="Web-{5374F5B8-B992-2C76-2075-66CE5EE4E268}" dt="2023-03-25T06:55:59.647" v="108"/>
        <pc:sldMkLst>
          <pc:docMk/>
          <pc:sldMk cId="807633397" sldId="1056"/>
        </pc:sldMkLst>
      </pc:sldChg>
      <pc:sldChg chg="addSp delSp modSp">
        <pc:chgData name="Nzete Da Sama Itoua" userId="S::nzete.dasamaitoua@un.org::0833b3be-0e5e-42fa-a5d7-804220c3b579" providerId="AD" clId="Web-{5374F5B8-B992-2C76-2075-66CE5EE4E268}" dt="2023-03-25T06:43:53.492" v="61" actId="1076"/>
        <pc:sldMkLst>
          <pc:docMk/>
          <pc:sldMk cId="2888983638" sldId="1057"/>
        </pc:sldMkLst>
        <pc:spChg chg="del">
          <ac:chgData name="Nzete Da Sama Itoua" userId="S::nzete.dasamaitoua@un.org::0833b3be-0e5e-42fa-a5d7-804220c3b579" providerId="AD" clId="Web-{5374F5B8-B992-2C76-2075-66CE5EE4E268}" dt="2023-03-25T06:43:32.039" v="54"/>
          <ac:spMkLst>
            <pc:docMk/>
            <pc:sldMk cId="2888983638" sldId="1057"/>
            <ac:spMk id="4" creationId="{DEEA4BF4-BB22-4AD8-EE69-40E1C82898CB}"/>
          </ac:spMkLst>
        </pc:spChg>
        <pc:spChg chg="del mod">
          <ac:chgData name="Nzete Da Sama Itoua" userId="S::nzete.dasamaitoua@un.org::0833b3be-0e5e-42fa-a5d7-804220c3b579" providerId="AD" clId="Web-{5374F5B8-B992-2C76-2075-66CE5EE4E268}" dt="2023-03-25T06:43:35.617" v="55"/>
          <ac:spMkLst>
            <pc:docMk/>
            <pc:sldMk cId="2888983638" sldId="1057"/>
            <ac:spMk id="5" creationId="{2CC80BB6-89D5-430B-300F-90C0DC722141}"/>
          </ac:spMkLst>
        </pc:spChg>
        <pc:picChg chg="add mod">
          <ac:chgData name="Nzete Da Sama Itoua" userId="S::nzete.dasamaitoua@un.org::0833b3be-0e5e-42fa-a5d7-804220c3b579" providerId="AD" clId="Web-{5374F5B8-B992-2C76-2075-66CE5EE4E268}" dt="2023-03-25T06:43:53.492" v="61" actId="1076"/>
          <ac:picMkLst>
            <pc:docMk/>
            <pc:sldMk cId="2888983638" sldId="1057"/>
            <ac:picMk id="6" creationId="{AF46EAE5-BF7A-2FF6-4A90-E3ED7CEAB778}"/>
          </ac:picMkLst>
        </pc:picChg>
      </pc:sldChg>
      <pc:sldChg chg="modSp">
        <pc:chgData name="Nzete Da Sama Itoua" userId="S::nzete.dasamaitoua@un.org::0833b3be-0e5e-42fa-a5d7-804220c3b579" providerId="AD" clId="Web-{5374F5B8-B992-2C76-2075-66CE5EE4E268}" dt="2023-03-25T06:52:10.228" v="107" actId="14100"/>
        <pc:sldMkLst>
          <pc:docMk/>
          <pc:sldMk cId="3306871212" sldId="1058"/>
        </pc:sldMkLst>
        <pc:spChg chg="mod">
          <ac:chgData name="Nzete Da Sama Itoua" userId="S::nzete.dasamaitoua@un.org::0833b3be-0e5e-42fa-a5d7-804220c3b579" providerId="AD" clId="Web-{5374F5B8-B992-2C76-2075-66CE5EE4E268}" dt="2023-03-25T06:52:10.228" v="107" actId="14100"/>
          <ac:spMkLst>
            <pc:docMk/>
            <pc:sldMk cId="3306871212" sldId="1058"/>
            <ac:spMk id="4" creationId="{DEEA4BF4-BB22-4AD8-EE69-40E1C82898CB}"/>
          </ac:spMkLst>
        </pc:spChg>
      </pc:sldChg>
      <pc:sldChg chg="delSp modSp">
        <pc:chgData name="Nzete Da Sama Itoua" userId="S::nzete.dasamaitoua@un.org::0833b3be-0e5e-42fa-a5d7-804220c3b579" providerId="AD" clId="Web-{5374F5B8-B992-2C76-2075-66CE5EE4E268}" dt="2023-03-25T07:01:55.329" v="111" actId="14100"/>
        <pc:sldMkLst>
          <pc:docMk/>
          <pc:sldMk cId="140259372" sldId="1059"/>
        </pc:sldMkLst>
        <pc:spChg chg="topLvl">
          <ac:chgData name="Nzete Da Sama Itoua" userId="S::nzete.dasamaitoua@un.org::0833b3be-0e5e-42fa-a5d7-804220c3b579" providerId="AD" clId="Web-{5374F5B8-B992-2C76-2075-66CE5EE4E268}" dt="2023-03-25T06:59:22.137" v="109"/>
          <ac:spMkLst>
            <pc:docMk/>
            <pc:sldMk cId="140259372" sldId="1059"/>
            <ac:spMk id="101" creationId="{4EBFF7D8-E949-56CA-F6BB-2D657754BAD2}"/>
          </ac:spMkLst>
        </pc:spChg>
        <pc:spChg chg="topLvl">
          <ac:chgData name="Nzete Da Sama Itoua" userId="S::nzete.dasamaitoua@un.org::0833b3be-0e5e-42fa-a5d7-804220c3b579" providerId="AD" clId="Web-{5374F5B8-B992-2C76-2075-66CE5EE4E268}" dt="2023-03-25T06:59:22.137" v="109"/>
          <ac:spMkLst>
            <pc:docMk/>
            <pc:sldMk cId="140259372" sldId="1059"/>
            <ac:spMk id="104" creationId="{200525CF-D858-C889-6001-6727AEF079EB}"/>
          </ac:spMkLst>
        </pc:spChg>
        <pc:grpChg chg="del">
          <ac:chgData name="Nzete Da Sama Itoua" userId="S::nzete.dasamaitoua@un.org::0833b3be-0e5e-42fa-a5d7-804220c3b579" providerId="AD" clId="Web-{5374F5B8-B992-2C76-2075-66CE5EE4E268}" dt="2023-03-25T06:59:22.137" v="109"/>
          <ac:grpSpMkLst>
            <pc:docMk/>
            <pc:sldMk cId="140259372" sldId="1059"/>
            <ac:grpSpMk id="105" creationId="{D58120D1-C51A-77E1-7DE7-3BA404CC5D9A}"/>
          </ac:grpSpMkLst>
        </pc:grpChg>
        <pc:picChg chg="mod topLvl">
          <ac:chgData name="Nzete Da Sama Itoua" userId="S::nzete.dasamaitoua@un.org::0833b3be-0e5e-42fa-a5d7-804220c3b579" providerId="AD" clId="Web-{5374F5B8-B992-2C76-2075-66CE5EE4E268}" dt="2023-03-25T07:01:55.329" v="111" actId="14100"/>
          <ac:picMkLst>
            <pc:docMk/>
            <pc:sldMk cId="140259372" sldId="1059"/>
            <ac:picMk id="100" creationId="{2FCFE25D-C0C6-4C24-72AB-58778D1DDF6D}"/>
          </ac:picMkLst>
        </pc:picChg>
        <pc:picChg chg="topLvl">
          <ac:chgData name="Nzete Da Sama Itoua" userId="S::nzete.dasamaitoua@un.org::0833b3be-0e5e-42fa-a5d7-804220c3b579" providerId="AD" clId="Web-{5374F5B8-B992-2C76-2075-66CE5EE4E268}" dt="2023-03-25T06:59:22.137" v="109"/>
          <ac:picMkLst>
            <pc:docMk/>
            <pc:sldMk cId="140259372" sldId="1059"/>
            <ac:picMk id="103" creationId="{B259754B-70E6-6299-6C00-86664BBD747C}"/>
          </ac:picMkLst>
        </pc:picChg>
      </pc:sldChg>
    </pc:docChg>
  </pc:docChgLst>
  <pc:docChgLst>
    <pc:chgData name="Nzete Da Sama Itoua" userId="S::nzete.dasamaitoua@un.org::0833b3be-0e5e-42fa-a5d7-804220c3b579" providerId="AD" clId="Web-{8FBF1D45-96C7-2881-E76F-D1F1D12C0CEB}"/>
    <pc:docChg chg="modSld">
      <pc:chgData name="Nzete Da Sama Itoua" userId="S::nzete.dasamaitoua@un.org::0833b3be-0e5e-42fa-a5d7-804220c3b579" providerId="AD" clId="Web-{8FBF1D45-96C7-2881-E76F-D1F1D12C0CEB}" dt="2023-03-29T11:36:48.084" v="2" actId="20577"/>
      <pc:docMkLst>
        <pc:docMk/>
      </pc:docMkLst>
      <pc:sldChg chg="modSp">
        <pc:chgData name="Nzete Da Sama Itoua" userId="S::nzete.dasamaitoua@un.org::0833b3be-0e5e-42fa-a5d7-804220c3b579" providerId="AD" clId="Web-{8FBF1D45-96C7-2881-E76F-D1F1D12C0CEB}" dt="2023-03-29T11:36:48.084" v="2" actId="20577"/>
        <pc:sldMkLst>
          <pc:docMk/>
          <pc:sldMk cId="1277010565" sldId="1064"/>
        </pc:sldMkLst>
        <pc:spChg chg="mod">
          <ac:chgData name="Nzete Da Sama Itoua" userId="S::nzete.dasamaitoua@un.org::0833b3be-0e5e-42fa-a5d7-804220c3b579" providerId="AD" clId="Web-{8FBF1D45-96C7-2881-E76F-D1F1D12C0CEB}" dt="2023-03-29T11:36:48.084" v="2" actId="20577"/>
          <ac:spMkLst>
            <pc:docMk/>
            <pc:sldMk cId="1277010565" sldId="1064"/>
            <ac:spMk id="4" creationId="{DEEA4BF4-BB22-4AD8-EE69-40E1C82898CB}"/>
          </ac:spMkLst>
        </pc:spChg>
      </pc:sldChg>
    </pc:docChg>
  </pc:docChgLst>
  <pc:docChgLst>
    <pc:chgData name="Deirdre Windsor" userId="c7b0b471-2b15-4e5a-946a-c6610f7e49bf" providerId="ADAL" clId="{FC7D585C-28BE-44AB-B1ED-5108590DF7C7}"/>
    <pc:docChg chg="custSel addSld modSld">
      <pc:chgData name="Deirdre Windsor" userId="c7b0b471-2b15-4e5a-946a-c6610f7e49bf" providerId="ADAL" clId="{FC7D585C-28BE-44AB-B1ED-5108590DF7C7}" dt="2023-03-29T06:22:52.792" v="1121" actId="20577"/>
      <pc:docMkLst>
        <pc:docMk/>
      </pc:docMkLst>
      <pc:sldChg chg="addSp delSp modSp mod modShow">
        <pc:chgData name="Deirdre Windsor" userId="c7b0b471-2b15-4e5a-946a-c6610f7e49bf" providerId="ADAL" clId="{FC7D585C-28BE-44AB-B1ED-5108590DF7C7}" dt="2023-03-24T16:44:12.879" v="991" actId="729"/>
        <pc:sldMkLst>
          <pc:docMk/>
          <pc:sldMk cId="1589804157" sldId="1029"/>
        </pc:sldMkLst>
        <pc:spChg chg="add mod">
          <ac:chgData name="Deirdre Windsor" userId="c7b0b471-2b15-4e5a-946a-c6610f7e49bf" providerId="ADAL" clId="{FC7D585C-28BE-44AB-B1ED-5108590DF7C7}" dt="2023-03-24T00:20:22.528" v="84" actId="20577"/>
          <ac:spMkLst>
            <pc:docMk/>
            <pc:sldMk cId="1589804157" sldId="1029"/>
            <ac:spMk id="2" creationId="{DA513720-2187-7893-B492-64DA312EAFE2}"/>
          </ac:spMkLst>
        </pc:spChg>
        <pc:spChg chg="del">
          <ac:chgData name="Deirdre Windsor" userId="c7b0b471-2b15-4e5a-946a-c6610f7e49bf" providerId="ADAL" clId="{FC7D585C-28BE-44AB-B1ED-5108590DF7C7}" dt="2023-03-24T00:18:43.127" v="3" actId="478"/>
          <ac:spMkLst>
            <pc:docMk/>
            <pc:sldMk cId="1589804157" sldId="1029"/>
            <ac:spMk id="4" creationId="{6E0FA0FE-2C07-4745-95F3-231426B5C8FE}"/>
          </ac:spMkLst>
        </pc:spChg>
        <pc:spChg chg="mod">
          <ac:chgData name="Deirdre Windsor" userId="c7b0b471-2b15-4e5a-946a-c6610f7e49bf" providerId="ADAL" clId="{FC7D585C-28BE-44AB-B1ED-5108590DF7C7}" dt="2023-03-24T00:19:49.073" v="81" actId="12"/>
          <ac:spMkLst>
            <pc:docMk/>
            <pc:sldMk cId="1589804157" sldId="1029"/>
            <ac:spMk id="41" creationId="{1D7402B9-3254-465D-BD95-E36AC58AB5A1}"/>
          </ac:spMkLst>
        </pc:spChg>
        <pc:spChg chg="mod">
          <ac:chgData name="Deirdre Windsor" userId="c7b0b471-2b15-4e5a-946a-c6610f7e49bf" providerId="ADAL" clId="{FC7D585C-28BE-44AB-B1ED-5108590DF7C7}" dt="2023-03-24T00:19:54.566" v="83" actId="12"/>
          <ac:spMkLst>
            <pc:docMk/>
            <pc:sldMk cId="1589804157" sldId="1029"/>
            <ac:spMk id="43" creationId="{7071B8D5-928C-4917-80CE-983C842E83DF}"/>
          </ac:spMkLst>
        </pc:spChg>
        <pc:spChg chg="mod">
          <ac:chgData name="Deirdre Windsor" userId="c7b0b471-2b15-4e5a-946a-c6610f7e49bf" providerId="ADAL" clId="{FC7D585C-28BE-44AB-B1ED-5108590DF7C7}" dt="2023-03-24T00:19:51.493" v="82" actId="12"/>
          <ac:spMkLst>
            <pc:docMk/>
            <pc:sldMk cId="1589804157" sldId="1029"/>
            <ac:spMk id="78" creationId="{BC5EAF1C-8297-45CD-8ACC-20B0C774631A}"/>
          </ac:spMkLst>
        </pc:spChg>
        <pc:picChg chg="mod">
          <ac:chgData name="Deirdre Windsor" userId="c7b0b471-2b15-4e5a-946a-c6610f7e49bf" providerId="ADAL" clId="{FC7D585C-28BE-44AB-B1ED-5108590DF7C7}" dt="2023-03-24T00:19:37.510" v="77" actId="14100"/>
          <ac:picMkLst>
            <pc:docMk/>
            <pc:sldMk cId="1589804157" sldId="1029"/>
            <ac:picMk id="77" creationId="{1BC46973-7AB1-41E9-B829-CD51214F0128}"/>
          </ac:picMkLst>
        </pc:picChg>
        <pc:picChg chg="mod">
          <ac:chgData name="Deirdre Windsor" userId="c7b0b471-2b15-4e5a-946a-c6610f7e49bf" providerId="ADAL" clId="{FC7D585C-28BE-44AB-B1ED-5108590DF7C7}" dt="2023-03-24T00:19:45.930" v="80" actId="1076"/>
          <ac:picMkLst>
            <pc:docMk/>
            <pc:sldMk cId="1589804157" sldId="1029"/>
            <ac:picMk id="1026" creationId="{1F25D7F6-D3CD-4264-B922-B81203377A23}"/>
          </ac:picMkLst>
        </pc:picChg>
        <pc:picChg chg="mod">
          <ac:chgData name="Deirdre Windsor" userId="c7b0b471-2b15-4e5a-946a-c6610f7e49bf" providerId="ADAL" clId="{FC7D585C-28BE-44AB-B1ED-5108590DF7C7}" dt="2023-03-24T00:19:40.690" v="78" actId="14100"/>
          <ac:picMkLst>
            <pc:docMk/>
            <pc:sldMk cId="1589804157" sldId="1029"/>
            <ac:picMk id="1028" creationId="{847480D0-F215-4858-83D8-B8D602C56AD5}"/>
          </ac:picMkLst>
        </pc:picChg>
      </pc:sldChg>
      <pc:sldChg chg="modSp mod">
        <pc:chgData name="Deirdre Windsor" userId="c7b0b471-2b15-4e5a-946a-c6610f7e49bf" providerId="ADAL" clId="{FC7D585C-28BE-44AB-B1ED-5108590DF7C7}" dt="2023-03-28T17:08:58.943" v="1116" actId="1037"/>
        <pc:sldMkLst>
          <pc:docMk/>
          <pc:sldMk cId="2888983638" sldId="1057"/>
        </pc:sldMkLst>
        <pc:spChg chg="mod">
          <ac:chgData name="Deirdre Windsor" userId="c7b0b471-2b15-4e5a-946a-c6610f7e49bf" providerId="ADAL" clId="{FC7D585C-28BE-44AB-B1ED-5108590DF7C7}" dt="2023-03-24T00:17:58.356" v="0" actId="1076"/>
          <ac:spMkLst>
            <pc:docMk/>
            <pc:sldMk cId="2888983638" sldId="1057"/>
            <ac:spMk id="2" creationId="{D924DD4E-670C-3AEB-B197-A446CC2DF399}"/>
          </ac:spMkLst>
        </pc:spChg>
        <pc:spChg chg="mod">
          <ac:chgData name="Deirdre Windsor" userId="c7b0b471-2b15-4e5a-946a-c6610f7e49bf" providerId="ADAL" clId="{FC7D585C-28BE-44AB-B1ED-5108590DF7C7}" dt="2023-03-24T11:31:36.246" v="918" actId="1076"/>
          <ac:spMkLst>
            <pc:docMk/>
            <pc:sldMk cId="2888983638" sldId="1057"/>
            <ac:spMk id="4" creationId="{DEEA4BF4-BB22-4AD8-EE69-40E1C82898CB}"/>
          </ac:spMkLst>
        </pc:spChg>
        <pc:picChg chg="mod">
          <ac:chgData name="Deirdre Windsor" userId="c7b0b471-2b15-4e5a-946a-c6610f7e49bf" providerId="ADAL" clId="{FC7D585C-28BE-44AB-B1ED-5108590DF7C7}" dt="2023-03-28T17:08:58.943" v="1116" actId="1037"/>
          <ac:picMkLst>
            <pc:docMk/>
            <pc:sldMk cId="2888983638" sldId="1057"/>
            <ac:picMk id="6" creationId="{AF46EAE5-BF7A-2FF6-4A90-E3ED7CEAB778}"/>
          </ac:picMkLst>
        </pc:picChg>
      </pc:sldChg>
      <pc:sldChg chg="addSp delSp modSp mod">
        <pc:chgData name="Deirdre Windsor" userId="c7b0b471-2b15-4e5a-946a-c6610f7e49bf" providerId="ADAL" clId="{FC7D585C-28BE-44AB-B1ED-5108590DF7C7}" dt="2023-03-28T17:10:02.524" v="1118" actId="6549"/>
        <pc:sldMkLst>
          <pc:docMk/>
          <pc:sldMk cId="3306871212" sldId="1058"/>
        </pc:sldMkLst>
        <pc:spChg chg="mod">
          <ac:chgData name="Deirdre Windsor" userId="c7b0b471-2b15-4e5a-946a-c6610f7e49bf" providerId="ADAL" clId="{FC7D585C-28BE-44AB-B1ED-5108590DF7C7}" dt="2023-03-24T00:18:05.947" v="1" actId="1076"/>
          <ac:spMkLst>
            <pc:docMk/>
            <pc:sldMk cId="3306871212" sldId="1058"/>
            <ac:spMk id="2" creationId="{D924DD4E-670C-3AEB-B197-A446CC2DF399}"/>
          </ac:spMkLst>
        </pc:spChg>
        <pc:spChg chg="mod">
          <ac:chgData name="Deirdre Windsor" userId="c7b0b471-2b15-4e5a-946a-c6610f7e49bf" providerId="ADAL" clId="{FC7D585C-28BE-44AB-B1ED-5108590DF7C7}" dt="2023-03-28T17:10:02.524" v="1118" actId="6549"/>
          <ac:spMkLst>
            <pc:docMk/>
            <pc:sldMk cId="3306871212" sldId="1058"/>
            <ac:spMk id="4" creationId="{DEEA4BF4-BB22-4AD8-EE69-40E1C82898CB}"/>
          </ac:spMkLst>
        </pc:spChg>
        <pc:picChg chg="add mod">
          <ac:chgData name="Deirdre Windsor" userId="c7b0b471-2b15-4e5a-946a-c6610f7e49bf" providerId="ADAL" clId="{FC7D585C-28BE-44AB-B1ED-5108590DF7C7}" dt="2023-03-27T07:07:12.449" v="997" actId="1076"/>
          <ac:picMkLst>
            <pc:docMk/>
            <pc:sldMk cId="3306871212" sldId="1058"/>
            <ac:picMk id="5" creationId="{8D7CDA79-EB6A-8755-3DCB-5DCEF56CDBE9}"/>
          </ac:picMkLst>
        </pc:picChg>
        <pc:picChg chg="del mod">
          <ac:chgData name="Deirdre Windsor" userId="c7b0b471-2b15-4e5a-946a-c6610f7e49bf" providerId="ADAL" clId="{FC7D585C-28BE-44AB-B1ED-5108590DF7C7}" dt="2023-03-27T07:06:03.678" v="993" actId="478"/>
          <ac:picMkLst>
            <pc:docMk/>
            <pc:sldMk cId="3306871212" sldId="1058"/>
            <ac:picMk id="19" creationId="{7640B0A4-A84A-0379-C381-3E918A4B5DAD}"/>
          </ac:picMkLst>
        </pc:picChg>
      </pc:sldChg>
      <pc:sldChg chg="modSp mod">
        <pc:chgData name="Deirdre Windsor" userId="c7b0b471-2b15-4e5a-946a-c6610f7e49bf" providerId="ADAL" clId="{FC7D585C-28BE-44AB-B1ED-5108590DF7C7}" dt="2023-03-24T00:45:53.868" v="877" actId="1076"/>
        <pc:sldMkLst>
          <pc:docMk/>
          <pc:sldMk cId="3615619994" sldId="1060"/>
        </pc:sldMkLst>
        <pc:spChg chg="mod">
          <ac:chgData name="Deirdre Windsor" userId="c7b0b471-2b15-4e5a-946a-c6610f7e49bf" providerId="ADAL" clId="{FC7D585C-28BE-44AB-B1ED-5108590DF7C7}" dt="2023-03-24T00:45:53.868" v="877" actId="1076"/>
          <ac:spMkLst>
            <pc:docMk/>
            <pc:sldMk cId="3615619994" sldId="1060"/>
            <ac:spMk id="3" creationId="{42279825-A9D2-DBAF-A6F8-733C7A59F280}"/>
          </ac:spMkLst>
        </pc:spChg>
        <pc:spChg chg="mod">
          <ac:chgData name="Deirdre Windsor" userId="c7b0b471-2b15-4e5a-946a-c6610f7e49bf" providerId="ADAL" clId="{FC7D585C-28BE-44AB-B1ED-5108590DF7C7}" dt="2023-03-24T00:45:46.133" v="875" actId="1076"/>
          <ac:spMkLst>
            <pc:docMk/>
            <pc:sldMk cId="3615619994" sldId="1060"/>
            <ac:spMk id="4" creationId="{3366E698-C9BE-716A-DE58-31887719ADAE}"/>
          </ac:spMkLst>
        </pc:spChg>
        <pc:spChg chg="mod">
          <ac:chgData name="Deirdre Windsor" userId="c7b0b471-2b15-4e5a-946a-c6610f7e49bf" providerId="ADAL" clId="{FC7D585C-28BE-44AB-B1ED-5108590DF7C7}" dt="2023-03-24T00:45:39.198" v="873" actId="1076"/>
          <ac:spMkLst>
            <pc:docMk/>
            <pc:sldMk cId="3615619994" sldId="1060"/>
            <ac:spMk id="5" creationId="{E4E10AE4-6D27-BB7C-21C0-61CFCB732A10}"/>
          </ac:spMkLst>
        </pc:spChg>
        <pc:spChg chg="mod">
          <ac:chgData name="Deirdre Windsor" userId="c7b0b471-2b15-4e5a-946a-c6610f7e49bf" providerId="ADAL" clId="{FC7D585C-28BE-44AB-B1ED-5108590DF7C7}" dt="2023-03-24T00:45:43.285" v="874" actId="1076"/>
          <ac:spMkLst>
            <pc:docMk/>
            <pc:sldMk cId="3615619994" sldId="1060"/>
            <ac:spMk id="7" creationId="{18180917-3D13-FE03-1FB8-1DE09049B298}"/>
          </ac:spMkLst>
        </pc:spChg>
      </pc:sldChg>
      <pc:sldChg chg="addSp delSp modSp add mod">
        <pc:chgData name="Deirdre Windsor" userId="c7b0b471-2b15-4e5a-946a-c6610f7e49bf" providerId="ADAL" clId="{FC7D585C-28BE-44AB-B1ED-5108590DF7C7}" dt="2023-03-27T07:26:07.366" v="1115" actId="207"/>
        <pc:sldMkLst>
          <pc:docMk/>
          <pc:sldMk cId="929907173" sldId="1061"/>
        </pc:sldMkLst>
        <pc:spChg chg="mod">
          <ac:chgData name="Deirdre Windsor" userId="c7b0b471-2b15-4e5a-946a-c6610f7e49bf" providerId="ADAL" clId="{FC7D585C-28BE-44AB-B1ED-5108590DF7C7}" dt="2023-03-24T00:31:48.187" v="789" actId="6549"/>
          <ac:spMkLst>
            <pc:docMk/>
            <pc:sldMk cId="929907173" sldId="1061"/>
            <ac:spMk id="2" creationId="{ECA4408D-68C7-D9F2-D563-DABC0E626B82}"/>
          </ac:spMkLst>
        </pc:spChg>
        <pc:spChg chg="add mod">
          <ac:chgData name="Deirdre Windsor" userId="c7b0b471-2b15-4e5a-946a-c6610f7e49bf" providerId="ADAL" clId="{FC7D585C-28BE-44AB-B1ED-5108590DF7C7}" dt="2023-03-27T07:26:07.366" v="1115" actId="207"/>
          <ac:spMkLst>
            <pc:docMk/>
            <pc:sldMk cId="929907173" sldId="1061"/>
            <ac:spMk id="21" creationId="{2E8EF584-1E60-8C45-36CC-42DE1A8AECA8}"/>
          </ac:spMkLst>
        </pc:spChg>
        <pc:grpChg chg="add mod">
          <ac:chgData name="Deirdre Windsor" userId="c7b0b471-2b15-4e5a-946a-c6610f7e49bf" providerId="ADAL" clId="{FC7D585C-28BE-44AB-B1ED-5108590DF7C7}" dt="2023-03-27T07:16:01.459" v="1042" actId="1076"/>
          <ac:grpSpMkLst>
            <pc:docMk/>
            <pc:sldMk cId="929907173" sldId="1061"/>
            <ac:grpSpMk id="11" creationId="{38F21B10-D6B1-C1DC-3916-CC5C1AADE43A}"/>
          </ac:grpSpMkLst>
        </pc:grpChg>
        <pc:grpChg chg="del">
          <ac:chgData name="Deirdre Windsor" userId="c7b0b471-2b15-4e5a-946a-c6610f7e49bf" providerId="ADAL" clId="{FC7D585C-28BE-44AB-B1ED-5108590DF7C7}" dt="2023-03-24T00:30:49.357" v="717" actId="478"/>
          <ac:grpSpMkLst>
            <pc:docMk/>
            <pc:sldMk cId="929907173" sldId="1061"/>
            <ac:grpSpMk id="105" creationId="{D58120D1-C51A-77E1-7DE7-3BA404CC5D9A}"/>
          </ac:grpSpMkLst>
        </pc:grpChg>
        <pc:graphicFrameChg chg="add del mod">
          <ac:chgData name="Deirdre Windsor" userId="c7b0b471-2b15-4e5a-946a-c6610f7e49bf" providerId="ADAL" clId="{FC7D585C-28BE-44AB-B1ED-5108590DF7C7}" dt="2023-03-24T00:35:54.936" v="804" actId="478"/>
          <ac:graphicFrameMkLst>
            <pc:docMk/>
            <pc:sldMk cId="929907173" sldId="1061"/>
            <ac:graphicFrameMk id="6" creationId="{3A293608-29C1-0F3F-A03A-D87B92D79CD4}"/>
          </ac:graphicFrameMkLst>
        </pc:graphicFrameChg>
        <pc:picChg chg="add del mod">
          <ac:chgData name="Deirdre Windsor" userId="c7b0b471-2b15-4e5a-946a-c6610f7e49bf" providerId="ADAL" clId="{FC7D585C-28BE-44AB-B1ED-5108590DF7C7}" dt="2023-03-24T00:31:52.776" v="790" actId="478"/>
          <ac:picMkLst>
            <pc:docMk/>
            <pc:sldMk cId="929907173" sldId="1061"/>
            <ac:picMk id="3" creationId="{EEC4D23D-8AFE-F2DE-8676-EE7393740118}"/>
          </ac:picMkLst>
        </pc:picChg>
        <pc:picChg chg="add del mod">
          <ac:chgData name="Deirdre Windsor" userId="c7b0b471-2b15-4e5a-946a-c6610f7e49bf" providerId="ADAL" clId="{FC7D585C-28BE-44AB-B1ED-5108590DF7C7}" dt="2023-03-27T07:11:57.180" v="1003" actId="478"/>
          <ac:picMkLst>
            <pc:docMk/>
            <pc:sldMk cId="929907173" sldId="1061"/>
            <ac:picMk id="4" creationId="{3260030D-28D4-A7AE-AA49-A8ED37D77194}"/>
          </ac:picMkLst>
        </pc:picChg>
        <pc:picChg chg="add del mod">
          <ac:chgData name="Deirdre Windsor" userId="c7b0b471-2b15-4e5a-946a-c6610f7e49bf" providerId="ADAL" clId="{FC7D585C-28BE-44AB-B1ED-5108590DF7C7}" dt="2023-03-24T00:31:52.776" v="790" actId="478"/>
          <ac:picMkLst>
            <pc:docMk/>
            <pc:sldMk cId="929907173" sldId="1061"/>
            <ac:picMk id="4" creationId="{DB788FBA-12BE-D129-AD7D-0710AC3E2510}"/>
          </ac:picMkLst>
        </pc:picChg>
        <pc:picChg chg="add del mod">
          <ac:chgData name="Deirdre Windsor" userId="c7b0b471-2b15-4e5a-946a-c6610f7e49bf" providerId="ADAL" clId="{FC7D585C-28BE-44AB-B1ED-5108590DF7C7}" dt="2023-03-24T00:31:52.776" v="790" actId="478"/>
          <ac:picMkLst>
            <pc:docMk/>
            <pc:sldMk cId="929907173" sldId="1061"/>
            <ac:picMk id="5" creationId="{879C6622-EDE3-1C9C-05DF-9FD531CA4CD1}"/>
          </ac:picMkLst>
        </pc:picChg>
        <pc:picChg chg="add mod">
          <ac:chgData name="Deirdre Windsor" userId="c7b0b471-2b15-4e5a-946a-c6610f7e49bf" providerId="ADAL" clId="{FC7D585C-28BE-44AB-B1ED-5108590DF7C7}" dt="2023-03-27T07:12:55.779" v="1015" actId="164"/>
          <ac:picMkLst>
            <pc:docMk/>
            <pc:sldMk cId="929907173" sldId="1061"/>
            <ac:picMk id="6" creationId="{5340E93F-11FA-B4A8-32E9-290AB5F40192}"/>
          </ac:picMkLst>
        </pc:picChg>
        <pc:picChg chg="add del mod">
          <ac:chgData name="Deirdre Windsor" userId="c7b0b471-2b15-4e5a-946a-c6610f7e49bf" providerId="ADAL" clId="{FC7D585C-28BE-44AB-B1ED-5108590DF7C7}" dt="2023-03-27T07:12:45.450" v="1014" actId="478"/>
          <ac:picMkLst>
            <pc:docMk/>
            <pc:sldMk cId="929907173" sldId="1061"/>
            <ac:picMk id="8" creationId="{152DF527-E78A-CEB3-DA28-13F60F727C0B}"/>
          </ac:picMkLst>
        </pc:picChg>
        <pc:picChg chg="add mod">
          <ac:chgData name="Deirdre Windsor" userId="c7b0b471-2b15-4e5a-946a-c6610f7e49bf" providerId="ADAL" clId="{FC7D585C-28BE-44AB-B1ED-5108590DF7C7}" dt="2023-03-27T07:12:55.779" v="1015" actId="164"/>
          <ac:picMkLst>
            <pc:docMk/>
            <pc:sldMk cId="929907173" sldId="1061"/>
            <ac:picMk id="9" creationId="{0C48C911-22FC-BE5A-C538-56D1AC53375A}"/>
          </ac:picMkLst>
        </pc:picChg>
        <pc:picChg chg="add del mod">
          <ac:chgData name="Deirdre Windsor" userId="c7b0b471-2b15-4e5a-946a-c6610f7e49bf" providerId="ADAL" clId="{FC7D585C-28BE-44AB-B1ED-5108590DF7C7}" dt="2023-03-27T07:12:44.594" v="1013" actId="478"/>
          <ac:picMkLst>
            <pc:docMk/>
            <pc:sldMk cId="929907173" sldId="1061"/>
            <ac:picMk id="10" creationId="{FAE3BC7C-2772-4E55-10F8-51C913307AFC}"/>
          </ac:picMkLst>
        </pc:picChg>
        <pc:picChg chg="add del mod">
          <ac:chgData name="Deirdre Windsor" userId="c7b0b471-2b15-4e5a-946a-c6610f7e49bf" providerId="ADAL" clId="{FC7D585C-28BE-44AB-B1ED-5108590DF7C7}" dt="2023-03-27T07:10:03.890" v="999" actId="478"/>
          <ac:picMkLst>
            <pc:docMk/>
            <pc:sldMk cId="929907173" sldId="1061"/>
            <ac:picMk id="12" creationId="{06B761B6-F0E5-0A63-79C8-DFB14693E5DF}"/>
          </ac:picMkLst>
        </pc:picChg>
        <pc:picChg chg="add del mod">
          <ac:chgData name="Deirdre Windsor" userId="c7b0b471-2b15-4e5a-946a-c6610f7e49bf" providerId="ADAL" clId="{FC7D585C-28BE-44AB-B1ED-5108590DF7C7}" dt="2023-03-27T07:10:02.253" v="998" actId="478"/>
          <ac:picMkLst>
            <pc:docMk/>
            <pc:sldMk cId="929907173" sldId="1061"/>
            <ac:picMk id="14" creationId="{463EE20B-40BC-6F0C-E93D-4A403A1F26A4}"/>
          </ac:picMkLst>
        </pc:picChg>
        <pc:picChg chg="add mod">
          <ac:chgData name="Deirdre Windsor" userId="c7b0b471-2b15-4e5a-946a-c6610f7e49bf" providerId="ADAL" clId="{FC7D585C-28BE-44AB-B1ED-5108590DF7C7}" dt="2023-03-27T07:17:31.223" v="1063" actId="14100"/>
          <ac:picMkLst>
            <pc:docMk/>
            <pc:sldMk cId="929907173" sldId="1061"/>
            <ac:picMk id="15" creationId="{4C5473BA-6D0F-9B49-EA0E-26C4233C2EE8}"/>
          </ac:picMkLst>
        </pc:picChg>
        <pc:picChg chg="add del mod">
          <ac:chgData name="Deirdre Windsor" userId="c7b0b471-2b15-4e5a-946a-c6610f7e49bf" providerId="ADAL" clId="{FC7D585C-28BE-44AB-B1ED-5108590DF7C7}" dt="2023-03-27T07:10:05.375" v="1000" actId="478"/>
          <ac:picMkLst>
            <pc:docMk/>
            <pc:sldMk cId="929907173" sldId="1061"/>
            <ac:picMk id="16" creationId="{CD5B4B36-3FBF-3F82-72A1-DE43CFE72E98}"/>
          </ac:picMkLst>
        </pc:picChg>
        <pc:picChg chg="add del mod">
          <ac:chgData name="Deirdre Windsor" userId="c7b0b471-2b15-4e5a-946a-c6610f7e49bf" providerId="ADAL" clId="{FC7D585C-28BE-44AB-B1ED-5108590DF7C7}" dt="2023-03-27T07:16:21.397" v="1047" actId="478"/>
          <ac:picMkLst>
            <pc:docMk/>
            <pc:sldMk cId="929907173" sldId="1061"/>
            <ac:picMk id="18" creationId="{7CDBC0EC-4908-2D84-F1E8-0D4217BDC78F}"/>
          </ac:picMkLst>
        </pc:picChg>
        <pc:picChg chg="add mod">
          <ac:chgData name="Deirdre Windsor" userId="c7b0b471-2b15-4e5a-946a-c6610f7e49bf" providerId="ADAL" clId="{FC7D585C-28BE-44AB-B1ED-5108590DF7C7}" dt="2023-03-27T07:17:41.664" v="1066" actId="14100"/>
          <ac:picMkLst>
            <pc:docMk/>
            <pc:sldMk cId="929907173" sldId="1061"/>
            <ac:picMk id="20" creationId="{C597D186-FEE4-01C0-9A47-FD658375795B}"/>
          </ac:picMkLst>
        </pc:picChg>
      </pc:sldChg>
      <pc:sldChg chg="addSp delSp modSp add mod">
        <pc:chgData name="Deirdre Windsor" userId="c7b0b471-2b15-4e5a-946a-c6610f7e49bf" providerId="ADAL" clId="{FC7D585C-28BE-44AB-B1ED-5108590DF7C7}" dt="2023-03-27T07:24:24.417" v="1110" actId="692"/>
        <pc:sldMkLst>
          <pc:docMk/>
          <pc:sldMk cId="1300532282" sldId="1062"/>
        </pc:sldMkLst>
        <pc:spChg chg="add mod">
          <ac:chgData name="Deirdre Windsor" userId="c7b0b471-2b15-4e5a-946a-c6610f7e49bf" providerId="ADAL" clId="{FC7D585C-28BE-44AB-B1ED-5108590DF7C7}" dt="2023-03-27T07:24:24.417" v="1110" actId="692"/>
          <ac:spMkLst>
            <pc:docMk/>
            <pc:sldMk cId="1300532282" sldId="1062"/>
            <ac:spMk id="16" creationId="{6298BAF9-4CBB-7E41-CB7F-9F27457871DA}"/>
          </ac:spMkLst>
        </pc:spChg>
        <pc:picChg chg="add mod">
          <ac:chgData name="Deirdre Windsor" userId="c7b0b471-2b15-4e5a-946a-c6610f7e49bf" providerId="ADAL" clId="{FC7D585C-28BE-44AB-B1ED-5108590DF7C7}" dt="2023-03-27T07:21:45.210" v="1088" actId="1076"/>
          <ac:picMkLst>
            <pc:docMk/>
            <pc:sldMk cId="1300532282" sldId="1062"/>
            <ac:picMk id="7" creationId="{C3E487AC-7DAB-7FA5-42A5-052AD48ABF2E}"/>
          </ac:picMkLst>
        </pc:picChg>
        <pc:picChg chg="add mod">
          <ac:chgData name="Deirdre Windsor" userId="c7b0b471-2b15-4e5a-946a-c6610f7e49bf" providerId="ADAL" clId="{FC7D585C-28BE-44AB-B1ED-5108590DF7C7}" dt="2023-03-27T07:21:58.904" v="1094" actId="1076"/>
          <ac:picMkLst>
            <pc:docMk/>
            <pc:sldMk cId="1300532282" sldId="1062"/>
            <ac:picMk id="9" creationId="{33B5F7B0-6A83-A5BF-F373-0A51F51FDB4C}"/>
          </ac:picMkLst>
        </pc:picChg>
        <pc:picChg chg="add mod">
          <ac:chgData name="Deirdre Windsor" userId="c7b0b471-2b15-4e5a-946a-c6610f7e49bf" providerId="ADAL" clId="{FC7D585C-28BE-44AB-B1ED-5108590DF7C7}" dt="2023-03-27T07:24:06.132" v="1106" actId="692"/>
          <ac:picMkLst>
            <pc:docMk/>
            <pc:sldMk cId="1300532282" sldId="1062"/>
            <ac:picMk id="11" creationId="{F6315682-B1E0-A444-3A84-55F0304B1916}"/>
          </ac:picMkLst>
        </pc:picChg>
        <pc:picChg chg="add del mod">
          <ac:chgData name="Deirdre Windsor" userId="c7b0b471-2b15-4e5a-946a-c6610f7e49bf" providerId="ADAL" clId="{FC7D585C-28BE-44AB-B1ED-5108590DF7C7}" dt="2023-03-27T07:23:25.836" v="1097" actId="478"/>
          <ac:picMkLst>
            <pc:docMk/>
            <pc:sldMk cId="1300532282" sldId="1062"/>
            <ac:picMk id="13" creationId="{A8A6BFA1-1311-450B-96A6-64F147241F4E}"/>
          </ac:picMkLst>
        </pc:picChg>
        <pc:picChg chg="add mod">
          <ac:chgData name="Deirdre Windsor" userId="c7b0b471-2b15-4e5a-946a-c6610f7e49bf" providerId="ADAL" clId="{FC7D585C-28BE-44AB-B1ED-5108590DF7C7}" dt="2023-03-27T07:24:08.228" v="1107" actId="692"/>
          <ac:picMkLst>
            <pc:docMk/>
            <pc:sldMk cId="1300532282" sldId="1062"/>
            <ac:picMk id="15" creationId="{4BC5225C-EE62-1E9F-226E-40430575322E}"/>
          </ac:picMkLst>
        </pc:picChg>
      </pc:sldChg>
      <pc:sldChg chg="addSp delSp modSp add mod">
        <pc:chgData name="Deirdre Windsor" userId="c7b0b471-2b15-4e5a-946a-c6610f7e49bf" providerId="ADAL" clId="{FC7D585C-28BE-44AB-B1ED-5108590DF7C7}" dt="2023-03-24T00:45:22.998" v="872" actId="692"/>
        <pc:sldMkLst>
          <pc:docMk/>
          <pc:sldMk cId="1035545397" sldId="1063"/>
        </pc:sldMkLst>
        <pc:spChg chg="mod">
          <ac:chgData name="Deirdre Windsor" userId="c7b0b471-2b15-4e5a-946a-c6610f7e49bf" providerId="ADAL" clId="{FC7D585C-28BE-44AB-B1ED-5108590DF7C7}" dt="2023-03-24T00:39:23.730" v="866" actId="6549"/>
          <ac:spMkLst>
            <pc:docMk/>
            <pc:sldMk cId="1035545397" sldId="1063"/>
            <ac:spMk id="2" creationId="{ECA4408D-68C7-D9F2-D563-DABC0E626B82}"/>
          </ac:spMkLst>
        </pc:spChg>
        <pc:picChg chg="del">
          <ac:chgData name="Deirdre Windsor" userId="c7b0b471-2b15-4e5a-946a-c6610f7e49bf" providerId="ADAL" clId="{FC7D585C-28BE-44AB-B1ED-5108590DF7C7}" dt="2023-03-24T00:39:37.547" v="867" actId="478"/>
          <ac:picMkLst>
            <pc:docMk/>
            <pc:sldMk cId="1035545397" sldId="1063"/>
            <ac:picMk id="3" creationId="{EEC4D23D-8AFE-F2DE-8676-EE7393740118}"/>
          </ac:picMkLst>
        </pc:picChg>
        <pc:picChg chg="del">
          <ac:chgData name="Deirdre Windsor" userId="c7b0b471-2b15-4e5a-946a-c6610f7e49bf" providerId="ADAL" clId="{FC7D585C-28BE-44AB-B1ED-5108590DF7C7}" dt="2023-03-24T00:39:37.547" v="867" actId="478"/>
          <ac:picMkLst>
            <pc:docMk/>
            <pc:sldMk cId="1035545397" sldId="1063"/>
            <ac:picMk id="4" creationId="{DB788FBA-12BE-D129-AD7D-0710AC3E2510}"/>
          </ac:picMkLst>
        </pc:picChg>
        <pc:picChg chg="del">
          <ac:chgData name="Deirdre Windsor" userId="c7b0b471-2b15-4e5a-946a-c6610f7e49bf" providerId="ADAL" clId="{FC7D585C-28BE-44AB-B1ED-5108590DF7C7}" dt="2023-03-24T00:39:37.547" v="867" actId="478"/>
          <ac:picMkLst>
            <pc:docMk/>
            <pc:sldMk cId="1035545397" sldId="1063"/>
            <ac:picMk id="5" creationId="{879C6622-EDE3-1C9C-05DF-9FD531CA4CD1}"/>
          </ac:picMkLst>
        </pc:picChg>
        <pc:picChg chg="add mod">
          <ac:chgData name="Deirdre Windsor" userId="c7b0b471-2b15-4e5a-946a-c6610f7e49bf" providerId="ADAL" clId="{FC7D585C-28BE-44AB-B1ED-5108590DF7C7}" dt="2023-03-24T00:45:22.998" v="872" actId="692"/>
          <ac:picMkLst>
            <pc:docMk/>
            <pc:sldMk cId="1035545397" sldId="1063"/>
            <ac:picMk id="7" creationId="{DC339B2C-7FBC-6514-292A-BA36F01110C1}"/>
          </ac:picMkLst>
        </pc:picChg>
      </pc:sldChg>
      <pc:sldChg chg="addSp delSp modSp add mod">
        <pc:chgData name="Deirdre Windsor" userId="c7b0b471-2b15-4e5a-946a-c6610f7e49bf" providerId="ADAL" clId="{FC7D585C-28BE-44AB-B1ED-5108590DF7C7}" dt="2023-03-24T00:55:34.370" v="917" actId="1076"/>
        <pc:sldMkLst>
          <pc:docMk/>
          <pc:sldMk cId="748995473" sldId="1064"/>
        </pc:sldMkLst>
        <pc:spChg chg="mod">
          <ac:chgData name="Deirdre Windsor" userId="c7b0b471-2b15-4e5a-946a-c6610f7e49bf" providerId="ADAL" clId="{FC7D585C-28BE-44AB-B1ED-5108590DF7C7}" dt="2023-03-24T00:50:49.230" v="902" actId="20577"/>
          <ac:spMkLst>
            <pc:docMk/>
            <pc:sldMk cId="748995473" sldId="1064"/>
            <ac:spMk id="2" creationId="{ECA4408D-68C7-D9F2-D563-DABC0E626B82}"/>
          </ac:spMkLst>
        </pc:spChg>
        <pc:picChg chg="add mod">
          <ac:chgData name="Deirdre Windsor" userId="c7b0b471-2b15-4e5a-946a-c6610f7e49bf" providerId="ADAL" clId="{FC7D585C-28BE-44AB-B1ED-5108590DF7C7}" dt="2023-03-24T00:52:33.544" v="906" actId="1076"/>
          <ac:picMkLst>
            <pc:docMk/>
            <pc:sldMk cId="748995473" sldId="1064"/>
            <ac:picMk id="4" creationId="{83932033-DB8F-E4BC-BA15-7CBCABCEBA76}"/>
          </ac:picMkLst>
        </pc:picChg>
        <pc:picChg chg="add mod">
          <ac:chgData name="Deirdre Windsor" userId="c7b0b471-2b15-4e5a-946a-c6610f7e49bf" providerId="ADAL" clId="{FC7D585C-28BE-44AB-B1ED-5108590DF7C7}" dt="2023-03-24T00:55:28.992" v="915" actId="1076"/>
          <ac:picMkLst>
            <pc:docMk/>
            <pc:sldMk cId="748995473" sldId="1064"/>
            <ac:picMk id="6" creationId="{2534CEA1-C094-690F-86CA-A29568364749}"/>
          </ac:picMkLst>
        </pc:picChg>
        <pc:picChg chg="del">
          <ac:chgData name="Deirdre Windsor" userId="c7b0b471-2b15-4e5a-946a-c6610f7e49bf" providerId="ADAL" clId="{FC7D585C-28BE-44AB-B1ED-5108590DF7C7}" dt="2023-03-24T00:46:49.923" v="897" actId="478"/>
          <ac:picMkLst>
            <pc:docMk/>
            <pc:sldMk cId="748995473" sldId="1064"/>
            <ac:picMk id="7" creationId="{DC339B2C-7FBC-6514-292A-BA36F01110C1}"/>
          </ac:picMkLst>
        </pc:picChg>
        <pc:picChg chg="add mod">
          <ac:chgData name="Deirdre Windsor" userId="c7b0b471-2b15-4e5a-946a-c6610f7e49bf" providerId="ADAL" clId="{FC7D585C-28BE-44AB-B1ED-5108590DF7C7}" dt="2023-03-24T00:55:34.370" v="917" actId="1076"/>
          <ac:picMkLst>
            <pc:docMk/>
            <pc:sldMk cId="748995473" sldId="1064"/>
            <ac:picMk id="9" creationId="{E89513D2-5661-552A-7A52-254AC3582F1C}"/>
          </ac:picMkLst>
        </pc:picChg>
      </pc:sldChg>
      <pc:sldChg chg="modSp mod">
        <pc:chgData name="Deirdre Windsor" userId="c7b0b471-2b15-4e5a-946a-c6610f7e49bf" providerId="ADAL" clId="{FC7D585C-28BE-44AB-B1ED-5108590DF7C7}" dt="2023-03-29T06:22:52.792" v="1121" actId="20577"/>
        <pc:sldMkLst>
          <pc:docMk/>
          <pc:sldMk cId="1277010565" sldId="1064"/>
        </pc:sldMkLst>
        <pc:spChg chg="mod">
          <ac:chgData name="Deirdre Windsor" userId="c7b0b471-2b15-4e5a-946a-c6610f7e49bf" providerId="ADAL" clId="{FC7D585C-28BE-44AB-B1ED-5108590DF7C7}" dt="2023-03-29T06:22:52.792" v="1121" actId="20577"/>
          <ac:spMkLst>
            <pc:docMk/>
            <pc:sldMk cId="1277010565" sldId="1064"/>
            <ac:spMk id="4" creationId="{DEEA4BF4-BB22-4AD8-EE69-40E1C82898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723D8B-BBD9-9B40-9E18-AA1EB0A97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B7697-4886-A042-9B56-370503861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556988-EFCA-1E41-9965-FDE2F1CA5439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1ED4A-42A2-A24D-849E-55AADF2B4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AA978-ED75-F64E-8F19-DAA8991A5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6E9A339-FA46-5241-8C11-70A60AA8B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A6A9DA-1BB2-4AA4-BA4A-B8C428425A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D344B7-3002-4AD0-AE5F-BD1E66CE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6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28B46D-9098-BC40-9FB0-B2ED7572789A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4ADB90-CE99-424F-B566-22FC8D3C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255" y="1484458"/>
            <a:ext cx="8431687" cy="3771354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6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3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5CD7-63BD-974E-A798-405B102F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79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5405147" cy="1027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3000" b="1" spc="3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169726" y="1"/>
            <a:ext cx="502227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4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B459D-59B4-AE41-87CF-63E66E130CF1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D2D0F5-E61D-5749-9A88-8155ECE80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243012"/>
            <a:ext cx="8079188" cy="437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01793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3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5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704" r:id="rId3"/>
    <p:sldLayoutId id="2147483663" r:id="rId4"/>
    <p:sldLayoutId id="2147483672" r:id="rId5"/>
    <p:sldLayoutId id="2147483675" r:id="rId6"/>
    <p:sldLayoutId id="2147483676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038A0-2500-2B4E-BF3E-8E51FD668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2" y="1408690"/>
            <a:ext cx="9917494" cy="2387600"/>
          </a:xfrm>
        </p:spPr>
        <p:txBody>
          <a:bodyPr lIns="91440" tIns="45720" rIns="91440" b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fr-CH">
                <a:latin typeface="PT Sans"/>
              </a:rPr>
              <a:t>An Overview of Indico</a:t>
            </a:r>
            <a:endParaRPr lang="en-US">
              <a:latin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4408D-68C7-D9F2-D563-DABC0E626B82}"/>
              </a:ext>
            </a:extLst>
          </p:cNvPr>
          <p:cNvSpPr txBox="1"/>
          <p:nvPr/>
        </p:nvSpPr>
        <p:spPr>
          <a:xfrm>
            <a:off x="0" y="14162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Indico features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42279825-A9D2-DBAF-A6F8-733C7A59F280}"/>
              </a:ext>
            </a:extLst>
          </p:cNvPr>
          <p:cNvSpPr txBox="1"/>
          <p:nvPr/>
        </p:nvSpPr>
        <p:spPr>
          <a:xfrm>
            <a:off x="875071" y="1425395"/>
            <a:ext cx="5722374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Web pages </a:t>
            </a: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dedicated</a:t>
            </a: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 to </a:t>
            </a: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individual</a:t>
            </a: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events</a:t>
            </a:r>
            <a:endParaRPr lang="fr-CH" sz="1800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800" spc="-5">
                <a:solidFill>
                  <a:srgbClr val="0C0C0C"/>
                </a:solidFill>
                <a:latin typeface="Arial"/>
                <a:cs typeface="Arial"/>
              </a:rPr>
              <a:t>Permission and </a:t>
            </a:r>
            <a:r>
              <a:rPr lang="fr-CH" sz="1800" spc="-5" err="1">
                <a:solidFill>
                  <a:srgbClr val="0C0C0C"/>
                </a:solidFill>
                <a:latin typeface="Arial"/>
                <a:cs typeface="Arial"/>
              </a:rPr>
              <a:t>role</a:t>
            </a:r>
            <a:r>
              <a:rPr lang="fr-CH" sz="1800" spc="-5">
                <a:solidFill>
                  <a:srgbClr val="0C0C0C"/>
                </a:solidFill>
                <a:latin typeface="Arial"/>
                <a:cs typeface="Arial"/>
              </a:rPr>
              <a:t> management </a:t>
            </a:r>
            <a:r>
              <a:rPr lang="fr-CH" sz="1800" spc="-5" err="1">
                <a:solidFill>
                  <a:srgbClr val="0C0C0C"/>
                </a:solidFill>
                <a:latin typeface="Arial"/>
                <a:cs typeface="Arial"/>
              </a:rPr>
              <a:t>e.g</a:t>
            </a:r>
            <a:r>
              <a:rPr lang="fr-CH" sz="1800" spc="-5">
                <a:solidFill>
                  <a:srgbClr val="0C0C0C"/>
                </a:solidFill>
                <a:latin typeface="Arial"/>
                <a:cs typeface="Arial"/>
              </a:rPr>
              <a:t>,. </a:t>
            </a:r>
            <a:r>
              <a:rPr lang="fr-CH" sz="1800" spc="-5" err="1">
                <a:solidFill>
                  <a:srgbClr val="0C0C0C"/>
                </a:solidFill>
                <a:latin typeface="Arial"/>
                <a:cs typeface="Arial"/>
              </a:rPr>
              <a:t>assigning</a:t>
            </a:r>
            <a:r>
              <a:rPr lang="fr-CH" sz="1800" spc="-5">
                <a:solidFill>
                  <a:srgbClr val="0C0C0C"/>
                </a:solidFill>
                <a:latin typeface="Arial"/>
                <a:cs typeface="Arial"/>
              </a:rPr>
              <a:t> focal points </a:t>
            </a: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Document sharing </a:t>
            </a:r>
            <a:r>
              <a:rPr lang="fr-CH" sz="1800" spc="-5">
                <a:solidFill>
                  <a:srgbClr val="0C0C0C"/>
                </a:solidFill>
                <a:latin typeface="Arial"/>
                <a:cs typeface="Arial"/>
              </a:rPr>
              <a:t>and protection</a:t>
            </a:r>
            <a:endParaRPr lang="en-US" sz="1800" spc="-5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Custom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registration</a:t>
            </a: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 forms</a:t>
            </a:r>
            <a:endParaRPr sz="1800">
              <a:latin typeface="Arial"/>
              <a:cs typeface="Arial"/>
            </a:endParaRPr>
          </a:p>
          <a:p>
            <a:pPr marL="298450" marR="2317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Self-registration,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on-behalf registration, bulk registration</a:t>
            </a:r>
            <a:endParaRPr lang="en-US" sz="1800" spc="-10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2317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Approval</a:t>
            </a:r>
            <a:r>
              <a:rPr sz="1800" spc="-2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workflows</a:t>
            </a:r>
            <a:endParaRPr lang="en-US" sz="1800" spc="-10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In-system email communication </a:t>
            </a: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with</a:t>
            </a: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registrants</a:t>
            </a: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  </a:t>
            </a:r>
            <a:endParaRPr lang="en-US" sz="1800" spc="-5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800" spc="-15">
                <a:solidFill>
                  <a:srgbClr val="0C0C0C"/>
                </a:solidFill>
                <a:latin typeface="Arial"/>
                <a:cs typeface="Arial"/>
              </a:rPr>
              <a:t>Custom emails and v</a:t>
            </a:r>
            <a:r>
              <a:rPr sz="1800" spc="-15">
                <a:solidFill>
                  <a:srgbClr val="0C0C0C"/>
                </a:solidFill>
                <a:latin typeface="Arial"/>
                <a:cs typeface="Arial"/>
              </a:rPr>
              <a:t>isa </a:t>
            </a: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letter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automation</a:t>
            </a:r>
            <a:endParaRPr lang="en-US" sz="1800" spc="-10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List of participants</a:t>
            </a:r>
            <a:endParaRPr lang="en-US" sz="1800" spc="-5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Import </a:t>
            </a:r>
            <a:r>
              <a:rPr lang="fr-CH" sz="1800" spc="-5">
                <a:solidFill>
                  <a:srgbClr val="0C0C0C"/>
                </a:solidFill>
                <a:latin typeface="Arial"/>
                <a:cs typeface="Arial"/>
              </a:rPr>
              <a:t>and e</a:t>
            </a:r>
            <a:r>
              <a:rPr sz="1800" spc="-10" err="1">
                <a:solidFill>
                  <a:srgbClr val="0C0C0C"/>
                </a:solidFill>
                <a:latin typeface="Arial"/>
                <a:cs typeface="Arial"/>
              </a:rPr>
              <a:t>xport</a:t>
            </a: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 of registrant data</a:t>
            </a:r>
            <a:endParaRPr lang="en-US"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Statistics</a:t>
            </a:r>
            <a:endParaRPr lang="en-US" sz="1800" spc="-15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Surveys</a:t>
            </a:r>
            <a:endParaRPr lang="fr-CH" sz="1800" spc="-5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0C0C0C"/>
                </a:solidFill>
                <a:latin typeface="Arial"/>
                <a:cs typeface="Arial"/>
              </a:rPr>
              <a:t>Reminders</a:t>
            </a:r>
            <a:endParaRPr lang="en-US">
              <a:latin typeface="Arial"/>
              <a:cs typeface="Arial"/>
            </a:endParaRP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Event logs and registrant logs</a:t>
            </a:r>
          </a:p>
          <a:p>
            <a:pPr marL="298450" marR="4762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pc="-10">
                <a:solidFill>
                  <a:srgbClr val="0C0C0C"/>
                </a:solidFill>
                <a:latin typeface="Arial"/>
                <a:cs typeface="Arial"/>
              </a:rPr>
              <a:t>Limit participation </a:t>
            </a:r>
            <a:r>
              <a:rPr lang="fr-CH" spc="-10" err="1">
                <a:solidFill>
                  <a:srgbClr val="0C0C0C"/>
                </a:solidFill>
                <a:latin typeface="Arial"/>
                <a:cs typeface="Arial"/>
              </a:rPr>
              <a:t>i.e.,s</a:t>
            </a:r>
            <a:r>
              <a:rPr lang="fr-CH" spc="-10">
                <a:solidFill>
                  <a:srgbClr val="0C0C0C"/>
                </a:solidFill>
                <a:latin typeface="Arial"/>
                <a:cs typeface="Arial"/>
              </a:rPr>
              <a:t> set quotas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366E698-C9BE-716A-DE58-31887719ADAE}"/>
              </a:ext>
            </a:extLst>
          </p:cNvPr>
          <p:cNvSpPr txBox="1"/>
          <p:nvPr/>
        </p:nvSpPr>
        <p:spPr>
          <a:xfrm>
            <a:off x="6897329" y="1425395"/>
            <a:ext cx="4419600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QR scanning  </a:t>
            </a:r>
            <a:endParaRPr lang="en-US" sz="1800" spc="-5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Badge </a:t>
            </a: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printing</a:t>
            </a:r>
            <a:endParaRPr lang="en-US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Check-in </a:t>
            </a:r>
            <a:r>
              <a:rPr sz="1800">
                <a:solidFill>
                  <a:srgbClr val="0C0C0C"/>
                </a:solidFill>
                <a:latin typeface="Arial"/>
                <a:cs typeface="Arial"/>
              </a:rPr>
              <a:t>/ </a:t>
            </a: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check-out  </a:t>
            </a:r>
            <a:endParaRPr lang="en-US" sz="1800" spc="-5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Forecast</a:t>
            </a: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 of badges to </a:t>
            </a: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print</a:t>
            </a: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 and on-site </a:t>
            </a:r>
            <a:r>
              <a:rPr lang="fr-CH" sz="1800" spc="-10" err="1">
                <a:solidFill>
                  <a:srgbClr val="0C0C0C"/>
                </a:solidFill>
                <a:latin typeface="Arial"/>
                <a:cs typeface="Arial"/>
              </a:rPr>
              <a:t>numbers</a:t>
            </a:r>
            <a:endParaRPr lang="en-US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CH" sz="1800" spc="-10">
                <a:solidFill>
                  <a:srgbClr val="0C0C0C"/>
                </a:solidFill>
                <a:latin typeface="Arial"/>
                <a:cs typeface="Arial"/>
              </a:rPr>
              <a:t>Watchlist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CH" spc="-10">
                <a:solidFill>
                  <a:srgbClr val="0C0C0C"/>
                </a:solidFill>
                <a:latin typeface="Arial"/>
                <a:cs typeface="Arial"/>
              </a:rPr>
              <a:t>An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alytics</a:t>
            </a:r>
            <a:endParaRPr lang="en-US" sz="1800" spc="-10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VIP</a:t>
            </a:r>
            <a:r>
              <a:rPr sz="1800" spc="-4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management</a:t>
            </a:r>
            <a:endParaRPr lang="en-US" sz="1800" spc="-10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Site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access management</a:t>
            </a:r>
            <a:endParaRPr lang="en-US" sz="1800" spc="-10">
              <a:solidFill>
                <a:srgbClr val="0C0C0C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Mobile application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(scan, </a:t>
            </a:r>
            <a:r>
              <a:rPr sz="1800" spc="-5">
                <a:solidFill>
                  <a:srgbClr val="0C0C0C"/>
                </a:solidFill>
                <a:latin typeface="Arial"/>
                <a:cs typeface="Arial"/>
              </a:rPr>
              <a:t>print and</a:t>
            </a:r>
            <a:r>
              <a:rPr sz="1800" spc="-2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C0C0C"/>
                </a:solidFill>
                <a:latin typeface="Arial"/>
                <a:cs typeface="Arial"/>
              </a:rPr>
              <a:t>check-in)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4E10AE4-6D27-BB7C-21C0-61CFCB732A10}"/>
              </a:ext>
            </a:extLst>
          </p:cNvPr>
          <p:cNvSpPr txBox="1"/>
          <p:nvPr/>
        </p:nvSpPr>
        <p:spPr>
          <a:xfrm>
            <a:off x="659856" y="962164"/>
            <a:ext cx="4068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2000" b="1" spc="50">
                <a:solidFill>
                  <a:srgbClr val="2084C5"/>
                </a:solidFill>
                <a:latin typeface="Arial"/>
                <a:cs typeface="Arial"/>
              </a:rPr>
              <a:t>F</a:t>
            </a:r>
            <a:r>
              <a:rPr sz="2000" b="1" spc="50">
                <a:solidFill>
                  <a:srgbClr val="2084C5"/>
                </a:solidFill>
                <a:latin typeface="Arial"/>
                <a:cs typeface="Arial"/>
              </a:rPr>
              <a:t>eatures </a:t>
            </a:r>
            <a:r>
              <a:rPr sz="2000" b="1" spc="75">
                <a:solidFill>
                  <a:srgbClr val="2084C5"/>
                </a:solidFill>
                <a:latin typeface="Arial"/>
                <a:cs typeface="Arial"/>
              </a:rPr>
              <a:t>for </a:t>
            </a:r>
            <a:r>
              <a:rPr lang="fr-CH" sz="2000" b="1" spc="75">
                <a:solidFill>
                  <a:srgbClr val="2084C5"/>
                </a:solidFill>
                <a:latin typeface="Arial"/>
                <a:cs typeface="Arial"/>
              </a:rPr>
              <a:t>event managers</a:t>
            </a:r>
            <a:endParaRPr sz="2000" b="1">
              <a:latin typeface="Arial"/>
              <a:cs typeface="Arial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18180917-3D13-FE03-1FB8-1DE09049B298}"/>
              </a:ext>
            </a:extLst>
          </p:cNvPr>
          <p:cNvSpPr txBox="1"/>
          <p:nvPr/>
        </p:nvSpPr>
        <p:spPr>
          <a:xfrm>
            <a:off x="6709285" y="987936"/>
            <a:ext cx="4068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2000" b="1" spc="50">
                <a:solidFill>
                  <a:srgbClr val="2084C5"/>
                </a:solidFill>
                <a:latin typeface="Arial"/>
                <a:cs typeface="Arial"/>
              </a:rPr>
              <a:t>F</a:t>
            </a:r>
            <a:r>
              <a:rPr sz="2000" b="1" spc="50">
                <a:solidFill>
                  <a:srgbClr val="2084C5"/>
                </a:solidFill>
                <a:latin typeface="Arial"/>
                <a:cs typeface="Arial"/>
              </a:rPr>
              <a:t>eatures </a:t>
            </a:r>
            <a:r>
              <a:rPr sz="2000" b="1" spc="75">
                <a:solidFill>
                  <a:srgbClr val="2084C5"/>
                </a:solidFill>
                <a:latin typeface="Arial"/>
                <a:cs typeface="Arial"/>
              </a:rPr>
              <a:t>for </a:t>
            </a:r>
            <a:r>
              <a:rPr lang="fr-CH" sz="2000" b="1" spc="75">
                <a:solidFill>
                  <a:srgbClr val="2084C5"/>
                </a:solidFill>
                <a:latin typeface="Arial"/>
                <a:cs typeface="Arial"/>
              </a:rPr>
              <a:t>security</a:t>
            </a:r>
            <a:endParaRPr sz="20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61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4DD4E-670C-3AEB-B197-A446CC2DF39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Why was Indico introduced at UNOG?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F46EAE5-BF7A-2FF6-4A90-E3ED7CEA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11" y="745067"/>
            <a:ext cx="6140824" cy="5672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5D1DB3-B5F9-1D9E-92E5-C1744396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312907"/>
            <a:ext cx="5509338" cy="30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4DD4E-670C-3AEB-B197-A446CC2DF399}"/>
              </a:ext>
            </a:extLst>
          </p:cNvPr>
          <p:cNvSpPr txBox="1"/>
          <p:nvPr/>
        </p:nvSpPr>
        <p:spPr>
          <a:xfrm>
            <a:off x="0" y="-6551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What is Indico and where did it come from?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A4BF4-BB22-4AD8-EE69-40E1C82898CB}"/>
              </a:ext>
            </a:extLst>
          </p:cNvPr>
          <p:cNvSpPr txBox="1"/>
          <p:nvPr/>
        </p:nvSpPr>
        <p:spPr>
          <a:xfrm>
            <a:off x="2355225" y="1046189"/>
            <a:ext cx="9471281" cy="544508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DejaVu Sans"/>
                <a:cs typeface="DejaVu Sans"/>
              </a:rPr>
              <a:t>Indico is a free </a:t>
            </a:r>
            <a:r>
              <a:rPr lang="en-US" spc="-5" dirty="0">
                <a:latin typeface="DejaVu Sans"/>
                <a:cs typeface="DejaVu Sans"/>
              </a:rPr>
              <a:t>open-</a:t>
            </a:r>
            <a:r>
              <a:rPr lang="en-US" spc="-10" dirty="0">
                <a:latin typeface="DejaVu Sans"/>
                <a:cs typeface="DejaVu Sans"/>
              </a:rPr>
              <a:t>source online event and participant management solution developed by CERN in 2004.  It’s used by over 40 institutions and organizations globally. </a:t>
            </a:r>
            <a:br>
              <a:rPr lang="en-US" spc="-10" dirty="0">
                <a:latin typeface="DejaVu Sans"/>
                <a:cs typeface="DejaVu Sans"/>
              </a:rPr>
            </a:br>
            <a:endParaRPr lang="en-US" spc="-10" dirty="0">
              <a:latin typeface="DejaVu Sans"/>
              <a:cs typeface="DejaVu Sans"/>
            </a:endParaRPr>
          </a:p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latin typeface="DejaVu Sans"/>
                <a:cs typeface="DejaVu Sans"/>
              </a:rPr>
              <a:t>It’s a modular (plug-ins), customizable and scalable solution. </a:t>
            </a:r>
          </a:p>
          <a:p>
            <a:pPr marL="298450" marR="63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DejaVu Sans"/>
              <a:cs typeface="DejaVu Sans"/>
            </a:endParaRPr>
          </a:p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20" dirty="0">
                <a:latin typeface="DejaVu Sans"/>
                <a:cs typeface="DejaVu Sans"/>
              </a:rPr>
              <a:t>In consultation </a:t>
            </a:r>
            <a:r>
              <a:rPr lang="en-US" spc="-5" dirty="0">
                <a:latin typeface="DejaVu Sans"/>
                <a:cs typeface="DejaVu Sans"/>
              </a:rPr>
              <a:t>with UNOG Security and event organizers within the various Secretariats, Indico was launched at UNOG in mid-2015. </a:t>
            </a:r>
            <a:br>
              <a:rPr lang="en-US" spc="-5" dirty="0">
                <a:latin typeface="DejaVu Sans"/>
                <a:cs typeface="DejaVu Sans"/>
              </a:rPr>
            </a:br>
            <a:endParaRPr lang="en-US" spc="-5" dirty="0">
              <a:latin typeface="DejaVu Sans"/>
              <a:cs typeface="DejaVu Sans"/>
            </a:endParaRPr>
          </a:p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DejaVu Sans"/>
                <a:cs typeface="DejaVu Sans"/>
              </a:rPr>
              <a:t>Its first pilot event outside the duty station was UNCTAD XIV in July 2016 in Nairobi.  Some 7,000 registrations were processed, and 6,600 badges printed from the system.</a:t>
            </a:r>
          </a:p>
          <a:p>
            <a:pPr marL="298450" marR="63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pc="-5" dirty="0">
              <a:latin typeface="DejaVu Sans"/>
              <a:cs typeface="DejaVu Sans"/>
            </a:endParaRPr>
          </a:p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5">
                <a:latin typeface="DejaVu Sans"/>
                <a:cs typeface="DejaVu Sans"/>
              </a:rPr>
              <a:t>Experienced benefits: increased efficiency; expanded services to conference organizers; harmonization and rationalization of IT systems.    </a:t>
            </a:r>
          </a:p>
          <a:p>
            <a:pPr marL="298450" marR="63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dirty="0">
              <a:latin typeface="DejaVu Sans"/>
              <a:cs typeface="DejaVu Sans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latin typeface="DejaVu Sans"/>
                <a:cs typeface="DejaVu Sans"/>
              </a:rPr>
              <a:t>Indico is steadily </a:t>
            </a:r>
            <a:r>
              <a:rPr lang="en-US" spc="-10" dirty="0">
                <a:latin typeface="DejaVu Sans"/>
                <a:cs typeface="DejaVu Sans"/>
              </a:rPr>
              <a:t>expanding across </a:t>
            </a:r>
            <a:r>
              <a:rPr lang="en-US" spc="-5" dirty="0">
                <a:latin typeface="DejaVu Sans"/>
                <a:cs typeface="DejaVu Sans"/>
              </a:rPr>
              <a:t>the UN </a:t>
            </a:r>
            <a:r>
              <a:rPr lang="en-US" spc="-45" dirty="0">
                <a:latin typeface="DejaVu Sans"/>
                <a:cs typeface="DejaVu Sans"/>
              </a:rPr>
              <a:t>family: </a:t>
            </a:r>
            <a:r>
              <a:rPr lang="en-US" spc="-5" dirty="0">
                <a:latin typeface="DejaVu Sans"/>
                <a:cs typeface="DejaVu Sans"/>
              </a:rPr>
              <a:t>regional commissions ( ESCAP, UNECA, ESCWA, …), UNCCD, UNFCCC, WHO, OPCW, UNIDO, UNWOMEN, CTBTO, OHCHR, …</a:t>
            </a:r>
            <a:endParaRPr lang="en-US" dirty="0">
              <a:latin typeface="DejaVu Sans"/>
              <a:cs typeface="DejaVu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4B032-3781-4467-20C0-8D5F3B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6" y="2053864"/>
            <a:ext cx="1936500" cy="45184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AFE05F-378E-0019-17F8-B099382EE450}"/>
              </a:ext>
            </a:extLst>
          </p:cNvPr>
          <p:cNvGrpSpPr/>
          <p:nvPr/>
        </p:nvGrpSpPr>
        <p:grpSpPr>
          <a:xfrm>
            <a:off x="92895" y="1003759"/>
            <a:ext cx="1936500" cy="584775"/>
            <a:chOff x="784832" y="1390000"/>
            <a:chExt cx="2105087" cy="6287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13FDA6-F881-4714-B85F-D997CE11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32" y="1390000"/>
              <a:ext cx="640135" cy="6096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BB0997-D70B-0E6A-2A81-7FE4F5F2D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4967" y="1390669"/>
              <a:ext cx="803883" cy="6280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46EF55-9439-7BE4-15D5-1A6DB7A8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8850" y="1390000"/>
              <a:ext cx="661069" cy="60965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9432077-333A-DD06-028C-0D273BA74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77" y="2712915"/>
            <a:ext cx="994046" cy="7762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E4451E-4C09-D0A1-57F8-75161D32D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62" y="3770430"/>
            <a:ext cx="1614778" cy="451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7E2A27-E842-CF47-A717-BC5A74112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1" y="4704389"/>
            <a:ext cx="663844" cy="515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CDA79-EB6A-8755-3DCB-5DCEF56CD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39" y="5417849"/>
            <a:ext cx="685986" cy="8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4DD4E-670C-3AEB-B197-A446CC2DF399}"/>
              </a:ext>
            </a:extLst>
          </p:cNvPr>
          <p:cNvSpPr txBox="1"/>
          <p:nvPr/>
        </p:nvSpPr>
        <p:spPr>
          <a:xfrm>
            <a:off x="0" y="-6551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Data </a:t>
            </a:r>
            <a:r>
              <a:rPr lang="fr-CH" sz="3200" b="1" err="1">
                <a:solidFill>
                  <a:schemeClr val="bg1"/>
                </a:solidFill>
              </a:rPr>
              <a:t>security</a:t>
            </a:r>
            <a:r>
              <a:rPr lang="fr-CH" sz="3200" b="1">
                <a:solidFill>
                  <a:schemeClr val="bg1"/>
                </a:solidFill>
              </a:rPr>
              <a:t>, </a:t>
            </a:r>
            <a:r>
              <a:rPr lang="fr-CH" sz="3200" b="1" err="1">
                <a:solidFill>
                  <a:schemeClr val="bg1"/>
                </a:solidFill>
              </a:rPr>
              <a:t>storage</a:t>
            </a:r>
            <a:r>
              <a:rPr lang="fr-CH" sz="3200" b="1">
                <a:solidFill>
                  <a:schemeClr val="bg1"/>
                </a:solidFill>
              </a:rPr>
              <a:t>, </a:t>
            </a:r>
            <a:r>
              <a:rPr lang="fr-CH" sz="3200" b="1" err="1">
                <a:solidFill>
                  <a:schemeClr val="bg1"/>
                </a:solidFill>
              </a:rPr>
              <a:t>accessibility</a:t>
            </a:r>
            <a:r>
              <a:rPr lang="fr-CH" sz="3200" b="1">
                <a:solidFill>
                  <a:schemeClr val="bg1"/>
                </a:solidFill>
              </a:rPr>
              <a:t> and </a:t>
            </a:r>
            <a:r>
              <a:rPr lang="en-US" sz="3200" b="1">
                <a:solidFill>
                  <a:schemeClr val="bg1"/>
                </a:solidFill>
              </a:rPr>
              <a:t>multilingualism</a:t>
            </a:r>
            <a:r>
              <a:rPr lang="fr-CH" sz="3200" b="1">
                <a:solidFill>
                  <a:schemeClr val="bg1"/>
                </a:solidFill>
              </a:rPr>
              <a:t>?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A4BF4-BB22-4AD8-EE69-40E1C82898CB}"/>
              </a:ext>
            </a:extLst>
          </p:cNvPr>
          <p:cNvSpPr txBox="1"/>
          <p:nvPr/>
        </p:nvSpPr>
        <p:spPr>
          <a:xfrm>
            <a:off x="542261" y="808074"/>
            <a:ext cx="11284246" cy="378308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DejaVu Sans"/>
                <a:cs typeface="DejaVu Sans"/>
              </a:rPr>
              <a:t>Hosted at the UN data center in Valencia with a business continuity backup in Brindisi</a:t>
            </a:r>
            <a:br>
              <a:rPr lang="en-US" spc="-10" dirty="0">
                <a:latin typeface="DejaVu Sans"/>
                <a:cs typeface="DejaVu Sans"/>
              </a:rPr>
            </a:br>
            <a:endParaRPr lang="en-US" spc="-10" dirty="0">
              <a:latin typeface="DejaVu Sans"/>
              <a:cs typeface="DejaVu Sans"/>
            </a:endParaRPr>
          </a:p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latin typeface="DejaVu Sans"/>
                <a:cs typeface="DejaVu Sans"/>
              </a:rPr>
              <a:t>Improvements will be made year:</a:t>
            </a:r>
          </a:p>
          <a:p>
            <a:pPr marL="755650" marR="63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DejaVu Sans"/>
              <a:cs typeface="DejaVu Sans"/>
            </a:endParaRPr>
          </a:p>
          <a:p>
            <a:pPr marL="755650" marR="63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latin typeface="DejaVu Sans"/>
                <a:cs typeface="DejaVu Sans"/>
              </a:rPr>
              <a:t>in terms of multilingualism this year to support right to left languages and data entry in multiple languages</a:t>
            </a:r>
          </a:p>
          <a:p>
            <a:pPr marL="755650" marR="63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DejaVu Sans"/>
              <a:cs typeface="DejaVu Sans"/>
            </a:endParaRPr>
          </a:p>
          <a:p>
            <a:pPr marL="755650" marR="6350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10" dirty="0">
                <a:latin typeface="DejaVu Sans"/>
                <a:cs typeface="DejaVu Sans"/>
              </a:rPr>
              <a:t>Accessibility review of the new version and default registration information to improve the tool accessibility</a:t>
            </a:r>
          </a:p>
          <a:p>
            <a:pPr marL="298450" marR="63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DejaVu Sans"/>
              <a:cs typeface="DejaVu Sans"/>
            </a:endParaRPr>
          </a:p>
          <a:p>
            <a:pPr marL="298450" marR="63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pc="-20" dirty="0">
                <a:latin typeface="DejaVu Sans"/>
                <a:cs typeface="DejaVu Sans"/>
              </a:rPr>
              <a:t>UN data privacy is the common bases but each organization will be able to set its own data privacy starting from Q3 of this year </a:t>
            </a:r>
            <a:br>
              <a:rPr lang="en-US" spc="-5" dirty="0">
                <a:latin typeface="DejaVu Sans"/>
                <a:cs typeface="DejaVu Sans"/>
              </a:rPr>
            </a:br>
            <a:endParaRPr lang="en-US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7701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E25C086-3DD4-4659-9384-35461730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3" y="1230905"/>
            <a:ext cx="11104637" cy="10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tx2"/>
                </a:solidFill>
                <a:latin typeface="Roboto" pitchFamily="2" charset="0"/>
                <a:ea typeface="Roboto" pitchFamily="2" charset="0"/>
                <a:cs typeface="Calibri"/>
              </a:rPr>
              <a:t>7,760 events/conferences (36% of which have been synchronized from gMeets)</a:t>
            </a:r>
          </a:p>
          <a:p>
            <a:r>
              <a:rPr lang="en-US" sz="1800" b="1">
                <a:solidFill>
                  <a:schemeClr val="accent1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Calibri"/>
              </a:rPr>
              <a:t>975,000+ registrations (1million expected by April 2023)</a:t>
            </a:r>
          </a:p>
          <a:p>
            <a:r>
              <a:rPr lang="en-US" sz="1800" b="1">
                <a:solidFill>
                  <a:schemeClr val="accent6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Calibri"/>
              </a:rPr>
              <a:t>870,000+ approved registrants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B7E422-786A-49BB-AB40-EB62E606A714}"/>
              </a:ext>
            </a:extLst>
          </p:cNvPr>
          <p:cNvSpPr txBox="1"/>
          <p:nvPr/>
        </p:nvSpPr>
        <p:spPr>
          <a:xfrm>
            <a:off x="203586" y="4773015"/>
            <a:ext cx="6038817" cy="17081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Calibri"/>
              </a:rPr>
              <a:t>Top 3 events in 2022</a:t>
            </a:r>
          </a:p>
          <a:p>
            <a:pPr marL="444500" lvl="1" indent="-258445">
              <a:buFont typeface="Arial" panose="020B0604020202020204" pitchFamily="34" charset="0"/>
              <a:buChar char="•"/>
            </a:pPr>
            <a:r>
              <a:rPr lang="en-US" sz="1200">
                <a:latin typeface="Arial"/>
                <a:ea typeface="Roboto"/>
                <a:cs typeface="Calibri"/>
              </a:rPr>
              <a:t>GP 2022 – 7th Session of the Global Platform for DRR – May 2022 counting ⁓7500 externals and ⁓ 3,000 staff registrations</a:t>
            </a:r>
          </a:p>
          <a:p>
            <a:pPr marL="185420" lvl="1"/>
            <a:endParaRPr lang="en-US" sz="1200">
              <a:latin typeface="Arial"/>
              <a:ea typeface="Roboto" pitchFamily="2" charset="0"/>
              <a:cs typeface="Calibri"/>
            </a:endParaRPr>
          </a:p>
          <a:p>
            <a:pPr marL="444500" lvl="1" indent="-258445">
              <a:buFont typeface="Arial" panose="020B0604020202020204" pitchFamily="34" charset="0"/>
              <a:buChar char="•"/>
            </a:pPr>
            <a:r>
              <a:rPr lang="en-US" sz="1200">
                <a:latin typeface="Arial"/>
                <a:ea typeface="Roboto"/>
                <a:cs typeface="Calibri"/>
              </a:rPr>
              <a:t>UNCCD COP15 – May 2022 counting ⁓7,600 approved registrations</a:t>
            </a:r>
          </a:p>
          <a:p>
            <a:pPr marL="185420" lvl="1"/>
            <a:endParaRPr lang="en-US" sz="1200">
              <a:latin typeface="Arial"/>
              <a:ea typeface="Roboto" pitchFamily="2" charset="0"/>
              <a:cs typeface="Calibri"/>
            </a:endParaRPr>
          </a:p>
          <a:p>
            <a:pPr marL="444500" lvl="1" indent="-258445">
              <a:buFont typeface="Arial" panose="020B0604020202020204" pitchFamily="34" charset="0"/>
              <a:buChar char="•"/>
            </a:pPr>
            <a:r>
              <a:rPr lang="en-US" sz="1200">
                <a:latin typeface="Arial"/>
                <a:ea typeface="Roboto"/>
                <a:cs typeface="Calibri"/>
              </a:rPr>
              <a:t>CSW67– UN WOMEN/DESA - Mar 2022 – 6,000+ approved registrations</a:t>
            </a:r>
          </a:p>
          <a:p>
            <a:pPr marL="444500" lvl="1" indent="-258445">
              <a:buFont typeface="Arial" panose="020B0604020202020204" pitchFamily="34" charset="0"/>
              <a:buChar char="•"/>
            </a:pPr>
            <a:endParaRPr lang="en-US" sz="1200">
              <a:latin typeface="Arial"/>
              <a:ea typeface="Roboto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550429-0C4E-4F13-9FD5-3C39E4A1C81E}"/>
              </a:ext>
            </a:extLst>
          </p:cNvPr>
          <p:cNvSpPr txBox="1"/>
          <p:nvPr/>
        </p:nvSpPr>
        <p:spPr>
          <a:xfrm>
            <a:off x="6554611" y="4773015"/>
            <a:ext cx="5521406" cy="17081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AC24AF"/>
                </a:solidFill>
                <a:latin typeface="Roboto" pitchFamily="2" charset="0"/>
                <a:ea typeface="Roboto" pitchFamily="2" charset="0"/>
                <a:cs typeface="Calibri"/>
              </a:rPr>
              <a:t>80+ established clients</a:t>
            </a:r>
            <a:endParaRPr lang="en-US" sz="1400">
              <a:solidFill>
                <a:srgbClr val="AC24AF"/>
              </a:solidFill>
              <a:latin typeface="Roboto" pitchFamily="2" charset="0"/>
              <a:ea typeface="Roboto" pitchFamily="2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>
                <a:latin typeface="Arial"/>
                <a:ea typeface="Roboto"/>
                <a:cs typeface="Calibri"/>
              </a:rPr>
              <a:t>Large (&gt;100 events held): </a:t>
            </a:r>
            <a:r>
              <a:rPr lang="en-US" sz="1200">
                <a:latin typeface="Arial"/>
                <a:ea typeface="Roboto"/>
                <a:cs typeface="Calibri"/>
              </a:rPr>
              <a:t>WHO, UNCTAD, OHCHR, DGC, ECE, ODA, UNEP, etc.</a:t>
            </a:r>
          </a:p>
          <a:p>
            <a:endParaRPr lang="en-US" sz="1200">
              <a:latin typeface="Arial"/>
              <a:ea typeface="Roboto" pitchFamily="2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>
                <a:latin typeface="Arial"/>
                <a:ea typeface="Roboto"/>
                <a:cs typeface="Calibri"/>
              </a:rPr>
              <a:t>Medium (10&gt; events held &gt;100):</a:t>
            </a:r>
            <a:r>
              <a:rPr lang="en-US" sz="1200">
                <a:latin typeface="Arial"/>
                <a:ea typeface="Roboto"/>
                <a:cs typeface="Calibri"/>
              </a:rPr>
              <a:t> UNFCCC, UNHCR, DESA, UNAIDS, ESCWA, OCHA etc.</a:t>
            </a:r>
          </a:p>
          <a:p>
            <a:endParaRPr lang="en-US" sz="1200">
              <a:latin typeface="Arial"/>
              <a:ea typeface="Roboto" pitchFamily="2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>
                <a:latin typeface="Arial"/>
                <a:ea typeface="Roboto"/>
                <a:cs typeface="Calibri"/>
              </a:rPr>
              <a:t>Small (&lt;10 events held): </a:t>
            </a:r>
            <a:r>
              <a:rPr lang="en-US" sz="1200">
                <a:latin typeface="Arial"/>
                <a:ea typeface="Roboto"/>
                <a:cs typeface="Calibri"/>
              </a:rPr>
              <a:t> UNIDO, UNESCO, OPCW, etc.</a:t>
            </a:r>
            <a:endParaRPr lang="en-US" sz="1200" b="1">
              <a:latin typeface="Arial"/>
              <a:ea typeface="Roboto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95EDF-9BB7-948F-31F9-66E19D287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86" y="2771490"/>
            <a:ext cx="4044564" cy="1648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823218-4737-4353-662E-D4970DF68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044" y="2776696"/>
            <a:ext cx="4046858" cy="1638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9C241-8824-A732-B1D0-1512CC0D4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347" y="2771490"/>
            <a:ext cx="3019306" cy="1466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496308-48C3-88DA-17EA-74E9D1B60DEC}"/>
              </a:ext>
            </a:extLst>
          </p:cNvPr>
          <p:cNvSpPr txBox="1"/>
          <p:nvPr/>
        </p:nvSpPr>
        <p:spPr>
          <a:xfrm>
            <a:off x="0" y="14162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Some statistics (as of 10 March 2023)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7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4408D-68C7-D9F2-D563-DABC0E626B82}"/>
              </a:ext>
            </a:extLst>
          </p:cNvPr>
          <p:cNvSpPr txBox="1"/>
          <p:nvPr/>
        </p:nvSpPr>
        <p:spPr>
          <a:xfrm>
            <a:off x="0" y="14162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Workflow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6B05E5-53D9-06E0-EE9B-709551A1A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7" y="3820655"/>
            <a:ext cx="7464199" cy="3027905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A3E92314-E8E2-CA0E-D21A-45FD02D32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61" y="858200"/>
            <a:ext cx="9077375" cy="2724342"/>
          </a:xfrm>
          <a:prstGeom prst="rect">
            <a:avLst/>
          </a:prstGeom>
        </p:spPr>
      </p:pic>
      <p:sp>
        <p:nvSpPr>
          <p:cNvPr id="101" name="Arrow: U-Turn 100">
            <a:extLst>
              <a:ext uri="{FF2B5EF4-FFF2-40B4-BE49-F238E27FC236}">
                <a16:creationId xmlns:a16="http://schemas.microsoft.com/office/drawing/2014/main" id="{4EBFF7D8-E949-56CA-F6BB-2D657754BAD2}"/>
              </a:ext>
            </a:extLst>
          </p:cNvPr>
          <p:cNvSpPr/>
          <p:nvPr/>
        </p:nvSpPr>
        <p:spPr>
          <a:xfrm rot="5400000" flipV="1">
            <a:off x="558236" y="2577537"/>
            <a:ext cx="2332639" cy="3008839"/>
          </a:xfrm>
          <a:prstGeom prst="uturnArrow">
            <a:avLst>
              <a:gd name="adj1" fmla="val 6851"/>
              <a:gd name="adj2" fmla="val 25000"/>
              <a:gd name="adj3" fmla="val 19193"/>
              <a:gd name="adj4" fmla="val 43750"/>
              <a:gd name="adj5" fmla="val 7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4408D-68C7-D9F2-D563-DABC0E626B82}"/>
              </a:ext>
            </a:extLst>
          </p:cNvPr>
          <p:cNvSpPr txBox="1"/>
          <p:nvPr/>
        </p:nvSpPr>
        <p:spPr>
          <a:xfrm>
            <a:off x="0" y="14162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Example of the </a:t>
            </a:r>
            <a:r>
              <a:rPr lang="fr-CH" sz="3200" b="1" err="1">
                <a:solidFill>
                  <a:schemeClr val="bg1"/>
                </a:solidFill>
              </a:rPr>
              <a:t>Executive</a:t>
            </a:r>
            <a:r>
              <a:rPr lang="fr-CH" sz="3200" b="1">
                <a:solidFill>
                  <a:schemeClr val="bg1"/>
                </a:solidFill>
              </a:rPr>
              <a:t> </a:t>
            </a:r>
            <a:r>
              <a:rPr lang="fr-CH" sz="3200" b="1" err="1">
                <a:solidFill>
                  <a:schemeClr val="bg1"/>
                </a:solidFill>
              </a:rPr>
              <a:t>Board</a:t>
            </a:r>
            <a:r>
              <a:rPr lang="fr-CH" sz="3200" b="1">
                <a:solidFill>
                  <a:schemeClr val="bg1"/>
                </a:solidFill>
              </a:rPr>
              <a:t> – Self registration</a:t>
            </a:r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F21B10-D6B1-C1DC-3916-CC5C1AADE43A}"/>
              </a:ext>
            </a:extLst>
          </p:cNvPr>
          <p:cNvGrpSpPr/>
          <p:nvPr/>
        </p:nvGrpSpPr>
        <p:grpSpPr>
          <a:xfrm>
            <a:off x="435757" y="893237"/>
            <a:ext cx="5581586" cy="5134800"/>
            <a:chOff x="91628" y="776748"/>
            <a:chExt cx="5851433" cy="50322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40E93F-11FA-B4A8-32E9-290AB5F40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28" y="776748"/>
              <a:ext cx="5807078" cy="30137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48C911-22FC-BE5A-C538-56D1AC533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338" y="3968269"/>
              <a:ext cx="5762723" cy="184071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C5473BA-6D0F-9B49-EA0E-26C4233C2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117" y="769053"/>
            <a:ext cx="4864264" cy="3553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97D186-FEE4-01C0-9A47-FD6583757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117" y="4322420"/>
            <a:ext cx="4864264" cy="22854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8EF584-1E60-8C45-36CC-42DE1A8AECA8}"/>
              </a:ext>
            </a:extLst>
          </p:cNvPr>
          <p:cNvSpPr/>
          <p:nvPr/>
        </p:nvSpPr>
        <p:spPr>
          <a:xfrm>
            <a:off x="4933950" y="5543550"/>
            <a:ext cx="857250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2990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4408D-68C7-D9F2-D563-DABC0E626B82}"/>
              </a:ext>
            </a:extLst>
          </p:cNvPr>
          <p:cNvSpPr txBox="1"/>
          <p:nvPr/>
        </p:nvSpPr>
        <p:spPr>
          <a:xfrm>
            <a:off x="0" y="14162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Example of the </a:t>
            </a:r>
            <a:r>
              <a:rPr lang="fr-CH" sz="3200" b="1" err="1">
                <a:solidFill>
                  <a:schemeClr val="bg1"/>
                </a:solidFill>
              </a:rPr>
              <a:t>Executive</a:t>
            </a:r>
            <a:r>
              <a:rPr lang="fr-CH" sz="3200" b="1">
                <a:solidFill>
                  <a:schemeClr val="bg1"/>
                </a:solidFill>
              </a:rPr>
              <a:t> </a:t>
            </a:r>
            <a:r>
              <a:rPr lang="fr-CH" sz="3200" b="1" err="1">
                <a:solidFill>
                  <a:schemeClr val="bg1"/>
                </a:solidFill>
              </a:rPr>
              <a:t>Board</a:t>
            </a:r>
            <a:r>
              <a:rPr lang="fr-CH" sz="3200" b="1">
                <a:solidFill>
                  <a:schemeClr val="bg1"/>
                </a:solidFill>
              </a:rPr>
              <a:t> – Self registration 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41E0B-5177-ACBF-B27A-7EF707577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" y="598937"/>
            <a:ext cx="9080205" cy="59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4408D-68C7-D9F2-D563-DABC0E626B82}"/>
              </a:ext>
            </a:extLst>
          </p:cNvPr>
          <p:cNvSpPr txBox="1"/>
          <p:nvPr/>
        </p:nvSpPr>
        <p:spPr>
          <a:xfrm>
            <a:off x="0" y="14162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61950" algn="l"/>
            <a:r>
              <a:rPr lang="fr-CH" sz="3200" b="1">
                <a:solidFill>
                  <a:schemeClr val="bg1"/>
                </a:solidFill>
              </a:rPr>
              <a:t>The </a:t>
            </a:r>
            <a:r>
              <a:rPr lang="fr-CH" sz="3200" b="1" err="1">
                <a:solidFill>
                  <a:schemeClr val="bg1"/>
                </a:solidFill>
              </a:rPr>
              <a:t>Executive</a:t>
            </a:r>
            <a:r>
              <a:rPr lang="fr-CH" sz="3200" b="1">
                <a:solidFill>
                  <a:schemeClr val="bg1"/>
                </a:solidFill>
              </a:rPr>
              <a:t> </a:t>
            </a:r>
            <a:r>
              <a:rPr lang="fr-CH" sz="3200" b="1" err="1">
                <a:solidFill>
                  <a:schemeClr val="bg1"/>
                </a:solidFill>
              </a:rPr>
              <a:t>Board</a:t>
            </a:r>
            <a:r>
              <a:rPr lang="fr-CH" sz="3200" b="1">
                <a:solidFill>
                  <a:schemeClr val="bg1"/>
                </a:solidFill>
              </a:rPr>
              <a:t> – Focal points on-</a:t>
            </a:r>
            <a:r>
              <a:rPr lang="fr-CH" sz="3200" b="1" err="1">
                <a:solidFill>
                  <a:schemeClr val="bg1"/>
                </a:solidFill>
              </a:rPr>
              <a:t>behalf</a:t>
            </a:r>
            <a:r>
              <a:rPr lang="fr-CH" sz="3200" b="1">
                <a:solidFill>
                  <a:schemeClr val="bg1"/>
                </a:solidFill>
              </a:rPr>
              <a:t> registration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487AC-7DAB-7FA5-42A5-052AD48A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0" y="842768"/>
            <a:ext cx="5508430" cy="2929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5F7B0-6A83-A5BF-F373-0A51F51F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248" y="3772703"/>
            <a:ext cx="4420612" cy="171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315682-B1E0-A444-3A84-55F0304B1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749410"/>
            <a:ext cx="5865970" cy="22118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C5225C-EE62-1E9F-226E-404305753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463129"/>
            <a:ext cx="5789770" cy="20206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98BAF9-4CBB-7E41-CB7F-9F27457871DA}"/>
              </a:ext>
            </a:extLst>
          </p:cNvPr>
          <p:cNvSpPr/>
          <p:nvPr/>
        </p:nvSpPr>
        <p:spPr>
          <a:xfrm>
            <a:off x="382430" y="749410"/>
            <a:ext cx="5508430" cy="47343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2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0.2408"/>
  <p:tag name="SLIDO_PRESENTATION_ID" val="00000000-0000-0000-0000-000000000000"/>
  <p:tag name="SLIDO_EVENT_SECTION_UUID" val="26b3345c-b3f0-4d9a-9f9b-57743235bcf8"/>
  <p:tag name="SLIDO_EVENT_UUID" val="c2a3dcdd-f8e9-4f07-afd4-5851510552a3"/>
</p:tagLst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AFB4DB055584F8EEBC0CE736941F0" ma:contentTypeVersion="14" ma:contentTypeDescription="Create a new document." ma:contentTypeScope="" ma:versionID="25ce2b84100953f1f73facdb6fca4d52">
  <xsd:schema xmlns:xsd="http://www.w3.org/2001/XMLSchema" xmlns:xs="http://www.w3.org/2001/XMLSchema" xmlns:p="http://schemas.microsoft.com/office/2006/metadata/properties" xmlns:ns2="8cfbf084-ad3a-46e0-b363-31680f31578c" xmlns:ns3="a333398c-7e7e-40ff-96ad-b22bfc0f291a" targetNamespace="http://schemas.microsoft.com/office/2006/metadata/properties" ma:root="true" ma:fieldsID="04803ccb4539ef0d4b6e97929ea2a6b9" ns2:_="" ns3:_="">
    <xsd:import namespace="8cfbf084-ad3a-46e0-b363-31680f31578c"/>
    <xsd:import namespace="a333398c-7e7e-40ff-96ad-b22bfc0f2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Organization" minOccurs="0"/>
                <xsd:element ref="ns2:SLAe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bf084-ad3a-46e0-b363-31680f315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rganization" ma:index="20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UNICRI"/>
              <xsd:enumeration value="UNESCO"/>
              <xsd:enumeration value="CTBTO"/>
              <xsd:enumeration value="OPCW"/>
              <xsd:enumeration value="WHO"/>
            </xsd:restriction>
          </xsd:simpleType>
        </xsd:union>
      </xsd:simpleType>
    </xsd:element>
    <xsd:element name="SLAend" ma:index="21" nillable="true" ma:displayName="SLA end" ma:format="DateOnly" ma:internalName="SLAen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3398c-7e7e-40ff-96ad-b22bfc0f2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Aend xmlns="8cfbf084-ad3a-46e0-b363-31680f31578c" xsi:nil="true"/>
    <Organization xmlns="8cfbf084-ad3a-46e0-b363-31680f3157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C3B2F-14C0-4E64-897C-732175E912C0}">
  <ds:schemaRefs>
    <ds:schemaRef ds:uri="8cfbf084-ad3a-46e0-b363-31680f31578c"/>
    <ds:schemaRef ds:uri="a333398c-7e7e-40ff-96ad-b22bfc0f2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121FC5-3668-4CFD-8533-1AECBE1D7D1B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333398c-7e7e-40ff-96ad-b22bfc0f291a"/>
    <ds:schemaRef ds:uri="8cfbf084-ad3a-46e0-b363-31680f31578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0F4488-42CC-4A83-B053-DAFE7DFA7A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{C55B7E96-9B49-064C-B723-EAFABA20CB6D}tf10001060</Template>
  <TotalTime>1</TotalTime>
  <Words>562</Words>
  <Application>Microsoft Office PowerPoint</Application>
  <PresentationFormat>Widescreen</PresentationFormat>
  <Paragraphs>80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An Overview of Indico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Bernadette WINDSOR</dc:creator>
  <cp:lastModifiedBy>Deirdre Windsor</cp:lastModifiedBy>
  <cp:revision>3</cp:revision>
  <cp:lastPrinted>2023-02-21T08:41:38Z</cp:lastPrinted>
  <dcterms:created xsi:type="dcterms:W3CDTF">2020-04-08T14:43:03Z</dcterms:created>
  <dcterms:modified xsi:type="dcterms:W3CDTF">2023-03-29T11:36:54Z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0x010100AB3AFB4DB055584F8EEBC0CE736941F0</vt:lpwstr>
  </property>
  <property fmtid="{D5CDD505-2E9C-101B-9397-08002B2CF9AE}" pid="3" name="SlidoAppVersion">
    <vt:lpwstr>1.0.0.2408</vt:lpwstr>
  </property>
</Properties>
</file>