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58" r:id="rId4"/>
    <p:sldId id="273" r:id="rId5"/>
    <p:sldId id="276" r:id="rId6"/>
    <p:sldId id="277" r:id="rId7"/>
    <p:sldId id="278" r:id="rId8"/>
    <p:sldId id="275" r:id="rId9"/>
    <p:sldId id="270" r:id="rId10"/>
    <p:sldId id="259" r:id="rId11"/>
    <p:sldId id="271" r:id="rId12"/>
    <p:sldId id="262" r:id="rId13"/>
    <p:sldId id="265" r:id="rId14"/>
    <p:sldId id="263" r:id="rId15"/>
    <p:sldId id="279" r:id="rId16"/>
    <p:sldId id="281" r:id="rId17"/>
    <p:sldId id="280" r:id="rId18"/>
    <p:sldId id="282" r:id="rId19"/>
    <p:sldId id="283" r:id="rId20"/>
    <p:sldId id="28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CAC333-F0EE-41B5-90B3-3C5D4548540B}" v="342" dt="2022-08-18T10:29:05.5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82" autoAdjust="0"/>
    <p:restoredTop sz="94660"/>
  </p:normalViewPr>
  <p:slideViewPr>
    <p:cSldViewPr snapToGrid="0">
      <p:cViewPr varScale="1">
        <p:scale>
          <a:sx n="82" d="100"/>
          <a:sy n="82" d="100"/>
        </p:scale>
        <p:origin x="9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Relationship Id="rId30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irdre Windsor" userId="c7b0b471-2b15-4e5a-946a-c6610f7e49bf" providerId="ADAL" clId="{A8CAC333-F0EE-41B5-90B3-3C5D4548540B}"/>
    <pc:docChg chg="custSel addSld delSld modSld sldOrd modMainMaster">
      <pc:chgData name="Deirdre Windsor" userId="c7b0b471-2b15-4e5a-946a-c6610f7e49bf" providerId="ADAL" clId="{A8CAC333-F0EE-41B5-90B3-3C5D4548540B}" dt="2022-08-18T10:48:34.173" v="2919" actId="1076"/>
      <pc:docMkLst>
        <pc:docMk/>
      </pc:docMkLst>
      <pc:sldChg chg="modSp mod">
        <pc:chgData name="Deirdre Windsor" userId="c7b0b471-2b15-4e5a-946a-c6610f7e49bf" providerId="ADAL" clId="{A8CAC333-F0EE-41B5-90B3-3C5D4548540B}" dt="2022-08-18T10:06:46.421" v="723" actId="6549"/>
        <pc:sldMkLst>
          <pc:docMk/>
          <pc:sldMk cId="3907098988" sldId="257"/>
        </pc:sldMkLst>
        <pc:spChg chg="mod">
          <ac:chgData name="Deirdre Windsor" userId="c7b0b471-2b15-4e5a-946a-c6610f7e49bf" providerId="ADAL" clId="{A8CAC333-F0EE-41B5-90B3-3C5D4548540B}" dt="2022-08-18T10:06:46.421" v="723" actId="6549"/>
          <ac:spMkLst>
            <pc:docMk/>
            <pc:sldMk cId="3907098988" sldId="257"/>
            <ac:spMk id="4" creationId="{3DE1CD98-FDB1-4BB1-9607-27CC7A6914C7}"/>
          </ac:spMkLst>
        </pc:spChg>
      </pc:sldChg>
      <pc:sldChg chg="modSp mod">
        <pc:chgData name="Deirdre Windsor" userId="c7b0b471-2b15-4e5a-946a-c6610f7e49bf" providerId="ADAL" clId="{A8CAC333-F0EE-41B5-90B3-3C5D4548540B}" dt="2022-08-18T10:15:25.894" v="1538" actId="6549"/>
        <pc:sldMkLst>
          <pc:docMk/>
          <pc:sldMk cId="720797651" sldId="262"/>
        </pc:sldMkLst>
        <pc:spChg chg="mod">
          <ac:chgData name="Deirdre Windsor" userId="c7b0b471-2b15-4e5a-946a-c6610f7e49bf" providerId="ADAL" clId="{A8CAC333-F0EE-41B5-90B3-3C5D4548540B}" dt="2022-08-18T10:15:25.894" v="1538" actId="6549"/>
          <ac:spMkLst>
            <pc:docMk/>
            <pc:sldMk cId="720797651" sldId="262"/>
            <ac:spMk id="3" creationId="{9D7AB8E6-AA33-431A-A5E6-233ADE9D6A86}"/>
          </ac:spMkLst>
        </pc:spChg>
      </pc:sldChg>
      <pc:sldChg chg="modSp mod">
        <pc:chgData name="Deirdre Windsor" userId="c7b0b471-2b15-4e5a-946a-c6610f7e49bf" providerId="ADAL" clId="{A8CAC333-F0EE-41B5-90B3-3C5D4548540B}" dt="2022-08-18T10:16:23.881" v="1578" actId="6549"/>
        <pc:sldMkLst>
          <pc:docMk/>
          <pc:sldMk cId="1896435547" sldId="263"/>
        </pc:sldMkLst>
        <pc:spChg chg="mod">
          <ac:chgData name="Deirdre Windsor" userId="c7b0b471-2b15-4e5a-946a-c6610f7e49bf" providerId="ADAL" clId="{A8CAC333-F0EE-41B5-90B3-3C5D4548540B}" dt="2022-08-18T10:16:23.881" v="1578" actId="6549"/>
          <ac:spMkLst>
            <pc:docMk/>
            <pc:sldMk cId="1896435547" sldId="263"/>
            <ac:spMk id="3" creationId="{F2D3F91A-69BA-400A-A97A-F9B4424A23FB}"/>
          </ac:spMkLst>
        </pc:spChg>
      </pc:sldChg>
      <pc:sldChg chg="modSp mod">
        <pc:chgData name="Deirdre Windsor" userId="c7b0b471-2b15-4e5a-946a-c6610f7e49bf" providerId="ADAL" clId="{A8CAC333-F0EE-41B5-90B3-3C5D4548540B}" dt="2022-08-18T10:15:55.155" v="1560" actId="6549"/>
        <pc:sldMkLst>
          <pc:docMk/>
          <pc:sldMk cId="759786755" sldId="265"/>
        </pc:sldMkLst>
        <pc:spChg chg="mod">
          <ac:chgData name="Deirdre Windsor" userId="c7b0b471-2b15-4e5a-946a-c6610f7e49bf" providerId="ADAL" clId="{A8CAC333-F0EE-41B5-90B3-3C5D4548540B}" dt="2022-08-18T10:15:55.155" v="1560" actId="6549"/>
          <ac:spMkLst>
            <pc:docMk/>
            <pc:sldMk cId="759786755" sldId="265"/>
            <ac:spMk id="3" creationId="{F2D3F91A-69BA-400A-A97A-F9B4424A23FB}"/>
          </ac:spMkLst>
        </pc:spChg>
      </pc:sldChg>
      <pc:sldChg chg="modSp mod">
        <pc:chgData name="Deirdre Windsor" userId="c7b0b471-2b15-4e5a-946a-c6610f7e49bf" providerId="ADAL" clId="{A8CAC333-F0EE-41B5-90B3-3C5D4548540B}" dt="2022-08-18T10:15:38.382" v="1542" actId="20577"/>
        <pc:sldMkLst>
          <pc:docMk/>
          <pc:sldMk cId="396445221" sldId="271"/>
        </pc:sldMkLst>
        <pc:spChg chg="mod">
          <ac:chgData name="Deirdre Windsor" userId="c7b0b471-2b15-4e5a-946a-c6610f7e49bf" providerId="ADAL" clId="{A8CAC333-F0EE-41B5-90B3-3C5D4548540B}" dt="2022-08-18T10:14:55.148" v="1501" actId="6549"/>
          <ac:spMkLst>
            <pc:docMk/>
            <pc:sldMk cId="396445221" sldId="271"/>
            <ac:spMk id="2" creationId="{7086F525-FB3D-4829-8A36-7C15D718B141}"/>
          </ac:spMkLst>
        </pc:spChg>
        <pc:spChg chg="mod">
          <ac:chgData name="Deirdre Windsor" userId="c7b0b471-2b15-4e5a-946a-c6610f7e49bf" providerId="ADAL" clId="{A8CAC333-F0EE-41B5-90B3-3C5D4548540B}" dt="2022-08-18T10:15:38.382" v="1542" actId="20577"/>
          <ac:spMkLst>
            <pc:docMk/>
            <pc:sldMk cId="396445221" sldId="271"/>
            <ac:spMk id="3" creationId="{8C1400DD-553F-4E3D-B0D9-98ED448916D7}"/>
          </ac:spMkLst>
        </pc:spChg>
      </pc:sldChg>
      <pc:sldChg chg="modSp mod">
        <pc:chgData name="Deirdre Windsor" userId="c7b0b471-2b15-4e5a-946a-c6610f7e49bf" providerId="ADAL" clId="{A8CAC333-F0EE-41B5-90B3-3C5D4548540B}" dt="2022-08-18T10:09:24.399" v="733" actId="6549"/>
        <pc:sldMkLst>
          <pc:docMk/>
          <pc:sldMk cId="2512984914" sldId="277"/>
        </pc:sldMkLst>
        <pc:spChg chg="mod">
          <ac:chgData name="Deirdre Windsor" userId="c7b0b471-2b15-4e5a-946a-c6610f7e49bf" providerId="ADAL" clId="{A8CAC333-F0EE-41B5-90B3-3C5D4548540B}" dt="2022-08-18T10:09:24.399" v="733" actId="6549"/>
          <ac:spMkLst>
            <pc:docMk/>
            <pc:sldMk cId="2512984914" sldId="277"/>
            <ac:spMk id="15" creationId="{F302FE71-FD59-4D16-970D-F593AD484C1E}"/>
          </ac:spMkLst>
        </pc:spChg>
      </pc:sldChg>
      <pc:sldChg chg="modSp mod">
        <pc:chgData name="Deirdre Windsor" userId="c7b0b471-2b15-4e5a-946a-c6610f7e49bf" providerId="ADAL" clId="{A8CAC333-F0EE-41B5-90B3-3C5D4548540B}" dt="2022-08-18T10:11:34.864" v="907" actId="20577"/>
        <pc:sldMkLst>
          <pc:docMk/>
          <pc:sldMk cId="2229026132" sldId="278"/>
        </pc:sldMkLst>
        <pc:spChg chg="mod">
          <ac:chgData name="Deirdre Windsor" userId="c7b0b471-2b15-4e5a-946a-c6610f7e49bf" providerId="ADAL" clId="{A8CAC333-F0EE-41B5-90B3-3C5D4548540B}" dt="2022-08-18T10:11:34.864" v="907" actId="20577"/>
          <ac:spMkLst>
            <pc:docMk/>
            <pc:sldMk cId="2229026132" sldId="278"/>
            <ac:spMk id="15" creationId="{F302FE71-FD59-4D16-970D-F593AD484C1E}"/>
          </ac:spMkLst>
        </pc:spChg>
      </pc:sldChg>
      <pc:sldChg chg="addSp modSp new del mod ord">
        <pc:chgData name="Deirdre Windsor" userId="c7b0b471-2b15-4e5a-946a-c6610f7e49bf" providerId="ADAL" clId="{A8CAC333-F0EE-41B5-90B3-3C5D4548540B}" dt="2022-08-18T10:07:21.160" v="724" actId="2696"/>
        <pc:sldMkLst>
          <pc:docMk/>
          <pc:sldMk cId="709096382" sldId="279"/>
        </pc:sldMkLst>
        <pc:spChg chg="add mod">
          <ac:chgData name="Deirdre Windsor" userId="c7b0b471-2b15-4e5a-946a-c6610f7e49bf" providerId="ADAL" clId="{A8CAC333-F0EE-41B5-90B3-3C5D4548540B}" dt="2022-08-11T11:40:16.865" v="400" actId="255"/>
          <ac:spMkLst>
            <pc:docMk/>
            <pc:sldMk cId="709096382" sldId="279"/>
            <ac:spMk id="2" creationId="{5DB1E5DE-4327-4B86-A46B-9A154C359413}"/>
          </ac:spMkLst>
        </pc:spChg>
      </pc:sldChg>
      <pc:sldChg chg="delSp modSp add mod">
        <pc:chgData name="Deirdre Windsor" userId="c7b0b471-2b15-4e5a-946a-c6610f7e49bf" providerId="ADAL" clId="{A8CAC333-F0EE-41B5-90B3-3C5D4548540B}" dt="2022-08-18T10:14:01.092" v="1482" actId="255"/>
        <pc:sldMkLst>
          <pc:docMk/>
          <pc:sldMk cId="2644678840" sldId="279"/>
        </pc:sldMkLst>
        <pc:spChg chg="mod">
          <ac:chgData name="Deirdre Windsor" userId="c7b0b471-2b15-4e5a-946a-c6610f7e49bf" providerId="ADAL" clId="{A8CAC333-F0EE-41B5-90B3-3C5D4548540B}" dt="2022-08-18T10:13:42.254" v="1477" actId="6549"/>
          <ac:spMkLst>
            <pc:docMk/>
            <pc:sldMk cId="2644678840" sldId="279"/>
            <ac:spMk id="2" creationId="{986B2936-6AFE-4BCD-8348-6B4960C9EAD6}"/>
          </ac:spMkLst>
        </pc:spChg>
        <pc:spChg chg="mod">
          <ac:chgData name="Deirdre Windsor" userId="c7b0b471-2b15-4e5a-946a-c6610f7e49bf" providerId="ADAL" clId="{A8CAC333-F0EE-41B5-90B3-3C5D4548540B}" dt="2022-08-18T10:14:01.092" v="1482" actId="255"/>
          <ac:spMkLst>
            <pc:docMk/>
            <pc:sldMk cId="2644678840" sldId="279"/>
            <ac:spMk id="3" creationId="{F2D3F91A-69BA-400A-A97A-F9B4424A23FB}"/>
          </ac:spMkLst>
        </pc:spChg>
        <pc:picChg chg="del">
          <ac:chgData name="Deirdre Windsor" userId="c7b0b471-2b15-4e5a-946a-c6610f7e49bf" providerId="ADAL" clId="{A8CAC333-F0EE-41B5-90B3-3C5D4548540B}" dt="2022-08-18T10:12:47.929" v="956" actId="478"/>
          <ac:picMkLst>
            <pc:docMk/>
            <pc:sldMk cId="2644678840" sldId="279"/>
            <ac:picMk id="5" creationId="{7048E316-3D58-4DBF-951A-23E99A2ECE3E}"/>
          </ac:picMkLst>
        </pc:picChg>
        <pc:picChg chg="del">
          <ac:chgData name="Deirdre Windsor" userId="c7b0b471-2b15-4e5a-946a-c6610f7e49bf" providerId="ADAL" clId="{A8CAC333-F0EE-41B5-90B3-3C5D4548540B}" dt="2022-08-18T10:12:49.377" v="957" actId="478"/>
          <ac:picMkLst>
            <pc:docMk/>
            <pc:sldMk cId="2644678840" sldId="279"/>
            <ac:picMk id="11" creationId="{B148DCF3-A438-4AA4-9FDC-2F19A93AAA53}"/>
          </ac:picMkLst>
        </pc:picChg>
      </pc:sldChg>
      <pc:sldChg chg="addSp delSp modSp add mod modClrScheme delDesignElem chgLayout">
        <pc:chgData name="Deirdre Windsor" userId="c7b0b471-2b15-4e5a-946a-c6610f7e49bf" providerId="ADAL" clId="{A8CAC333-F0EE-41B5-90B3-3C5D4548540B}" dt="2022-08-18T10:36:57.231" v="2356" actId="255"/>
        <pc:sldMkLst>
          <pc:docMk/>
          <pc:sldMk cId="2605176941" sldId="280"/>
        </pc:sldMkLst>
        <pc:spChg chg="del mod">
          <ac:chgData name="Deirdre Windsor" userId="c7b0b471-2b15-4e5a-946a-c6610f7e49bf" providerId="ADAL" clId="{A8CAC333-F0EE-41B5-90B3-3C5D4548540B}" dt="2022-08-18T10:20:51.960" v="1889" actId="478"/>
          <ac:spMkLst>
            <pc:docMk/>
            <pc:sldMk cId="2605176941" sldId="280"/>
            <ac:spMk id="2" creationId="{986B2936-6AFE-4BCD-8348-6B4960C9EAD6}"/>
          </ac:spMkLst>
        </pc:spChg>
        <pc:spChg chg="mod ord">
          <ac:chgData name="Deirdre Windsor" userId="c7b0b471-2b15-4e5a-946a-c6610f7e49bf" providerId="ADAL" clId="{A8CAC333-F0EE-41B5-90B3-3C5D4548540B}" dt="2022-08-18T10:36:57.231" v="2356" actId="255"/>
          <ac:spMkLst>
            <pc:docMk/>
            <pc:sldMk cId="2605176941" sldId="280"/>
            <ac:spMk id="3" creationId="{F2D3F91A-69BA-400A-A97A-F9B4424A23FB}"/>
          </ac:spMkLst>
        </pc:spChg>
        <pc:spChg chg="add del mod">
          <ac:chgData name="Deirdre Windsor" userId="c7b0b471-2b15-4e5a-946a-c6610f7e49bf" providerId="ADAL" clId="{A8CAC333-F0EE-41B5-90B3-3C5D4548540B}" dt="2022-08-18T10:21:38.916" v="1890" actId="700"/>
          <ac:spMkLst>
            <pc:docMk/>
            <pc:sldMk cId="2605176941" sldId="280"/>
            <ac:spMk id="7" creationId="{3D0FF43E-BAB4-4AF3-98F6-CC539F431540}"/>
          </ac:spMkLst>
        </pc:spChg>
        <pc:spChg chg="del">
          <ac:chgData name="Deirdre Windsor" userId="c7b0b471-2b15-4e5a-946a-c6610f7e49bf" providerId="ADAL" clId="{A8CAC333-F0EE-41B5-90B3-3C5D4548540B}" dt="2022-08-18T10:21:38.916" v="1890" actId="700"/>
          <ac:spMkLst>
            <pc:docMk/>
            <pc:sldMk cId="2605176941" sldId="280"/>
            <ac:spMk id="55" creationId="{32FD50D0-1315-48C4-BB87-7646B049A0FA}"/>
          </ac:spMkLst>
        </pc:spChg>
        <pc:grpChg chg="del">
          <ac:chgData name="Deirdre Windsor" userId="c7b0b471-2b15-4e5a-946a-c6610f7e49bf" providerId="ADAL" clId="{A8CAC333-F0EE-41B5-90B3-3C5D4548540B}" dt="2022-08-18T10:21:38.916" v="1890" actId="700"/>
          <ac:grpSpMkLst>
            <pc:docMk/>
            <pc:sldMk cId="2605176941" sldId="280"/>
            <ac:grpSpMk id="57" creationId="{CA83E95F-11F0-4EF3-B911-EC4A265F0826}"/>
          </ac:grpSpMkLst>
        </pc:grpChg>
        <pc:picChg chg="add mod">
          <ac:chgData name="Deirdre Windsor" userId="c7b0b471-2b15-4e5a-946a-c6610f7e49bf" providerId="ADAL" clId="{A8CAC333-F0EE-41B5-90B3-3C5D4548540B}" dt="2022-08-18T10:21:49.288" v="1893" actId="1076"/>
          <ac:picMkLst>
            <pc:docMk/>
            <pc:sldMk cId="2605176941" sldId="280"/>
            <ac:picMk id="5" creationId="{1C52089B-8CDA-461B-B098-7C947F543C3C}"/>
          </ac:picMkLst>
        </pc:picChg>
      </pc:sldChg>
      <pc:sldChg chg="modSp add mod ord">
        <pc:chgData name="Deirdre Windsor" userId="c7b0b471-2b15-4e5a-946a-c6610f7e49bf" providerId="ADAL" clId="{A8CAC333-F0EE-41B5-90B3-3C5D4548540B}" dt="2022-08-18T10:36:33.889" v="2354" actId="255"/>
        <pc:sldMkLst>
          <pc:docMk/>
          <pc:sldMk cId="2729329533" sldId="281"/>
        </pc:sldMkLst>
        <pc:spChg chg="mod">
          <ac:chgData name="Deirdre Windsor" userId="c7b0b471-2b15-4e5a-946a-c6610f7e49bf" providerId="ADAL" clId="{A8CAC333-F0EE-41B5-90B3-3C5D4548540B}" dt="2022-08-18T10:36:33.889" v="2354" actId="255"/>
          <ac:spMkLst>
            <pc:docMk/>
            <pc:sldMk cId="2729329533" sldId="281"/>
            <ac:spMk id="3" creationId="{F2D3F91A-69BA-400A-A97A-F9B4424A23FB}"/>
          </ac:spMkLst>
        </pc:spChg>
      </pc:sldChg>
      <pc:sldChg chg="addSp delSp modSp add mod">
        <pc:chgData name="Deirdre Windsor" userId="c7b0b471-2b15-4e5a-946a-c6610f7e49bf" providerId="ADAL" clId="{A8CAC333-F0EE-41B5-90B3-3C5D4548540B}" dt="2022-08-18T10:48:09.212" v="2906" actId="6549"/>
        <pc:sldMkLst>
          <pc:docMk/>
          <pc:sldMk cId="689656172" sldId="282"/>
        </pc:sldMkLst>
        <pc:spChg chg="mod">
          <ac:chgData name="Deirdre Windsor" userId="c7b0b471-2b15-4e5a-946a-c6610f7e49bf" providerId="ADAL" clId="{A8CAC333-F0EE-41B5-90B3-3C5D4548540B}" dt="2022-08-18T10:48:09.212" v="2906" actId="6549"/>
          <ac:spMkLst>
            <pc:docMk/>
            <pc:sldMk cId="689656172" sldId="282"/>
            <ac:spMk id="3" creationId="{F2D3F91A-69BA-400A-A97A-F9B4424A23FB}"/>
          </ac:spMkLst>
        </pc:spChg>
        <pc:picChg chg="add del">
          <ac:chgData name="Deirdre Windsor" userId="c7b0b471-2b15-4e5a-946a-c6610f7e49bf" providerId="ADAL" clId="{A8CAC333-F0EE-41B5-90B3-3C5D4548540B}" dt="2022-08-18T10:25:52.860" v="2104" actId="478"/>
          <ac:picMkLst>
            <pc:docMk/>
            <pc:sldMk cId="689656172" sldId="282"/>
            <ac:picMk id="4" creationId="{1C31C977-D3F6-4147-BA20-1F7869DF4306}"/>
          </ac:picMkLst>
        </pc:picChg>
        <pc:picChg chg="del">
          <ac:chgData name="Deirdre Windsor" userId="c7b0b471-2b15-4e5a-946a-c6610f7e49bf" providerId="ADAL" clId="{A8CAC333-F0EE-41B5-90B3-3C5D4548540B}" dt="2022-08-18T10:22:39.211" v="1949" actId="478"/>
          <ac:picMkLst>
            <pc:docMk/>
            <pc:sldMk cId="689656172" sldId="282"/>
            <ac:picMk id="5" creationId="{1C52089B-8CDA-461B-B098-7C947F543C3C}"/>
          </ac:picMkLst>
        </pc:picChg>
        <pc:picChg chg="add mod">
          <ac:chgData name="Deirdre Windsor" userId="c7b0b471-2b15-4e5a-946a-c6610f7e49bf" providerId="ADAL" clId="{A8CAC333-F0EE-41B5-90B3-3C5D4548540B}" dt="2022-08-18T10:37:13.406" v="2358" actId="1076"/>
          <ac:picMkLst>
            <pc:docMk/>
            <pc:sldMk cId="689656172" sldId="282"/>
            <ac:picMk id="7" creationId="{3A7235DB-0224-4434-A14B-FE41B5CF6039}"/>
          </ac:picMkLst>
        </pc:picChg>
      </pc:sldChg>
      <pc:sldChg chg="addSp delSp modSp add mod">
        <pc:chgData name="Deirdre Windsor" userId="c7b0b471-2b15-4e5a-946a-c6610f7e49bf" providerId="ADAL" clId="{A8CAC333-F0EE-41B5-90B3-3C5D4548540B}" dt="2022-08-18T10:48:05.908" v="2904" actId="6549"/>
        <pc:sldMkLst>
          <pc:docMk/>
          <pc:sldMk cId="1373053027" sldId="283"/>
        </pc:sldMkLst>
        <pc:spChg chg="mod">
          <ac:chgData name="Deirdre Windsor" userId="c7b0b471-2b15-4e5a-946a-c6610f7e49bf" providerId="ADAL" clId="{A8CAC333-F0EE-41B5-90B3-3C5D4548540B}" dt="2022-08-18T10:48:05.908" v="2904" actId="6549"/>
          <ac:spMkLst>
            <pc:docMk/>
            <pc:sldMk cId="1373053027" sldId="283"/>
            <ac:spMk id="3" creationId="{F2D3F91A-69BA-400A-A97A-F9B4424A23FB}"/>
          </ac:spMkLst>
        </pc:spChg>
        <pc:picChg chg="add mod">
          <ac:chgData name="Deirdre Windsor" userId="c7b0b471-2b15-4e5a-946a-c6610f7e49bf" providerId="ADAL" clId="{A8CAC333-F0EE-41B5-90B3-3C5D4548540B}" dt="2022-08-18T10:40:59.514" v="2457" actId="1076"/>
          <ac:picMkLst>
            <pc:docMk/>
            <pc:sldMk cId="1373053027" sldId="283"/>
            <ac:picMk id="4" creationId="{833BE3D9-1EDC-4EAD-9C0B-05206690D2F2}"/>
          </ac:picMkLst>
        </pc:picChg>
        <pc:picChg chg="del">
          <ac:chgData name="Deirdre Windsor" userId="c7b0b471-2b15-4e5a-946a-c6610f7e49bf" providerId="ADAL" clId="{A8CAC333-F0EE-41B5-90B3-3C5D4548540B}" dt="2022-08-18T10:40:55.806" v="2455" actId="478"/>
          <ac:picMkLst>
            <pc:docMk/>
            <pc:sldMk cId="1373053027" sldId="283"/>
            <ac:picMk id="7" creationId="{3A7235DB-0224-4434-A14B-FE41B5CF6039}"/>
          </ac:picMkLst>
        </pc:picChg>
      </pc:sldChg>
      <pc:sldChg chg="delSp modSp add mod">
        <pc:chgData name="Deirdre Windsor" userId="c7b0b471-2b15-4e5a-946a-c6610f7e49bf" providerId="ADAL" clId="{A8CAC333-F0EE-41B5-90B3-3C5D4548540B}" dt="2022-08-18T10:48:34.173" v="2919" actId="1076"/>
        <pc:sldMkLst>
          <pc:docMk/>
          <pc:sldMk cId="3768341933" sldId="284"/>
        </pc:sldMkLst>
        <pc:spChg chg="mod">
          <ac:chgData name="Deirdre Windsor" userId="c7b0b471-2b15-4e5a-946a-c6610f7e49bf" providerId="ADAL" clId="{A8CAC333-F0EE-41B5-90B3-3C5D4548540B}" dt="2022-08-18T10:48:34.173" v="2919" actId="1076"/>
          <ac:spMkLst>
            <pc:docMk/>
            <pc:sldMk cId="3768341933" sldId="284"/>
            <ac:spMk id="3" creationId="{F2D3F91A-69BA-400A-A97A-F9B4424A23FB}"/>
          </ac:spMkLst>
        </pc:spChg>
        <pc:picChg chg="del">
          <ac:chgData name="Deirdre Windsor" userId="c7b0b471-2b15-4e5a-946a-c6610f7e49bf" providerId="ADAL" clId="{A8CAC333-F0EE-41B5-90B3-3C5D4548540B}" dt="2022-08-18T10:43:40.534" v="2669" actId="478"/>
          <ac:picMkLst>
            <pc:docMk/>
            <pc:sldMk cId="3768341933" sldId="284"/>
            <ac:picMk id="4" creationId="{833BE3D9-1EDC-4EAD-9C0B-05206690D2F2}"/>
          </ac:picMkLst>
        </pc:picChg>
      </pc:sldChg>
      <pc:sldMasterChg chg="delSp modSp mod">
        <pc:chgData name="Deirdre Windsor" userId="c7b0b471-2b15-4e5a-946a-c6610f7e49bf" providerId="ADAL" clId="{A8CAC333-F0EE-41B5-90B3-3C5D4548540B}" dt="2022-08-18T10:44:29.897" v="2671" actId="478"/>
        <pc:sldMasterMkLst>
          <pc:docMk/>
          <pc:sldMasterMk cId="1310855580" sldId="2147483648"/>
        </pc:sldMasterMkLst>
        <pc:picChg chg="del mod">
          <ac:chgData name="Deirdre Windsor" userId="c7b0b471-2b15-4e5a-946a-c6610f7e49bf" providerId="ADAL" clId="{A8CAC333-F0EE-41B5-90B3-3C5D4548540B}" dt="2022-08-18T10:44:29.897" v="2671" actId="478"/>
          <ac:picMkLst>
            <pc:docMk/>
            <pc:sldMasterMk cId="1310855580" sldId="2147483648"/>
            <ac:picMk id="8" creationId="{CD764A33-6EC9-4D79-B30C-2653DE7AEB91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4644C-2007-490B-AD6F-A9B0DF3049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D4963A-83A7-4F89-8FF5-3FE66A51AE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F7C84-C292-4609-8F88-C926CC17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ABB31-9B20-425C-BA7C-21FB37696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6F85D-F55E-4A14-A514-744216E15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96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894D4-8D1C-44DA-ABBD-5B421D8A9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3D4BE4-EBAF-4282-B634-B6E6F2EB98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4C2A8-AF44-4ADD-8420-6B504FB82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284D-1E97-4209-812D-7599736DCBC9}" type="datetimeFigureOut">
              <a:rPr lang="en-US" smtClean="0"/>
              <a:t>18/08/2022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4F0C3-5F57-4FA0-8311-FE98D9B14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670F5-27BC-44D3-9223-E476583D2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6F85D-F55E-4A14-A514-744216E15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50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EB34DD-1E73-4B23-A151-30D53E888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615253-A785-48E2-B87F-C98E44470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9548F-BD17-4DDB-B6DE-AE4B4F740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284D-1E97-4209-812D-7599736DCBC9}" type="datetimeFigureOut">
              <a:rPr lang="en-US" smtClean="0"/>
              <a:t>18/08/2022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7DFF8-8158-4E7C-A68E-801F2DF8C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D1B9E-9868-4A38-83D1-EFE39157E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6F85D-F55E-4A14-A514-744216E15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59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54ECE-CE3B-4742-B480-CA5A2E380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68EA2-ACEB-4CA2-B841-F632C214A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EAD46-68F2-4F75-BD39-E66424AC2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AFEF8-95F9-4337-A262-4D49EDB93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6F85D-F55E-4A14-A514-744216E15AE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E5EDCB55-9B8A-4FFE-9272-AFD8516CF5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517" y="6347420"/>
            <a:ext cx="935230" cy="382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17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411F2-E43A-4C60-8FDC-9DB39FB1F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A1DB9B-BD80-4ACE-801A-6CE89E5FF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889B8-FB44-4B03-A61C-D336A3CB7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284D-1E97-4209-812D-7599736DCBC9}" type="datetimeFigureOut">
              <a:rPr lang="en-US" smtClean="0"/>
              <a:t>18/08/2022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65EF5-0357-46A1-A214-F6956423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7EB44-74DF-4144-9070-A5A712240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6F85D-F55E-4A14-A514-744216E15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9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7036C-3AAC-46E2-9D3D-9F626FAA7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CD32F-D6C9-4F0F-822E-37F77AC243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AD97D0-CE55-4BD7-87D5-DB9ADB944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8E6B42-CBE8-4A8F-A898-594961800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284D-1E97-4209-812D-7599736DCBC9}" type="datetimeFigureOut">
              <a:rPr lang="en-US" smtClean="0"/>
              <a:t>18/08/2022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E64CA8-1202-4283-A435-ADE95ED10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537751-AE34-4291-B074-D439AE325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6F85D-F55E-4A14-A514-744216E15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4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74847-C22D-465D-B436-3F132158B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F229D-38C3-40DC-B866-67D78BE8F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2E9A42-3C67-489C-BD42-5623B520A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65AD8-0891-4DC3-A78F-4586649414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577F92-CC97-44A2-BF7F-C537D27DEE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5E6370-EE89-4EAF-AB2D-82E119B50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284D-1E97-4209-812D-7599736DCBC9}" type="datetimeFigureOut">
              <a:rPr lang="en-US" smtClean="0"/>
              <a:t>18/08/2022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0401C7-3E44-4FDF-9801-D9C6059D0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0C1527-4593-4D86-921D-8059D3EA8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6F85D-F55E-4A14-A514-744216E15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202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246B2-5DE2-484B-884C-F747DDFDD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CBAE84-8424-4567-BF9A-8B017AF54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284D-1E97-4209-812D-7599736DCBC9}" type="datetimeFigureOut">
              <a:rPr lang="en-US" smtClean="0"/>
              <a:t>18/08/2022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B0E06B-FFA4-4047-82C9-DC0DD9501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7C9178-870F-4FA3-A8F0-539FA679D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6F85D-F55E-4A14-A514-744216E15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3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DEB850-05DF-4AA2-A7AF-8A9C911AE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284D-1E97-4209-812D-7599736DCBC9}" type="datetimeFigureOut">
              <a:rPr lang="en-US" smtClean="0"/>
              <a:t>18/08/2022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21F705-A7A2-4783-92C2-5A3FE0B61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DD0D13-534B-4B73-B605-4EFCE3016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6F85D-F55E-4A14-A514-744216E15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7DBA0-7BA9-4CEA-961F-35AB8B875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F4018-62F6-467A-8170-0F9C4F846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1D8487-DC2B-4538-86C7-778C3E63A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0C239-9920-40B9-B3B7-5A475E570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284D-1E97-4209-812D-7599736DCBC9}" type="datetimeFigureOut">
              <a:rPr lang="en-US" smtClean="0"/>
              <a:t>18/08/2022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0F9E57-82EB-41FF-948B-0D3871DF5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5EB519-B0E2-417E-93C8-F30518E6E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6F85D-F55E-4A14-A514-744216E15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8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70F3C-8E5A-4AF6-A064-7FFC4DAE6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56F595-D59D-4D44-8D40-4BDC90D0B3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8E5F7D-10FE-4CC1-A3DB-71BB0E166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DC343A-2E9C-4BA1-8BF3-DD78C09A7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284D-1E97-4209-812D-7599736DCBC9}" type="datetimeFigureOut">
              <a:rPr lang="en-US" smtClean="0"/>
              <a:t>18/08/2022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FAF5D-D094-40D5-98BA-8B014799F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0B5940-552B-47AE-93A9-6BB96CDC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6F85D-F55E-4A14-A514-744216E15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2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AC5D14-DF7D-46D9-B7CC-EC2CF1EB0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2701EA-F878-454E-9284-499E4C20F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A33B0-25B4-4B17-8323-39E3411607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0284D-1E97-4209-812D-7599736DCBC9}" type="datetimeFigureOut">
              <a:rPr lang="en-US" smtClean="0"/>
              <a:t>18/08/2022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5DD9A-FD07-44C1-AF45-48100C51EA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83C3D-2184-4050-91F8-B8BE84DC0C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6F85D-F55E-4A14-A514-744216E15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55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26EE4FD-480F-42A5-9FEB-DA630457C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A187062F-BE14-42FC-B06A-607DB2384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8" y="1766812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731FE21B-2A45-4BF5-8B03-E1234198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9" y="1423780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2DC5A94D-79ED-48F5-9DC5-96CBB507C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3" y="1239381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93A3D4BE-AF25-4F9A-9C29-1145CCE24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2" y="1230651"/>
            <a:ext cx="1020865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DE1CD98-FDB1-4BB1-9607-27CC7A691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997" y="2392680"/>
            <a:ext cx="9236026" cy="209180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br>
              <a:rPr lang="en-US" sz="6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6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6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66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ListFlow</a:t>
            </a:r>
            <a:br>
              <a:rPr lang="en-US" sz="6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6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000" kern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09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9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086F525-FB3D-4829-8A36-7C15D718B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fr-CH" sz="4000" b="1">
                <a:solidFill>
                  <a:srgbClr val="FFFFFF"/>
                </a:solidFill>
              </a:rPr>
              <a:t>1:  Get a data source</a:t>
            </a:r>
            <a:endParaRPr lang="en-US" sz="4000" b="1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400DD-553F-4E3D-B0D9-98ED44891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r>
              <a:rPr lang="fr-CH" sz="2400" dirty="0"/>
              <a:t>Download to </a:t>
            </a:r>
            <a:r>
              <a:rPr lang="fr-CH" sz="2400"/>
              <a:t>xls</a:t>
            </a:r>
            <a:r>
              <a:rPr lang="fr-CH" sz="2400" dirty="0"/>
              <a:t> </a:t>
            </a:r>
            <a:r>
              <a:rPr lang="fr-CH" sz="2400"/>
              <a:t>approved</a:t>
            </a:r>
            <a:r>
              <a:rPr lang="fr-CH" sz="2400" dirty="0"/>
              <a:t> </a:t>
            </a:r>
            <a:r>
              <a:rPr lang="fr-CH" sz="2400"/>
              <a:t>registrants</a:t>
            </a:r>
            <a:r>
              <a:rPr lang="fr-CH" sz="2400" dirty="0"/>
              <a:t> </a:t>
            </a:r>
            <a:r>
              <a:rPr lang="fr-CH" sz="2400" b="1"/>
              <a:t>with</a:t>
            </a:r>
            <a:r>
              <a:rPr lang="fr-CH" sz="2400" dirty="0"/>
              <a:t> a check-in date.</a:t>
            </a:r>
          </a:p>
          <a:p>
            <a:r>
              <a:rPr lang="fr-CH" sz="2400" dirty="0"/>
              <a:t>Check-in date </a:t>
            </a:r>
            <a:r>
              <a:rPr lang="fr-CH" sz="2400"/>
              <a:t>is</a:t>
            </a:r>
            <a:r>
              <a:rPr lang="fr-CH" sz="2400" dirty="0"/>
              <a:t> an </a:t>
            </a:r>
            <a:r>
              <a:rPr lang="fr-CH" sz="2400"/>
              <a:t>indicator</a:t>
            </a:r>
            <a:r>
              <a:rPr lang="fr-CH" sz="2400" dirty="0"/>
              <a:t> </a:t>
            </a:r>
            <a:r>
              <a:rPr lang="fr-CH" sz="2400"/>
              <a:t>that</a:t>
            </a:r>
            <a:r>
              <a:rPr lang="fr-CH" sz="2400" dirty="0"/>
              <a:t> a </a:t>
            </a:r>
            <a:r>
              <a:rPr lang="fr-CH" sz="2400"/>
              <a:t>person</a:t>
            </a:r>
            <a:r>
              <a:rPr lang="fr-CH" sz="2400" dirty="0"/>
              <a:t> </a:t>
            </a:r>
            <a:r>
              <a:rPr lang="fr-CH" sz="2400"/>
              <a:t>was</a:t>
            </a:r>
            <a:r>
              <a:rPr lang="fr-CH" sz="2400" dirty="0"/>
              <a:t> in </a:t>
            </a:r>
            <a:r>
              <a:rPr lang="fr-CH" sz="2400"/>
              <a:t>attendance</a:t>
            </a:r>
            <a:r>
              <a:rPr lang="fr-CH" sz="2400" dirty="0"/>
              <a:t> (a badge has been </a:t>
            </a:r>
            <a:r>
              <a:rPr lang="fr-CH" sz="2400"/>
              <a:t>issued</a:t>
            </a:r>
            <a:r>
              <a:rPr lang="fr-CH" sz="2400" dirty="0"/>
              <a:t> for </a:t>
            </a:r>
            <a:r>
              <a:rPr lang="fr-CH" sz="2400"/>
              <a:t>him</a:t>
            </a:r>
            <a:r>
              <a:rPr lang="fr-CH" sz="2400" dirty="0"/>
              <a:t>/</a:t>
            </a:r>
            <a:r>
              <a:rPr lang="fr-CH" sz="2400"/>
              <a:t>her</a:t>
            </a:r>
            <a:r>
              <a:rPr lang="fr-CH" sz="2400" dirty="0"/>
              <a:t>).</a:t>
            </a:r>
          </a:p>
          <a:p>
            <a:r>
              <a:rPr lang="fr-CH" sz="2400" dirty="0"/>
              <a:t>Save the </a:t>
            </a:r>
            <a:r>
              <a:rPr lang="fr-CH" sz="2400"/>
              <a:t>xls</a:t>
            </a:r>
            <a:r>
              <a:rPr lang="fr-CH" sz="2400" dirty="0"/>
              <a:t> for use </a:t>
            </a:r>
            <a:r>
              <a:rPr lang="fr-CH" sz="2400"/>
              <a:t>later</a:t>
            </a:r>
            <a:r>
              <a:rPr lang="fr-CH" sz="2400" dirty="0"/>
              <a:t>.   This </a:t>
            </a:r>
            <a:r>
              <a:rPr lang="fr-CH" sz="2400"/>
              <a:t>is</a:t>
            </a:r>
            <a:r>
              <a:rPr lang="fr-CH" sz="2400" dirty="0"/>
              <a:t> </a:t>
            </a:r>
            <a:r>
              <a:rPr lang="fr-CH" sz="2400"/>
              <a:t>your</a:t>
            </a:r>
            <a:r>
              <a:rPr lang="fr-CH" sz="2400" dirty="0"/>
              <a:t> </a:t>
            </a:r>
            <a:r>
              <a:rPr lang="fr-CH" sz="2400" b="1" dirty="0"/>
              <a:t>DATA SOURCE</a:t>
            </a:r>
            <a:r>
              <a:rPr lang="fr-CH" sz="2400" dirty="0"/>
              <a:t>.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FA84A7-ECCB-411E-8ACF-5C4B92EF0E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513" r="8600" b="1"/>
          <a:stretch/>
        </p:blipFill>
        <p:spPr>
          <a:xfrm>
            <a:off x="6098892" y="2492376"/>
            <a:ext cx="4802404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292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6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086F525-FB3D-4829-8A36-7C15D718B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fr-CH" sz="4000" b="1" dirty="0">
                <a:solidFill>
                  <a:srgbClr val="FFFFFF"/>
                </a:solidFill>
              </a:rPr>
              <a:t>2:  </a:t>
            </a:r>
            <a:r>
              <a:rPr lang="fr-CH" sz="4000" b="1" dirty="0" err="1">
                <a:solidFill>
                  <a:srgbClr val="FFFFFF"/>
                </a:solidFill>
              </a:rPr>
              <a:t>Create</a:t>
            </a:r>
            <a:r>
              <a:rPr lang="fr-CH" sz="4000" b="1" dirty="0">
                <a:solidFill>
                  <a:srgbClr val="FFFFFF"/>
                </a:solidFill>
              </a:rPr>
              <a:t> rep type Word docs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400DD-553F-4E3D-B0D9-98ED44891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r>
              <a:rPr lang="fr-CH" sz="2400" dirty="0" err="1"/>
              <a:t>Each</a:t>
            </a:r>
            <a:r>
              <a:rPr lang="fr-CH" sz="2400" dirty="0"/>
              <a:t> rep doc </a:t>
            </a:r>
            <a:r>
              <a:rPr lang="fr-CH" sz="2400" dirty="0" err="1"/>
              <a:t>should</a:t>
            </a:r>
            <a:r>
              <a:rPr lang="fr-CH" sz="2400" dirty="0"/>
              <a:t> </a:t>
            </a:r>
            <a:r>
              <a:rPr lang="fr-CH" sz="2400" dirty="0" err="1"/>
              <a:t>be</a:t>
            </a:r>
            <a:r>
              <a:rPr lang="fr-CH" sz="2400" dirty="0"/>
              <a:t> </a:t>
            </a:r>
            <a:r>
              <a:rPr lang="fr-CH" sz="2400" dirty="0" err="1"/>
              <a:t>named</a:t>
            </a:r>
            <a:r>
              <a:rPr lang="fr-CH" sz="2400" dirty="0"/>
              <a:t> </a:t>
            </a:r>
            <a:r>
              <a:rPr lang="fr-CH" sz="2400" dirty="0" err="1"/>
              <a:t>after</a:t>
            </a:r>
            <a:r>
              <a:rPr lang="fr-CH" sz="2400" dirty="0"/>
              <a:t> a </a:t>
            </a:r>
            <a:r>
              <a:rPr lang="fr-CH" sz="2400" dirty="0" err="1"/>
              <a:t>representation</a:t>
            </a:r>
            <a:r>
              <a:rPr lang="fr-CH" sz="2400" dirty="0"/>
              <a:t> type e.g. Academia</a:t>
            </a:r>
          </a:p>
          <a:p>
            <a:r>
              <a:rPr lang="fr-CH" sz="2400" dirty="0" err="1"/>
              <a:t>Create</a:t>
            </a:r>
            <a:r>
              <a:rPr lang="fr-CH" sz="2400" dirty="0"/>
              <a:t> as </a:t>
            </a:r>
            <a:r>
              <a:rPr lang="fr-CH" sz="2400" dirty="0" err="1"/>
              <a:t>many</a:t>
            </a:r>
            <a:r>
              <a:rPr lang="fr-CH" sz="2400" dirty="0"/>
              <a:t> as </a:t>
            </a:r>
            <a:r>
              <a:rPr lang="fr-CH" sz="2400" dirty="0" err="1"/>
              <a:t>you</a:t>
            </a:r>
            <a:r>
              <a:rPr lang="fr-CH" sz="2400" dirty="0"/>
              <a:t> </a:t>
            </a:r>
            <a:r>
              <a:rPr lang="fr-CH" sz="2400" dirty="0" err="1"/>
              <a:t>need</a:t>
            </a:r>
            <a:r>
              <a:rPr lang="fr-CH" sz="2400" dirty="0"/>
              <a:t> for </a:t>
            </a:r>
            <a:r>
              <a:rPr lang="fr-CH" sz="2400" dirty="0" err="1"/>
              <a:t>your</a:t>
            </a:r>
            <a:r>
              <a:rPr lang="fr-CH" sz="2400" dirty="0"/>
              <a:t> rep types.</a:t>
            </a:r>
            <a:endParaRPr lang="en-US" sz="24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31E1BAE-6838-4ACB-8F7A-CE704BA6EA01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4" b="3508"/>
          <a:stretch/>
        </p:blipFill>
        <p:spPr>
          <a:xfrm>
            <a:off x="7337757" y="2494450"/>
            <a:ext cx="2219198" cy="1729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4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4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F167416-78C2-4E49-9715-B42BA1545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fr-CH" sz="4000" b="1">
                <a:solidFill>
                  <a:srgbClr val="FFFFFF"/>
                </a:solidFill>
              </a:rPr>
              <a:t>3: Link the rep type doc to the data source</a:t>
            </a:r>
            <a:endParaRPr lang="en-US" sz="4000" b="1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AB8E6-AA33-431A-A5E6-233ADE9D6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r>
              <a:rPr lang="fr-CH" sz="2400" dirty="0"/>
              <a:t>In </a:t>
            </a:r>
            <a:r>
              <a:rPr lang="fr-CH" sz="2400" dirty="0" err="1"/>
              <a:t>each</a:t>
            </a:r>
            <a:r>
              <a:rPr lang="fr-CH" sz="2400" dirty="0"/>
              <a:t> rep doc use the </a:t>
            </a:r>
            <a:r>
              <a:rPr lang="fr-CH" sz="2400" b="1" dirty="0"/>
              <a:t>Mailings</a:t>
            </a:r>
            <a:r>
              <a:rPr lang="fr-CH" sz="2400" dirty="0"/>
              <a:t> </a:t>
            </a:r>
            <a:r>
              <a:rPr lang="fr-CH" sz="2400" dirty="0" err="1"/>
              <a:t>feature</a:t>
            </a:r>
            <a:r>
              <a:rPr lang="fr-CH" sz="2400" dirty="0"/>
              <a:t> in Word.</a:t>
            </a:r>
          </a:p>
          <a:p>
            <a:r>
              <a:rPr lang="en-US" sz="2400" dirty="0"/>
              <a:t>From </a:t>
            </a:r>
            <a:r>
              <a:rPr lang="en-US" sz="2400" b="1" dirty="0"/>
              <a:t>Select Recipients</a:t>
            </a:r>
            <a:r>
              <a:rPr lang="en-US" sz="2400" dirty="0"/>
              <a:t>, identify the data source you are linking to.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1BF1BC-C7E3-4314-A47D-0AC7F1ABF9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104" r="12250" b="2"/>
          <a:stretch/>
        </p:blipFill>
        <p:spPr>
          <a:xfrm>
            <a:off x="6098892" y="2492376"/>
            <a:ext cx="4802404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797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86B2936-6AFE-4BCD-8348-6B4960C9E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fr-CH" sz="4000" b="1">
                <a:solidFill>
                  <a:srgbClr val="FFFFFF"/>
                </a:solidFill>
              </a:rPr>
              <a:t>4: Insert merge fields into the rep type doc</a:t>
            </a:r>
            <a:endParaRPr lang="en-US" sz="4000" b="1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3F91A-69BA-400A-A97A-F9B4424A2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r>
              <a:rPr lang="fr-CH" sz="2200" dirty="0"/>
              <a:t>In </a:t>
            </a:r>
            <a:r>
              <a:rPr lang="fr-CH" sz="2200" dirty="0" err="1"/>
              <a:t>each</a:t>
            </a:r>
            <a:r>
              <a:rPr lang="fr-CH" sz="2200" dirty="0"/>
              <a:t> rep doc use the </a:t>
            </a:r>
            <a:r>
              <a:rPr lang="fr-CH" sz="2200" b="1" dirty="0"/>
              <a:t>Mailings</a:t>
            </a:r>
            <a:r>
              <a:rPr lang="fr-CH" sz="2200" dirty="0"/>
              <a:t> </a:t>
            </a:r>
            <a:r>
              <a:rPr lang="fr-CH" sz="2200" dirty="0" err="1"/>
              <a:t>feature</a:t>
            </a:r>
            <a:r>
              <a:rPr lang="fr-CH" sz="2200" dirty="0"/>
              <a:t> in Word.</a:t>
            </a:r>
          </a:p>
          <a:p>
            <a:r>
              <a:rPr lang="fr-CH" sz="2200" dirty="0"/>
              <a:t>From </a:t>
            </a:r>
            <a:r>
              <a:rPr lang="fr-CH" sz="2200" b="1" dirty="0"/>
              <a:t>Insert Merge Field</a:t>
            </a:r>
            <a:r>
              <a:rPr lang="fr-CH" sz="2200" dirty="0"/>
              <a:t>, select and insert the </a:t>
            </a:r>
            <a:r>
              <a:rPr lang="fr-CH" sz="2200" dirty="0" err="1"/>
              <a:t>fields</a:t>
            </a:r>
            <a:r>
              <a:rPr lang="fr-CH" sz="2200" dirty="0"/>
              <a:t> </a:t>
            </a:r>
            <a:r>
              <a:rPr lang="fr-CH" sz="2200" dirty="0" err="1"/>
              <a:t>you</a:t>
            </a:r>
            <a:r>
              <a:rPr lang="fr-CH" sz="2200" dirty="0"/>
              <a:t> </a:t>
            </a:r>
            <a:r>
              <a:rPr lang="fr-CH" sz="2200" dirty="0" err="1"/>
              <a:t>want</a:t>
            </a:r>
            <a:r>
              <a:rPr lang="fr-CH" sz="2200" dirty="0"/>
              <a:t>.  </a:t>
            </a:r>
            <a:r>
              <a:rPr lang="fr-CH" sz="2200" dirty="0" err="1"/>
              <a:t>These</a:t>
            </a:r>
            <a:r>
              <a:rPr lang="fr-CH" sz="2200" dirty="0"/>
              <a:t> </a:t>
            </a:r>
            <a:r>
              <a:rPr lang="fr-CH" sz="2200" dirty="0" err="1"/>
              <a:t>fields</a:t>
            </a:r>
            <a:r>
              <a:rPr lang="fr-CH" sz="2200" dirty="0"/>
              <a:t> </a:t>
            </a:r>
            <a:r>
              <a:rPr lang="fr-CH" sz="2200" dirty="0" err="1"/>
              <a:t>dictate</a:t>
            </a:r>
            <a:r>
              <a:rPr lang="fr-CH" sz="2200" dirty="0"/>
              <a:t> the information on participants </a:t>
            </a:r>
            <a:r>
              <a:rPr lang="fr-CH" sz="2200" dirty="0" err="1"/>
              <a:t>that</a:t>
            </a:r>
            <a:r>
              <a:rPr lang="fr-CH" sz="2200" dirty="0"/>
              <a:t> </a:t>
            </a:r>
            <a:r>
              <a:rPr lang="fr-CH" sz="2200" dirty="0" err="1"/>
              <a:t>will</a:t>
            </a:r>
            <a:r>
              <a:rPr lang="fr-CH" sz="2200" dirty="0"/>
              <a:t> </a:t>
            </a:r>
            <a:r>
              <a:rPr lang="fr-CH" sz="2200" dirty="0" err="1"/>
              <a:t>be</a:t>
            </a:r>
            <a:r>
              <a:rPr lang="fr-CH" sz="2200" dirty="0"/>
              <a:t> </a:t>
            </a:r>
            <a:r>
              <a:rPr lang="fr-CH" sz="2200" dirty="0" err="1"/>
              <a:t>displayed</a:t>
            </a:r>
            <a:r>
              <a:rPr lang="fr-CH" sz="2200" dirty="0"/>
              <a:t> on the </a:t>
            </a:r>
            <a:r>
              <a:rPr lang="fr-CH" sz="2200" dirty="0" err="1"/>
              <a:t>LoP</a:t>
            </a:r>
            <a:r>
              <a:rPr lang="fr-CH" sz="2200" dirty="0"/>
              <a:t>.</a:t>
            </a:r>
          </a:p>
          <a:p>
            <a:r>
              <a:rPr lang="fr-CH" sz="2200" dirty="0"/>
              <a:t>You </a:t>
            </a:r>
            <a:r>
              <a:rPr lang="fr-CH" sz="2200" dirty="0" err="1"/>
              <a:t>will</a:t>
            </a:r>
            <a:r>
              <a:rPr lang="fr-CH" sz="2200" dirty="0"/>
              <a:t> notice </a:t>
            </a:r>
            <a:r>
              <a:rPr lang="fr-CH" sz="2200" dirty="0" err="1"/>
              <a:t>that</a:t>
            </a:r>
            <a:r>
              <a:rPr lang="fr-CH" sz="2200" dirty="0"/>
              <a:t> </a:t>
            </a:r>
            <a:r>
              <a:rPr lang="fr-CH" sz="2200" dirty="0" err="1"/>
              <a:t>these</a:t>
            </a:r>
            <a:r>
              <a:rPr lang="fr-CH" sz="2200" dirty="0"/>
              <a:t> merge </a:t>
            </a:r>
            <a:r>
              <a:rPr lang="fr-CH" sz="2200" dirty="0" err="1"/>
              <a:t>fields</a:t>
            </a:r>
            <a:r>
              <a:rPr lang="fr-CH" sz="2200" dirty="0"/>
              <a:t> </a:t>
            </a:r>
            <a:r>
              <a:rPr lang="fr-CH" sz="2200" dirty="0" err="1"/>
              <a:t>mirror</a:t>
            </a:r>
            <a:r>
              <a:rPr lang="fr-CH" sz="2200" dirty="0"/>
              <a:t> the </a:t>
            </a:r>
            <a:r>
              <a:rPr lang="fr-CH" sz="2200" dirty="0" err="1"/>
              <a:t>column</a:t>
            </a:r>
            <a:r>
              <a:rPr lang="fr-CH" sz="2200" dirty="0"/>
              <a:t> </a:t>
            </a:r>
            <a:r>
              <a:rPr lang="fr-CH" sz="2200" dirty="0" err="1"/>
              <a:t>names</a:t>
            </a:r>
            <a:r>
              <a:rPr lang="fr-CH" sz="2200" dirty="0"/>
              <a:t> in </a:t>
            </a:r>
            <a:r>
              <a:rPr lang="fr-CH" sz="2200" dirty="0" err="1"/>
              <a:t>your</a:t>
            </a:r>
            <a:r>
              <a:rPr lang="fr-CH" sz="2200" dirty="0"/>
              <a:t> data source.</a:t>
            </a:r>
            <a:endParaRPr lang="en-US" sz="2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7FC015-D7C2-4B3F-B8D9-1CB56F3853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046" r="1" b="20364"/>
          <a:stretch/>
        </p:blipFill>
        <p:spPr>
          <a:xfrm>
            <a:off x="6098892" y="2492376"/>
            <a:ext cx="4802404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786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32FD50D0-1315-48C4-BB87-7646B049A0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A83E95F-11F0-4EF3-B911-EC4A265F0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58" name="Freeform 44">
              <a:extLst>
                <a:ext uri="{FF2B5EF4-FFF2-40B4-BE49-F238E27FC236}">
                  <a16:creationId xmlns:a16="http://schemas.microsoft.com/office/drawing/2014/main" id="{4A5621C8-F0D7-4928-9BC5-B15B318AF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5">
              <a:extLst>
                <a:ext uri="{FF2B5EF4-FFF2-40B4-BE49-F238E27FC236}">
                  <a16:creationId xmlns:a16="http://schemas.microsoft.com/office/drawing/2014/main" id="{3F55EE6D-8E4E-47F0-B7BC-D45AECE43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6">
              <a:extLst>
                <a:ext uri="{FF2B5EF4-FFF2-40B4-BE49-F238E27FC236}">
                  <a16:creationId xmlns:a16="http://schemas.microsoft.com/office/drawing/2014/main" id="{C2EC5D6B-2D05-4DDF-9E09-8814EA492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7">
              <a:extLst>
                <a:ext uri="{FF2B5EF4-FFF2-40B4-BE49-F238E27FC236}">
                  <a16:creationId xmlns:a16="http://schemas.microsoft.com/office/drawing/2014/main" id="{F7890FC4-3706-4665-B92A-D37982414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5B29EAEC-4EE8-4823-BBB4-9012708C8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86B2936-6AFE-4BCD-8348-6B4960C9E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fr-CH" sz="4000" b="1">
                <a:solidFill>
                  <a:srgbClr val="FFFFFF"/>
                </a:solidFill>
              </a:rPr>
              <a:t>5: Add a query to the rep type doc</a:t>
            </a:r>
            <a:endParaRPr lang="en-US" sz="4000" b="1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3F91A-69BA-400A-A97A-F9B4424A2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915" y="2895600"/>
            <a:ext cx="5246981" cy="2866817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fr-CH" sz="2000" b="1" dirty="0"/>
              <a:t>File </a:t>
            </a:r>
            <a:r>
              <a:rPr lang="fr-CH" sz="2000" b="1" dirty="0">
                <a:sym typeface="Wingdings" panose="05000000000000000000" pitchFamily="2" charset="2"/>
              </a:rPr>
              <a:t> </a:t>
            </a:r>
            <a:r>
              <a:rPr lang="fr-CH" sz="2000" b="1" dirty="0"/>
              <a:t>Info </a:t>
            </a:r>
            <a:r>
              <a:rPr lang="fr-CH" sz="2000" dirty="0"/>
              <a:t>interface: </a:t>
            </a:r>
            <a:br>
              <a:rPr lang="fr-CH" sz="2000" dirty="0"/>
            </a:br>
            <a:r>
              <a:rPr lang="fr-CH" sz="2000" dirty="0"/>
              <a:t>In </a:t>
            </a:r>
            <a:r>
              <a:rPr lang="fr-CH" sz="2000" dirty="0" err="1"/>
              <a:t>each</a:t>
            </a:r>
            <a:r>
              <a:rPr lang="fr-CH" sz="2000" dirty="0"/>
              <a:t> rep doc a </a:t>
            </a:r>
            <a:r>
              <a:rPr lang="fr-CH" sz="2000" dirty="0" err="1"/>
              <a:t>query</a:t>
            </a:r>
            <a:r>
              <a:rPr lang="fr-CH" sz="2000" dirty="0"/>
              <a:t> tells </a:t>
            </a:r>
            <a:r>
              <a:rPr lang="fr-CH" sz="2000" dirty="0" err="1"/>
              <a:t>ListFlow</a:t>
            </a:r>
            <a:r>
              <a:rPr lang="fr-CH" sz="2000" dirty="0"/>
              <a:t> to </a:t>
            </a:r>
            <a:r>
              <a:rPr lang="fr-CH" sz="2000" dirty="0" err="1"/>
              <a:t>search</a:t>
            </a:r>
            <a:r>
              <a:rPr lang="fr-CH" sz="2000" dirty="0"/>
              <a:t> the data source for the rep type and to display </a:t>
            </a:r>
            <a:r>
              <a:rPr lang="fr-CH" sz="2000" dirty="0" err="1"/>
              <a:t>it</a:t>
            </a:r>
            <a:r>
              <a:rPr lang="fr-CH" sz="2000" dirty="0"/>
              <a:t> in a </a:t>
            </a:r>
            <a:r>
              <a:rPr lang="fr-CH" sz="2000" dirty="0" err="1"/>
              <a:t>particular</a:t>
            </a:r>
            <a:r>
              <a:rPr lang="fr-CH" sz="2000" dirty="0"/>
              <a:t> </a:t>
            </a:r>
            <a:r>
              <a:rPr lang="fr-CH" sz="2000" dirty="0" err="1"/>
              <a:t>order</a:t>
            </a:r>
            <a:r>
              <a:rPr lang="fr-CH" sz="2000" dirty="0"/>
              <a:t> (if applicable).   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Examples: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 * FROM [Sheet1$] WHERE [Representation Type] = 'Government' AND [Status] = 'Approved' ORDER BY [Rep Sub Type] ASC, [Rank] ASC, [Last Name] ASC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have a document available that lists the queries you may use for the 8 standard rep types used.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148DCF3-A438-4AA4-9FDC-2F19A93AAA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3896" y="3962400"/>
            <a:ext cx="4748264" cy="194678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048E316-3D58-4DBF-951A-23E99A2EC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2665" y="2470293"/>
            <a:ext cx="4759493" cy="111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35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32FD50D0-1315-48C4-BB87-7646B049A0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A83E95F-11F0-4EF3-B911-EC4A265F0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58" name="Freeform 44">
              <a:extLst>
                <a:ext uri="{FF2B5EF4-FFF2-40B4-BE49-F238E27FC236}">
                  <a16:creationId xmlns:a16="http://schemas.microsoft.com/office/drawing/2014/main" id="{4A5621C8-F0D7-4928-9BC5-B15B318AF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5">
              <a:extLst>
                <a:ext uri="{FF2B5EF4-FFF2-40B4-BE49-F238E27FC236}">
                  <a16:creationId xmlns:a16="http://schemas.microsoft.com/office/drawing/2014/main" id="{3F55EE6D-8E4E-47F0-B7BC-D45AECE43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6">
              <a:extLst>
                <a:ext uri="{FF2B5EF4-FFF2-40B4-BE49-F238E27FC236}">
                  <a16:creationId xmlns:a16="http://schemas.microsoft.com/office/drawing/2014/main" id="{C2EC5D6B-2D05-4DDF-9E09-8814EA492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7">
              <a:extLst>
                <a:ext uri="{FF2B5EF4-FFF2-40B4-BE49-F238E27FC236}">
                  <a16:creationId xmlns:a16="http://schemas.microsoft.com/office/drawing/2014/main" id="{F7890FC4-3706-4665-B92A-D37982414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5B29EAEC-4EE8-4823-BBB4-9012708C8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86B2936-6AFE-4BCD-8348-6B4960C9E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fr-CH" sz="4000" b="1" dirty="0">
                <a:solidFill>
                  <a:srgbClr val="FFFFFF"/>
                </a:solidFill>
              </a:rPr>
              <a:t>6: </a:t>
            </a:r>
            <a:r>
              <a:rPr lang="fr-CH" sz="4000" b="1" dirty="0" err="1">
                <a:solidFill>
                  <a:srgbClr val="FFFFFF"/>
                </a:solidFill>
              </a:rPr>
              <a:t>ListFlow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3F91A-69BA-400A-A97A-F9B4424A2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915" y="2895600"/>
            <a:ext cx="10206885" cy="2866817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br>
              <a:rPr lang="fr-CH" sz="2000" dirty="0"/>
            </a:br>
            <a:r>
              <a:rPr lang="fr-CH" sz="3600" dirty="0"/>
              <a:t>Once </a:t>
            </a:r>
            <a:r>
              <a:rPr lang="fr-CH" sz="3600" dirty="0" err="1"/>
              <a:t>you</a:t>
            </a:r>
            <a:r>
              <a:rPr lang="fr-CH" sz="3600" dirty="0"/>
              <a:t> have set up all </a:t>
            </a:r>
            <a:r>
              <a:rPr lang="fr-CH" sz="3600" dirty="0" err="1"/>
              <a:t>your</a:t>
            </a:r>
            <a:r>
              <a:rPr lang="fr-CH" sz="3600" dirty="0"/>
              <a:t> rep type docs and Main.docx </a:t>
            </a:r>
            <a:r>
              <a:rPr lang="fr-CH" sz="3600" dirty="0" err="1"/>
              <a:t>you</a:t>
            </a:r>
            <a:r>
              <a:rPr lang="fr-CH" sz="3600" dirty="0"/>
              <a:t> are </a:t>
            </a:r>
            <a:r>
              <a:rPr lang="fr-CH" sz="3600" dirty="0" err="1"/>
              <a:t>ready</a:t>
            </a:r>
            <a:r>
              <a:rPr lang="fr-CH" sz="3600" dirty="0"/>
              <a:t> to launch </a:t>
            </a:r>
            <a:r>
              <a:rPr lang="fr-CH" sz="3600" dirty="0" err="1"/>
              <a:t>ListFlow</a:t>
            </a:r>
            <a:r>
              <a:rPr lang="fr-CH" sz="3600" dirty="0"/>
              <a:t>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678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32FD50D0-1315-48C4-BB87-7646B049A0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A83E95F-11F0-4EF3-B911-EC4A265F0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58" name="Freeform 44">
              <a:extLst>
                <a:ext uri="{FF2B5EF4-FFF2-40B4-BE49-F238E27FC236}">
                  <a16:creationId xmlns:a16="http://schemas.microsoft.com/office/drawing/2014/main" id="{4A5621C8-F0D7-4928-9BC5-B15B318AF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5">
              <a:extLst>
                <a:ext uri="{FF2B5EF4-FFF2-40B4-BE49-F238E27FC236}">
                  <a16:creationId xmlns:a16="http://schemas.microsoft.com/office/drawing/2014/main" id="{3F55EE6D-8E4E-47F0-B7BC-D45AECE43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6">
              <a:extLst>
                <a:ext uri="{FF2B5EF4-FFF2-40B4-BE49-F238E27FC236}">
                  <a16:creationId xmlns:a16="http://schemas.microsoft.com/office/drawing/2014/main" id="{C2EC5D6B-2D05-4DDF-9E09-8814EA492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7">
              <a:extLst>
                <a:ext uri="{FF2B5EF4-FFF2-40B4-BE49-F238E27FC236}">
                  <a16:creationId xmlns:a16="http://schemas.microsoft.com/office/drawing/2014/main" id="{F7890FC4-3706-4665-B92A-D37982414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5B29EAEC-4EE8-4823-BBB4-9012708C8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86B2936-6AFE-4BCD-8348-6B4960C9E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fr-CH" sz="4000" b="1" dirty="0">
                <a:solidFill>
                  <a:srgbClr val="FFFFFF"/>
                </a:solidFill>
              </a:rPr>
              <a:t>Can I use an </a:t>
            </a:r>
            <a:r>
              <a:rPr lang="fr-CH" sz="4000" b="1" dirty="0" err="1">
                <a:solidFill>
                  <a:srgbClr val="FFFFFF"/>
                </a:solidFill>
              </a:rPr>
              <a:t>existing</a:t>
            </a:r>
            <a:r>
              <a:rPr lang="fr-CH" sz="4000" b="1" dirty="0">
                <a:solidFill>
                  <a:srgbClr val="FFFFFF"/>
                </a:solidFill>
              </a:rPr>
              <a:t> rep type doc to </a:t>
            </a:r>
            <a:r>
              <a:rPr lang="fr-CH" sz="4000" b="1" dirty="0" err="1">
                <a:solidFill>
                  <a:srgbClr val="FFFFFF"/>
                </a:solidFill>
              </a:rPr>
              <a:t>create</a:t>
            </a:r>
            <a:r>
              <a:rPr lang="fr-CH" sz="4000" b="1" dirty="0">
                <a:solidFill>
                  <a:srgbClr val="FFFFFF"/>
                </a:solidFill>
              </a:rPr>
              <a:t> </a:t>
            </a:r>
            <a:r>
              <a:rPr lang="fr-CH" sz="4000" b="1" dirty="0" err="1">
                <a:solidFill>
                  <a:srgbClr val="FFFFFF"/>
                </a:solidFill>
              </a:rPr>
              <a:t>another</a:t>
            </a:r>
            <a:r>
              <a:rPr lang="fr-CH" sz="4000" b="1" dirty="0">
                <a:solidFill>
                  <a:srgbClr val="FFFFFF"/>
                </a:solidFill>
              </a:rPr>
              <a:t> one?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3F91A-69BA-400A-A97A-F9B4424A2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915" y="2895600"/>
            <a:ext cx="10206885" cy="2866817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br>
              <a:rPr lang="fr-CH" sz="2000" dirty="0"/>
            </a:br>
            <a:r>
              <a:rPr lang="fr-CH" sz="3200" dirty="0"/>
              <a:t>Yes.  </a:t>
            </a:r>
          </a:p>
          <a:p>
            <a:pPr marL="0" indent="0">
              <a:buNone/>
            </a:pPr>
            <a:br>
              <a:rPr lang="fr-CH" sz="3200" dirty="0"/>
            </a:br>
            <a:r>
              <a:rPr lang="fr-CH" sz="3200" dirty="0"/>
              <a:t>Copy the original doc to </a:t>
            </a:r>
            <a:r>
              <a:rPr lang="fr-CH" sz="3200" dirty="0" err="1"/>
              <a:t>create</a:t>
            </a:r>
            <a:r>
              <a:rPr lang="fr-CH" sz="3200" dirty="0"/>
              <a:t> a new one and </a:t>
            </a:r>
            <a:r>
              <a:rPr lang="fr-CH" sz="3200" dirty="0" err="1"/>
              <a:t>give</a:t>
            </a:r>
            <a:r>
              <a:rPr lang="fr-CH" sz="3200" dirty="0"/>
              <a:t> </a:t>
            </a:r>
            <a:r>
              <a:rPr lang="fr-CH" sz="3200" dirty="0" err="1"/>
              <a:t>it</a:t>
            </a:r>
            <a:r>
              <a:rPr lang="fr-CH" sz="3200" dirty="0"/>
              <a:t> a new </a:t>
            </a:r>
            <a:r>
              <a:rPr lang="fr-CH" sz="3200" dirty="0" err="1"/>
              <a:t>name</a:t>
            </a:r>
            <a:r>
              <a:rPr lang="fr-CH" sz="3200" dirty="0"/>
              <a:t> </a:t>
            </a:r>
            <a:r>
              <a:rPr lang="fr-CH" sz="3200" dirty="0" err="1"/>
              <a:t>according</a:t>
            </a:r>
            <a:r>
              <a:rPr lang="fr-CH" sz="3200" dirty="0"/>
              <a:t> to the rep type </a:t>
            </a:r>
            <a:r>
              <a:rPr lang="fr-CH" sz="3200" dirty="0" err="1"/>
              <a:t>it</a:t>
            </a:r>
            <a:r>
              <a:rPr lang="fr-CH" sz="3200" dirty="0"/>
              <a:t> </a:t>
            </a:r>
            <a:r>
              <a:rPr lang="fr-CH" sz="3200" dirty="0" err="1"/>
              <a:t>will</a:t>
            </a:r>
            <a:r>
              <a:rPr lang="fr-CH" sz="3200" dirty="0"/>
              <a:t> </a:t>
            </a:r>
            <a:r>
              <a:rPr lang="fr-CH" sz="3200" dirty="0" err="1"/>
              <a:t>be</a:t>
            </a:r>
            <a:r>
              <a:rPr lang="fr-CH" sz="3200" dirty="0"/>
              <a:t> </a:t>
            </a:r>
            <a:r>
              <a:rPr lang="fr-CH" sz="3200" dirty="0" err="1"/>
              <a:t>used</a:t>
            </a:r>
            <a:r>
              <a:rPr lang="fr-CH" sz="3200" dirty="0"/>
              <a:t> for.</a:t>
            </a:r>
          </a:p>
          <a:p>
            <a:pPr marL="0" indent="0">
              <a:buNone/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32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3F91A-69BA-400A-A97A-F9B4424A23F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46386" y="152400"/>
            <a:ext cx="10207625" cy="286702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br>
              <a:rPr lang="fr-CH" sz="2000" dirty="0"/>
            </a:br>
            <a:r>
              <a:rPr lang="fr-CH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Update the </a:t>
            </a:r>
            <a:r>
              <a:rPr lang="fr-CH" sz="32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title</a:t>
            </a:r>
            <a:r>
              <a:rPr lang="fr-CH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the </a:t>
            </a:r>
            <a:r>
              <a:rPr lang="fr-CH" sz="32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query</a:t>
            </a:r>
            <a:r>
              <a:rPr lang="fr-CH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fr-CH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52089B-8CDA-461B-B098-7C947F543C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423" y="1976830"/>
            <a:ext cx="10379339" cy="372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176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3F91A-69BA-400A-A97A-F9B4424A23F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35290" y="1150776"/>
            <a:ext cx="10207625" cy="286702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br>
              <a:rPr lang="fr-CH" sz="2000" dirty="0"/>
            </a:br>
            <a:r>
              <a:rPr lang="fr-CH" dirty="0">
                <a:latin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H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remove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existing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merge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fields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fr-CH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ight-click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into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field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remove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select </a:t>
            </a:r>
            <a:r>
              <a:rPr lang="fr-CH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Toggle</a:t>
            </a:r>
            <a:r>
              <a:rPr lang="fr-CH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Field Codes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Remove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field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H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quotes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e.g. </a:t>
            </a:r>
            <a:r>
              <a:rPr lang="fr-CH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Job_Title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</a:t>
            </a:r>
            <a:r>
              <a:rPr lang="fr-CH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Right-click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anywhere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the QUOTE and click </a:t>
            </a:r>
            <a:r>
              <a:rPr lang="fr-CH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Update Field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 </a:t>
            </a:r>
          </a:p>
          <a:p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Save.</a:t>
            </a:r>
            <a:endParaRPr lang="fr-CH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A7235DB-0224-4434-A14B-FE41B5CF6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202" y="3543013"/>
            <a:ext cx="7437765" cy="331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656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3F91A-69BA-400A-A97A-F9B4424A23F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35290" y="1150776"/>
            <a:ext cx="10207625" cy="286702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br>
              <a:rPr lang="fr-CH" sz="2000" dirty="0"/>
            </a:br>
            <a:r>
              <a:rPr lang="fr-CH" dirty="0">
                <a:latin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H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format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existing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merge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fields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fr-CH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ight-click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into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field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format and select </a:t>
            </a:r>
            <a:r>
              <a:rPr lang="fr-CH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Toggle</a:t>
            </a:r>
            <a:r>
              <a:rPr lang="fr-CH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Field Codes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Format 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field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H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quotes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e.g. </a:t>
            </a:r>
            <a:r>
              <a:rPr lang="fr-CH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Work_City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</a:t>
            </a:r>
            <a:r>
              <a:rPr lang="fr-CH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Right-click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anywhere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the QUOTE and click </a:t>
            </a:r>
            <a:r>
              <a:rPr lang="fr-CH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Update Field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 </a:t>
            </a:r>
          </a:p>
          <a:p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Save.</a:t>
            </a:r>
            <a:endParaRPr lang="fr-CH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3BE3D9-1EDC-4EAD-9C0B-05206690D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5029" y="3089223"/>
            <a:ext cx="6988146" cy="329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053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4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5B97C9D-7D40-4351-941F-9628113E5B1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</a:rPr>
              <a:t>List of Participants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C9F649-43D5-4748-A953-EB48E4C59CA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24904" y="2494450"/>
            <a:ext cx="4481374" cy="356315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/>
              <a:t>For users who require a </a:t>
            </a:r>
            <a:r>
              <a:rPr lang="en-US" sz="2400" dirty="0" err="1"/>
              <a:t>LoP</a:t>
            </a:r>
            <a:r>
              <a:rPr lang="en-US" sz="2400" dirty="0"/>
              <a:t>, Indico provides one in Word in a standard format.</a:t>
            </a:r>
          </a:p>
          <a:p>
            <a:r>
              <a:rPr lang="en-US" sz="2400" dirty="0"/>
              <a:t>Many users, however, prefer a different format.</a:t>
            </a:r>
          </a:p>
          <a:p>
            <a:r>
              <a:rPr lang="en-US" sz="2400" dirty="0"/>
              <a:t>One size does not fit all. </a:t>
            </a:r>
          </a:p>
        </p:txBody>
      </p:sp>
      <p:pic>
        <p:nvPicPr>
          <p:cNvPr id="5" name="Picture 4" descr="Graphical user interface, application, Word, PowerPoint&#10;&#10;Description automatically generated">
            <a:extLst>
              <a:ext uri="{FF2B5EF4-FFF2-40B4-BE49-F238E27FC236}">
                <a16:creationId xmlns:a16="http://schemas.microsoft.com/office/drawing/2014/main" id="{F39B6A36-A287-4E3C-A2C2-D4B4E3C053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734" r="7825" b="2"/>
          <a:stretch/>
        </p:blipFill>
        <p:spPr>
          <a:xfrm>
            <a:off x="6114412" y="2378076"/>
            <a:ext cx="4802404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8588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3F91A-69BA-400A-A97A-F9B4424A23F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44621" y="2363756"/>
            <a:ext cx="10207625" cy="286702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br>
              <a:rPr lang="fr-CH" sz="2000" dirty="0"/>
            </a:br>
            <a:r>
              <a:rPr lang="fr-CH" dirty="0">
                <a:latin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H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new merge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field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fr-CH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will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have to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link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doc to a data source first.</a:t>
            </a:r>
          </a:p>
          <a:p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Then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right-click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into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field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select </a:t>
            </a:r>
            <a:r>
              <a:rPr lang="fr-CH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Toggle</a:t>
            </a:r>
            <a:r>
              <a:rPr lang="fr-CH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Field Codes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Place the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cursor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where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new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field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placed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</a:t>
            </a:r>
            <a:r>
              <a:rPr lang="fr-CH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Mailings – Insert Merge Field 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insert the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required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field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Right-click </a:t>
            </a:r>
            <a:r>
              <a:rPr lang="fr-CH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anywhere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the QUOTE and click </a:t>
            </a:r>
            <a:r>
              <a:rPr lang="fr-CH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Update Field</a:t>
            </a:r>
            <a:r>
              <a:rPr lang="fr-C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 </a:t>
            </a:r>
          </a:p>
          <a:p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Save.</a:t>
            </a:r>
            <a:endParaRPr lang="fr-CH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341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107658-38F0-46A4-B92D-85EF22FF322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58506" y="800392"/>
            <a:ext cx="10264697" cy="121210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if the LoP in Indico is not a suitable format for my entity?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3DBB3-819B-4335-9D75-FEBD30F77D8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26618" y="3117851"/>
            <a:ext cx="9708995" cy="197722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/>
              <a:t>Then there is </a:t>
            </a:r>
            <a:r>
              <a:rPr lang="en-US" sz="2400" dirty="0" err="1"/>
              <a:t>ListFlow</a:t>
            </a:r>
            <a:r>
              <a:rPr lang="en-US" sz="2400" dirty="0"/>
              <a:t>: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A stand-alone module created specifically so that clients can manage the layout of their </a:t>
            </a:r>
            <a:r>
              <a:rPr lang="en-US" sz="2400" dirty="0" err="1"/>
              <a:t>LoP</a:t>
            </a:r>
            <a:r>
              <a:rPr lang="en-US" sz="2400" dirty="0"/>
              <a:t> whilst using data captured in Indico on registrants.  </a:t>
            </a:r>
          </a:p>
        </p:txBody>
      </p:sp>
    </p:spTree>
    <p:extLst>
      <p:ext uri="{BB962C8B-B14F-4D97-AF65-F5344CB8AC3E}">
        <p14:creationId xmlns:p14="http://schemas.microsoft.com/office/powerpoint/2010/main" val="2548877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9" name="Rectangle 1038">
            <a:extLst>
              <a:ext uri="{FF2B5EF4-FFF2-40B4-BE49-F238E27FC236}">
                <a16:creationId xmlns:a16="http://schemas.microsoft.com/office/drawing/2014/main" id="{FDDEF810-FBAE-4C80-B905-316331395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Freeform 46">
            <a:extLst>
              <a:ext uri="{FF2B5EF4-FFF2-40B4-BE49-F238E27FC236}">
                <a16:creationId xmlns:a16="http://schemas.microsoft.com/office/drawing/2014/main" id="{FD8C7A0F-D774-4978-AA9C-7E703C2F4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344168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" name="Freeform 47">
            <a:extLst>
              <a:ext uri="{FF2B5EF4-FFF2-40B4-BE49-F238E27FC236}">
                <a16:creationId xmlns:a16="http://schemas.microsoft.com/office/drawing/2014/main" id="{61C7310A-3A42-4F75-8058-7F39E52B1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344168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5" name="Rectangle 1044">
            <a:extLst>
              <a:ext uri="{FF2B5EF4-FFF2-40B4-BE49-F238E27FC236}">
                <a16:creationId xmlns:a16="http://schemas.microsoft.com/office/drawing/2014/main" id="{27D88313-56C7-45D8-8D97-2F5CCBF996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1544897" cy="11795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68FC91F-E18D-4B91-BDDC-D4510F332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88894"/>
            <a:ext cx="10306520" cy="880730"/>
          </a:xfrm>
        </p:spPr>
        <p:txBody>
          <a:bodyPr>
            <a:normAutofit/>
          </a:bodyPr>
          <a:lstStyle/>
          <a:p>
            <a:r>
              <a:rPr lang="fr-CH" sz="4000" b="1" dirty="0">
                <a:solidFill>
                  <a:srgbClr val="FFFFFF"/>
                </a:solidFill>
              </a:rPr>
              <a:t>3 </a:t>
            </a:r>
            <a:r>
              <a:rPr lang="fr-CH" sz="4000" b="1" dirty="0" err="1">
                <a:solidFill>
                  <a:srgbClr val="FFFFFF"/>
                </a:solidFill>
              </a:rPr>
              <a:t>required</a:t>
            </a:r>
            <a:r>
              <a:rPr lang="fr-CH" sz="4000" b="1" dirty="0">
                <a:solidFill>
                  <a:srgbClr val="FFFFFF"/>
                </a:solidFill>
              </a:rPr>
              <a:t> </a:t>
            </a:r>
            <a:r>
              <a:rPr lang="fr-CH" sz="4000" b="1" dirty="0" err="1">
                <a:solidFill>
                  <a:srgbClr val="FFFFFF"/>
                </a:solidFill>
              </a:rPr>
              <a:t>elements</a:t>
            </a:r>
            <a:r>
              <a:rPr lang="fr-CH" sz="4000" b="1" dirty="0">
                <a:solidFill>
                  <a:srgbClr val="FFFFFF"/>
                </a:solidFill>
              </a:rPr>
              <a:t> for </a:t>
            </a:r>
            <a:r>
              <a:rPr lang="fr-CH" sz="4000" b="1" dirty="0" err="1">
                <a:solidFill>
                  <a:srgbClr val="FFFFFF"/>
                </a:solidFill>
              </a:rPr>
              <a:t>ListFlow</a:t>
            </a:r>
            <a:endParaRPr lang="en-US" sz="4000" b="1" dirty="0">
              <a:solidFill>
                <a:srgbClr val="FFFFFF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3293B24-B63D-421B-90CB-4C80FA5E729C}"/>
              </a:ext>
            </a:extLst>
          </p:cNvPr>
          <p:cNvGrpSpPr/>
          <p:nvPr/>
        </p:nvGrpSpPr>
        <p:grpSpPr>
          <a:xfrm>
            <a:off x="1047280" y="2181912"/>
            <a:ext cx="10485959" cy="3655707"/>
            <a:chOff x="171848" y="1193149"/>
            <a:chExt cx="11997149" cy="3877871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1EA1A60-F210-4B14-BCB5-D2C957D514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1848" y="2372906"/>
              <a:ext cx="11997149" cy="2698114"/>
            </a:xfrm>
            <a:prstGeom prst="rect">
              <a:avLst/>
            </a:prstGeom>
          </p:spPr>
        </p:pic>
        <p:pic>
          <p:nvPicPr>
            <p:cNvPr id="1028" name="Picture 4" descr="Motor vehicle,Clip art,Mode of transport,Vehicle,Car,Vehicle  door,Automotive design,City car,Graphics,Compact car,Line art #141724 -  Free Icon Library">
              <a:extLst>
                <a:ext uri="{FF2B5EF4-FFF2-40B4-BE49-F238E27FC236}">
                  <a16:creationId xmlns:a16="http://schemas.microsoft.com/office/drawing/2014/main" id="{6E2643F2-C902-4636-9F97-2B0856A2D7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1340" y="1825327"/>
              <a:ext cx="1515705" cy="796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Database Clipart Data Source - Icon For Data Source PNG Image | Transparent  PNG Free Download on SeekPNG">
              <a:extLst>
                <a:ext uri="{FF2B5EF4-FFF2-40B4-BE49-F238E27FC236}">
                  <a16:creationId xmlns:a16="http://schemas.microsoft.com/office/drawing/2014/main" id="{E161BE9C-9C01-45DE-83FC-C0CE43FDC8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9833" y="1345616"/>
              <a:ext cx="775212" cy="9594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Merge Business, Gear To One Icon. Vector Line Illustration Stock Vector -  Illustration of merger, business: 163822992">
              <a:extLst>
                <a:ext uri="{FF2B5EF4-FFF2-40B4-BE49-F238E27FC236}">
                  <a16:creationId xmlns:a16="http://schemas.microsoft.com/office/drawing/2014/main" id="{920F5E01-9A92-47C9-BD16-1B293025E8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37428" y="1193149"/>
              <a:ext cx="1811936" cy="18119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79564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9" name="Rectangle 1038">
            <a:extLst>
              <a:ext uri="{FF2B5EF4-FFF2-40B4-BE49-F238E27FC236}">
                <a16:creationId xmlns:a16="http://schemas.microsoft.com/office/drawing/2014/main" id="{FDDEF810-FBAE-4C80-B905-316331395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Freeform 46">
            <a:extLst>
              <a:ext uri="{FF2B5EF4-FFF2-40B4-BE49-F238E27FC236}">
                <a16:creationId xmlns:a16="http://schemas.microsoft.com/office/drawing/2014/main" id="{FD8C7A0F-D774-4978-AA9C-7E703C2F4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344168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" name="Freeform 47">
            <a:extLst>
              <a:ext uri="{FF2B5EF4-FFF2-40B4-BE49-F238E27FC236}">
                <a16:creationId xmlns:a16="http://schemas.microsoft.com/office/drawing/2014/main" id="{61C7310A-3A42-4F75-8058-7F39E52B1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344168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5" name="Rectangle 1044">
            <a:extLst>
              <a:ext uri="{FF2B5EF4-FFF2-40B4-BE49-F238E27FC236}">
                <a16:creationId xmlns:a16="http://schemas.microsoft.com/office/drawing/2014/main" id="{27D88313-56C7-45D8-8D97-2F5CCBF996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1544897" cy="11795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68FC91F-E18D-4B91-BDDC-D4510F332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88894"/>
            <a:ext cx="10306520" cy="880730"/>
          </a:xfrm>
        </p:spPr>
        <p:txBody>
          <a:bodyPr>
            <a:normAutofit/>
          </a:bodyPr>
          <a:lstStyle/>
          <a:p>
            <a:r>
              <a:rPr lang="fr-CH" sz="4000" b="1" dirty="0">
                <a:solidFill>
                  <a:srgbClr val="FFFFFF"/>
                </a:solidFill>
              </a:rPr>
              <a:t>Data source</a:t>
            </a:r>
            <a:endParaRPr lang="en-US" sz="4000" b="1" dirty="0">
              <a:solidFill>
                <a:srgbClr val="FFFFFF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54B56F-8FAA-4162-9239-20AE6FC983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967" y="3429000"/>
            <a:ext cx="8993071" cy="2681420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302FE71-FD59-4D16-970D-F593AD484C1E}"/>
              </a:ext>
            </a:extLst>
          </p:cNvPr>
          <p:cNvSpPr txBox="1">
            <a:spLocks/>
          </p:cNvSpPr>
          <p:nvPr/>
        </p:nvSpPr>
        <p:spPr>
          <a:xfrm>
            <a:off x="1222645" y="1628131"/>
            <a:ext cx="10775210" cy="1977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Important that registration forms contain mandatory fields for the data that is required later to populate the </a:t>
            </a:r>
            <a:r>
              <a:rPr lang="en-US" sz="2400" dirty="0" err="1"/>
              <a:t>LoP</a:t>
            </a:r>
            <a:r>
              <a:rPr lang="en-US" sz="2400" dirty="0"/>
              <a:t> e.g. if you want a registrant’s functional title to appear on the </a:t>
            </a:r>
            <a:r>
              <a:rPr lang="en-US" sz="2400" dirty="0" err="1"/>
              <a:t>LoP</a:t>
            </a:r>
            <a:r>
              <a:rPr lang="en-US" sz="2400" dirty="0"/>
              <a:t>, then there should be a field on the form. </a:t>
            </a:r>
          </a:p>
        </p:txBody>
      </p:sp>
    </p:spTree>
    <p:extLst>
      <p:ext uri="{BB962C8B-B14F-4D97-AF65-F5344CB8AC3E}">
        <p14:creationId xmlns:p14="http://schemas.microsoft.com/office/powerpoint/2010/main" val="2182117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9" name="Rectangle 1038">
            <a:extLst>
              <a:ext uri="{FF2B5EF4-FFF2-40B4-BE49-F238E27FC236}">
                <a16:creationId xmlns:a16="http://schemas.microsoft.com/office/drawing/2014/main" id="{FDDEF810-FBAE-4C80-B905-316331395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Freeform 46">
            <a:extLst>
              <a:ext uri="{FF2B5EF4-FFF2-40B4-BE49-F238E27FC236}">
                <a16:creationId xmlns:a16="http://schemas.microsoft.com/office/drawing/2014/main" id="{FD8C7A0F-D774-4978-AA9C-7E703C2F4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344168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" name="Freeform 47">
            <a:extLst>
              <a:ext uri="{FF2B5EF4-FFF2-40B4-BE49-F238E27FC236}">
                <a16:creationId xmlns:a16="http://schemas.microsoft.com/office/drawing/2014/main" id="{61C7310A-3A42-4F75-8058-7F39E52B1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344168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5" name="Rectangle 1044">
            <a:extLst>
              <a:ext uri="{FF2B5EF4-FFF2-40B4-BE49-F238E27FC236}">
                <a16:creationId xmlns:a16="http://schemas.microsoft.com/office/drawing/2014/main" id="{27D88313-56C7-45D8-8D97-2F5CCBF996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1544897" cy="11795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68FC91F-E18D-4B91-BDDC-D4510F332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88894"/>
            <a:ext cx="10306520" cy="880730"/>
          </a:xfrm>
        </p:spPr>
        <p:txBody>
          <a:bodyPr>
            <a:normAutofit/>
          </a:bodyPr>
          <a:lstStyle/>
          <a:p>
            <a:r>
              <a:rPr lang="fr-CH" sz="4000" b="1" dirty="0">
                <a:solidFill>
                  <a:srgbClr val="FFFFFF"/>
                </a:solidFill>
              </a:rPr>
              <a:t>Rep type docs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302FE71-FD59-4D16-970D-F593AD484C1E}"/>
              </a:ext>
            </a:extLst>
          </p:cNvPr>
          <p:cNvSpPr txBox="1">
            <a:spLocks/>
          </p:cNvSpPr>
          <p:nvPr/>
        </p:nvSpPr>
        <p:spPr>
          <a:xfrm>
            <a:off x="1047280" y="2181911"/>
            <a:ext cx="4232643" cy="42483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Each rep type in your schema must have a </a:t>
            </a:r>
            <a:r>
              <a:rPr lang="en-US" sz="2400" b="1" dirty="0"/>
              <a:t>rep type doc </a:t>
            </a:r>
            <a:r>
              <a:rPr lang="en-US" sz="2400" dirty="0"/>
              <a:t>linked to a source.</a:t>
            </a:r>
          </a:p>
          <a:p>
            <a:pPr marL="0" indent="0">
              <a:buNone/>
            </a:pPr>
            <a:r>
              <a:rPr lang="en-US" sz="2400" dirty="0"/>
              <a:t>Each contains merge fields that pull data from the source needed for the type of registrant the doc is named after.</a:t>
            </a:r>
          </a:p>
          <a:p>
            <a:pPr marL="0" indent="0">
              <a:buNone/>
            </a:pPr>
            <a:r>
              <a:rPr lang="en-US" sz="2400" dirty="0"/>
              <a:t>Each rep type doc must have a </a:t>
            </a:r>
            <a:r>
              <a:rPr lang="en-US" sz="2400" dirty="0">
                <a:solidFill>
                  <a:srgbClr val="FF0000"/>
                </a:solidFill>
              </a:rPr>
              <a:t>title</a:t>
            </a:r>
            <a:r>
              <a:rPr lang="en-US" sz="2400" dirty="0"/>
              <a:t> (name) and a </a:t>
            </a:r>
            <a:r>
              <a:rPr lang="en-US" sz="2400" dirty="0">
                <a:solidFill>
                  <a:srgbClr val="FF0000"/>
                </a:solidFill>
              </a:rPr>
              <a:t>query</a:t>
            </a:r>
            <a:r>
              <a:rPr lang="en-US" sz="2400" dirty="0"/>
              <a:t>.  The query is a command the merge follows to extract data from the source.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9E34F69-35A0-437E-8D9F-AD50E9905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1885" y="2400434"/>
            <a:ext cx="6785650" cy="333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984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9" name="Rectangle 1038">
            <a:extLst>
              <a:ext uri="{FF2B5EF4-FFF2-40B4-BE49-F238E27FC236}">
                <a16:creationId xmlns:a16="http://schemas.microsoft.com/office/drawing/2014/main" id="{FDDEF810-FBAE-4C80-B905-316331395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Freeform 46">
            <a:extLst>
              <a:ext uri="{FF2B5EF4-FFF2-40B4-BE49-F238E27FC236}">
                <a16:creationId xmlns:a16="http://schemas.microsoft.com/office/drawing/2014/main" id="{FD8C7A0F-D774-4978-AA9C-7E703C2F4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344168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" name="Freeform 47">
            <a:extLst>
              <a:ext uri="{FF2B5EF4-FFF2-40B4-BE49-F238E27FC236}">
                <a16:creationId xmlns:a16="http://schemas.microsoft.com/office/drawing/2014/main" id="{61C7310A-3A42-4F75-8058-7F39E52B1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344168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5" name="Rectangle 1044">
            <a:extLst>
              <a:ext uri="{FF2B5EF4-FFF2-40B4-BE49-F238E27FC236}">
                <a16:creationId xmlns:a16="http://schemas.microsoft.com/office/drawing/2014/main" id="{27D88313-56C7-45D8-8D97-2F5CCBF996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1544897" cy="11795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68FC91F-E18D-4B91-BDDC-D4510F332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88894"/>
            <a:ext cx="10306520" cy="880730"/>
          </a:xfrm>
        </p:spPr>
        <p:txBody>
          <a:bodyPr>
            <a:normAutofit/>
          </a:bodyPr>
          <a:lstStyle/>
          <a:p>
            <a:r>
              <a:rPr lang="fr-CH" sz="4000" b="1" dirty="0">
                <a:solidFill>
                  <a:srgbClr val="FFFFFF"/>
                </a:solidFill>
              </a:rPr>
              <a:t>Main.doc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302FE71-FD59-4D16-970D-F593AD484C1E}"/>
              </a:ext>
            </a:extLst>
          </p:cNvPr>
          <p:cNvSpPr txBox="1">
            <a:spLocks/>
          </p:cNvSpPr>
          <p:nvPr/>
        </p:nvSpPr>
        <p:spPr>
          <a:xfrm>
            <a:off x="1047280" y="2181912"/>
            <a:ext cx="4232643" cy="3501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The Main.docx compiles all the content of the rep docs into one location.</a:t>
            </a:r>
          </a:p>
          <a:p>
            <a:pPr marL="0" indent="0">
              <a:buNone/>
            </a:pPr>
            <a:r>
              <a:rPr lang="en-US" sz="2400" dirty="0"/>
              <a:t>Arrange the order of the rep types and enter beneath the name (tag) of the corresponding rep type doc sandwiched between # e.g. #NGO.docx#</a:t>
            </a:r>
          </a:p>
          <a:p>
            <a:pPr marL="0" indent="0">
              <a:buNone/>
            </a:pPr>
            <a:r>
              <a:rPr lang="en-US" sz="2400" dirty="0"/>
              <a:t>The content of those docs will appear where the tag appears.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7D9090-2BEE-4414-9A06-4086E0DA1F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1151" y="2347452"/>
            <a:ext cx="5772649" cy="281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026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FDDEF810-FBAE-4C80-B905-316331395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Freeform 46">
            <a:extLst>
              <a:ext uri="{FF2B5EF4-FFF2-40B4-BE49-F238E27FC236}">
                <a16:creationId xmlns:a16="http://schemas.microsoft.com/office/drawing/2014/main" id="{FD8C7A0F-D774-4978-AA9C-7E703C2F4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344168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" name="Freeform 47">
            <a:extLst>
              <a:ext uri="{FF2B5EF4-FFF2-40B4-BE49-F238E27FC236}">
                <a16:creationId xmlns:a16="http://schemas.microsoft.com/office/drawing/2014/main" id="{61C7310A-3A42-4F75-8058-7F39E52B1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344168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27D88313-56C7-45D8-8D97-2F5CCBF996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1544897" cy="11795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3F767A4F-DD44-43E7-B113-A36ED319D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88894"/>
            <a:ext cx="10306520" cy="880730"/>
          </a:xfrm>
        </p:spPr>
        <p:txBody>
          <a:bodyPr>
            <a:normAutofit/>
          </a:bodyPr>
          <a:lstStyle/>
          <a:p>
            <a:r>
              <a:rPr lang="fr-CH" sz="4000" b="1" dirty="0" err="1">
                <a:solidFill>
                  <a:srgbClr val="FFFFFF"/>
                </a:solidFill>
              </a:rPr>
              <a:t>Suggested</a:t>
            </a:r>
            <a:r>
              <a:rPr lang="fr-CH" sz="4000" b="1" dirty="0">
                <a:solidFill>
                  <a:srgbClr val="FFFFFF"/>
                </a:solidFill>
              </a:rPr>
              <a:t> structure to work </a:t>
            </a:r>
            <a:r>
              <a:rPr lang="fr-CH" sz="4000" b="1" dirty="0" err="1">
                <a:solidFill>
                  <a:srgbClr val="FFFFFF"/>
                </a:solidFill>
              </a:rPr>
              <a:t>with</a:t>
            </a:r>
            <a:endParaRPr lang="en-US" sz="4000" b="1" dirty="0">
              <a:solidFill>
                <a:srgbClr val="FFFFFF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2A2BC03-0983-4171-B8BA-65694BC3EC67}"/>
              </a:ext>
            </a:extLst>
          </p:cNvPr>
          <p:cNvGrpSpPr/>
          <p:nvPr/>
        </p:nvGrpSpPr>
        <p:grpSpPr>
          <a:xfrm>
            <a:off x="2299515" y="2189662"/>
            <a:ext cx="7591321" cy="4032619"/>
            <a:chOff x="2034319" y="2177693"/>
            <a:chExt cx="5727387" cy="2993310"/>
          </a:xfrm>
        </p:grpSpPr>
        <p:pic>
          <p:nvPicPr>
            <p:cNvPr id="1028" name="Picture 4" descr="Motor vehicle,Clip art,Mode of transport,Vehicle,Car,Vehicle  door,Automotive design,City car,Graphics,Compact car,Line art #141724 -  Free Icon Library">
              <a:extLst>
                <a:ext uri="{FF2B5EF4-FFF2-40B4-BE49-F238E27FC236}">
                  <a16:creationId xmlns:a16="http://schemas.microsoft.com/office/drawing/2014/main" id="{6E2643F2-C902-4636-9F97-2B0856A2D7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4924" y="3558757"/>
              <a:ext cx="736782" cy="387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E384898-1F0D-48C6-B265-629684D796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34319" y="2177693"/>
              <a:ext cx="2263336" cy="69348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74D6F7C-AACB-44CE-862A-F48E460B61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36668" y="3185913"/>
              <a:ext cx="1348857" cy="127265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297B273-EBF6-4277-BD17-93B895ED8F0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36668" y="2733243"/>
              <a:ext cx="2110923" cy="243861"/>
            </a:xfrm>
            <a:prstGeom prst="rect">
              <a:avLst/>
            </a:prstGeom>
          </p:spPr>
        </p:pic>
        <p:pic>
          <p:nvPicPr>
            <p:cNvPr id="14" name="Picture 6" descr="Database Clipart Data Source - Icon For Data Source PNG Image | Transparent  PNG Free Download on SeekPNG">
              <a:extLst>
                <a:ext uri="{FF2B5EF4-FFF2-40B4-BE49-F238E27FC236}">
                  <a16:creationId xmlns:a16="http://schemas.microsoft.com/office/drawing/2014/main" id="{C7C96B8C-3711-4011-895C-F0A8DDD7E6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6372" y="2648560"/>
              <a:ext cx="333886" cy="413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55EAC202-8E5A-4157-BA19-9FFEAB576AD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536668" y="4632321"/>
              <a:ext cx="868755" cy="243861"/>
            </a:xfrm>
            <a:prstGeom prst="rect">
              <a:avLst/>
            </a:prstGeom>
          </p:spPr>
        </p:pic>
        <p:pic>
          <p:nvPicPr>
            <p:cNvPr id="17" name="Picture 10" descr="Merge Business, Gear To One Icon. Vector Line Illustration Stock Vector -  Illustration of merger, business: 163822992">
              <a:extLst>
                <a:ext uri="{FF2B5EF4-FFF2-40B4-BE49-F238E27FC236}">
                  <a16:creationId xmlns:a16="http://schemas.microsoft.com/office/drawing/2014/main" id="{74B8418E-8F87-4529-8296-E56E9A5E3B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2950" y="4302247"/>
              <a:ext cx="868756" cy="8687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05545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26EE4FD-480F-42A5-9FEB-DA630457C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A187062F-BE14-42FC-B06A-607DB2384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8" y="1766812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731FE21B-2A45-4BF5-8B03-E1234198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9" y="1423780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2DC5A94D-79ED-48F5-9DC5-96CBB507C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3" y="1239381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93A3D4BE-AF25-4F9A-9C29-1145CCE24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2" y="1230651"/>
            <a:ext cx="1020865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95C058-0080-405F-954C-87E91425B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997" y="1607809"/>
            <a:ext cx="9236026" cy="28766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Create a Rep Type Template Simply</a:t>
            </a:r>
          </a:p>
        </p:txBody>
      </p:sp>
    </p:spTree>
    <p:extLst>
      <p:ext uri="{BB962C8B-B14F-4D97-AF65-F5344CB8AC3E}">
        <p14:creationId xmlns:p14="http://schemas.microsoft.com/office/powerpoint/2010/main" val="386216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9195B9495523448EAA8C2805A437E4" ma:contentTypeVersion="12" ma:contentTypeDescription="Create a new document." ma:contentTypeScope="" ma:versionID="6ad0d741bc28210c4cf0e231331257c8">
  <xsd:schema xmlns:xsd="http://www.w3.org/2001/XMLSchema" xmlns:xs="http://www.w3.org/2001/XMLSchema" xmlns:p="http://schemas.microsoft.com/office/2006/metadata/properties" xmlns:ns2="081dbcec-f8f8-470e-9cf1-ff758009fc79" xmlns:ns3="b22eec61-2d44-43c5-b594-c27c970b8cd8" targetNamespace="http://schemas.microsoft.com/office/2006/metadata/properties" ma:root="true" ma:fieldsID="10b24c00f8997bd5d8b9028406fd7fdf" ns2:_="" ns3:_="">
    <xsd:import namespace="081dbcec-f8f8-470e-9cf1-ff758009fc79"/>
    <xsd:import namespace="b22eec61-2d44-43c5-b594-c27c970b8c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1dbcec-f8f8-470e-9cf1-ff758009fc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eec61-2d44-43c5-b594-c27c970b8cd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C3A9AC-01A1-4CFD-898B-FA2102E0A8FC}"/>
</file>

<file path=customXml/itemProps2.xml><?xml version="1.0" encoding="utf-8"?>
<ds:datastoreItem xmlns:ds="http://schemas.openxmlformats.org/officeDocument/2006/customXml" ds:itemID="{41BF6B99-CFF7-4D3C-8568-7ABB829EB267}"/>
</file>

<file path=customXml/itemProps3.xml><?xml version="1.0" encoding="utf-8"?>
<ds:datastoreItem xmlns:ds="http://schemas.openxmlformats.org/officeDocument/2006/customXml" ds:itemID="{E2B37714-E809-4F43-9362-89E21B989681}"/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821</Words>
  <Application>Microsoft Office PowerPoint</Application>
  <PresentationFormat>Widescreen</PresentationFormat>
  <Paragraphs>60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   ListFlow  </vt:lpstr>
      <vt:lpstr>List of Participants</vt:lpstr>
      <vt:lpstr>What if the LoP in Indico is not a suitable format for my entity? </vt:lpstr>
      <vt:lpstr>3 required elements for ListFlow</vt:lpstr>
      <vt:lpstr>Data source</vt:lpstr>
      <vt:lpstr>Rep type docs</vt:lpstr>
      <vt:lpstr>Main.doc</vt:lpstr>
      <vt:lpstr>Suggested structure to work with</vt:lpstr>
      <vt:lpstr>Create a Rep Type Template Simply</vt:lpstr>
      <vt:lpstr>1:  Get a data source</vt:lpstr>
      <vt:lpstr>2:  Create rep type Word docs</vt:lpstr>
      <vt:lpstr>3: Link the rep type doc to the data source</vt:lpstr>
      <vt:lpstr>4: Insert merge fields into the rep type doc</vt:lpstr>
      <vt:lpstr>5: Add a query to the rep type doc</vt:lpstr>
      <vt:lpstr>6: ListFlow</vt:lpstr>
      <vt:lpstr>Can I use an existing rep type doc to create another one?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ListFlow</dc:title>
  <dc:creator>Deirdre Windsor</dc:creator>
  <cp:lastModifiedBy>Deirdre Windsor</cp:lastModifiedBy>
  <cp:revision>65</cp:revision>
  <dcterms:created xsi:type="dcterms:W3CDTF">2022-08-05T09:51:34Z</dcterms:created>
  <dcterms:modified xsi:type="dcterms:W3CDTF">2022-08-18T10:48:34Z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0x010100549195B9495523448EAA8C2805A437E4</vt:lpwstr>
  </property>
</Properties>
</file>