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9.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6.xml" ContentType="application/vnd.openxmlformats-officedocument.presentationml.notesSlide+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1.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2.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7.xml" ContentType="application/vnd.openxmlformats-officedocument.presentationml.notesSlide+xml"/>
  <Override PartName="/ppt/diagrams/data43.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4.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8.xml" ContentType="application/vnd.openxmlformats-officedocument.presentationml.notesSlide+xml"/>
  <Override PartName="/ppt/diagrams/data45.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6.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7.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8.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9.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50.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9.xml" ContentType="application/vnd.openxmlformats-officedocument.presentationml.notesSlide+xml"/>
  <Override PartName="/ppt/diagrams/data51.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2.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3.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4.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5.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6.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7.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38.xml" ContentType="application/vnd.openxmlformats-officedocument.drawingml.diagramData+xml"/>
  <Override PartName="/ppt/diagrams/layout370.xml" ContentType="application/vnd.openxmlformats-officedocument.drawingml.diagramLayout+xml"/>
  <Override PartName="/ppt/diagrams/quickStyle370.xml" ContentType="application/vnd.openxmlformats-officedocument.drawingml.diagramStyle+xml"/>
  <Override PartName="/ppt/diagrams/colors370.xml" ContentType="application/vnd.openxmlformats-officedocument.drawingml.diagramColors+xml"/>
  <Override PartName="/ppt/diagrams/data350.xml" ContentType="application/vnd.openxmlformats-officedocument.drawingml.diagramData+xml"/>
  <Override PartName="/ppt/diagrams/layout330.xml" ContentType="application/vnd.openxmlformats-officedocument.drawingml.diagramLayout+xml"/>
  <Override PartName="/ppt/diagrams/quickStyle330.xml" ContentType="application/vnd.openxmlformats-officedocument.drawingml.diagramStyle+xml"/>
  <Override PartName="/ppt/diagrams/colors330.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58" r:id="rId6"/>
    <p:sldId id="259" r:id="rId7"/>
    <p:sldId id="260" r:id="rId8"/>
    <p:sldId id="261" r:id="rId9"/>
    <p:sldId id="262" r:id="rId10"/>
    <p:sldId id="263" r:id="rId11"/>
    <p:sldId id="268"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83" r:id="rId27"/>
    <p:sldId id="284" r:id="rId28"/>
    <p:sldId id="279" r:id="rId29"/>
    <p:sldId id="280" r:id="rId30"/>
    <p:sldId id="282" r:id="rId31"/>
    <p:sldId id="281"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har Shahzad" initials="SS" lastIdx="1" clrIdx="0">
    <p:extLst>
      <p:ext uri="{19B8F6BF-5375-455C-9EA6-DF929625EA0E}">
        <p15:presenceInfo xmlns:p15="http://schemas.microsoft.com/office/powerpoint/2012/main" userId="S::sehar.shahzad@un.org::6b9ebba1-fbb9-4eff-ad97-4a7221a23e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C9"/>
    <a:srgbClr val="008D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68E7A-9478-16C7-AC87-DCECFD236677}" v="1" dt="2022-08-06T10:57:57.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_rels/data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350.xml.rels><?xml version="1.0" encoding="UTF-8" standalone="yes"?>
<Relationships xmlns="http://schemas.openxmlformats.org/package/2006/relationships"><Relationship Id="rId1" Type="http://schemas.openxmlformats.org/officeDocument/2006/relationships/image" Target="../media/image780.png"/></Relationships>
</file>

<file path=ppt/diagrams/_rels/data38.xml.rels><?xml version="1.0" encoding="UTF-8" standalone="yes"?>
<Relationships xmlns="http://schemas.openxmlformats.org/package/2006/relationships"><Relationship Id="rId1" Type="http://schemas.openxmlformats.org/officeDocument/2006/relationships/image" Target="../media/image76.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Time zone</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time zone for the user </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Switch language</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2A0C2E84-2AE7-418E-B9AD-1121253BCF32}">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Set language from the interface</a:t>
          </a:r>
        </a:p>
      </dgm:t>
    </dgm:pt>
    <dgm:pt modelId="{77999C6E-4387-40DB-8FCD-9509EA748DAA}" type="parTrans" cxnId="{BED96DFE-2789-4AD3-8B2E-80971F428CA6}">
      <dgm:prSet/>
      <dgm:spPr/>
      <dgm:t>
        <a:bodyPr/>
        <a:lstStyle/>
        <a:p>
          <a:endParaRPr lang="en-US"/>
        </a:p>
      </dgm:t>
    </dgm:pt>
    <dgm:pt modelId="{792F1E7D-8B72-4F4E-BFFA-4C894B34FCE8}" type="sibTrans" cxnId="{BED96DFE-2789-4AD3-8B2E-80971F428CA6}">
      <dgm:prSet/>
      <dgm:spPr/>
      <dgm:t>
        <a:bodyPr/>
        <a:lstStyle/>
        <a:p>
          <a:endParaRPr lang="en-US"/>
        </a:p>
      </dgm:t>
    </dgm:pt>
    <dgm:pt modelId="{BCC42796-445B-4A95-8998-FB12D19D82CE}">
      <dgm:prSet phldrT="[Text]" custT="1"/>
      <dgm:spPr/>
      <dgm:t>
        <a:bodyPr/>
        <a:lstStyle/>
        <a:p>
          <a:r>
            <a:rPr lang="en-US" sz="1400"/>
            <a:t>Search engine</a:t>
          </a:r>
        </a:p>
      </dgm:t>
    </dgm:pt>
    <dgm:pt modelId="{C6B1663D-54C2-44F8-BD82-4CF4ACDCA71F}" type="parTrans" cxnId="{3AECD924-B738-4AF6-851D-AC9D1C18D57B}">
      <dgm:prSet/>
      <dgm:spPr/>
      <dgm:t>
        <a:bodyPr/>
        <a:lstStyle/>
        <a:p>
          <a:endParaRPr lang="en-US"/>
        </a:p>
      </dgm:t>
    </dgm:pt>
    <dgm:pt modelId="{7B112DBB-13EC-44FD-A68B-54F72D79AC78}" type="sibTrans" cxnId="{3AECD924-B738-4AF6-851D-AC9D1C18D57B}">
      <dgm:prSet/>
      <dgm:spPr/>
      <dgm:t>
        <a:bodyPr/>
        <a:lstStyle/>
        <a:p>
          <a:endParaRPr lang="en-US"/>
        </a:p>
      </dgm:t>
    </dgm:pt>
    <dgm:pt modelId="{4BAEA45C-E9AB-4E0D-8EDF-9A42DAC5EEB8}">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Search for user</a:t>
          </a:r>
        </a:p>
      </dgm:t>
    </dgm:pt>
    <dgm:pt modelId="{DD7068DA-CEA4-4CB3-BEC6-2FE3FBFF72D1}" type="parTrans" cxnId="{9A9BCE72-6B74-427D-8394-8EA93C4F3AC7}">
      <dgm:prSet/>
      <dgm:spPr/>
      <dgm:t>
        <a:bodyPr/>
        <a:lstStyle/>
        <a:p>
          <a:endParaRPr lang="en-US"/>
        </a:p>
      </dgm:t>
    </dgm:pt>
    <dgm:pt modelId="{568076FF-C4D1-4F89-9F6F-F44FA6F2BA51}" type="sibTrans" cxnId="{9A9BCE72-6B74-427D-8394-8EA93C4F3AC7}">
      <dgm:prSet/>
      <dgm:spPr/>
      <dgm:t>
        <a:bodyPr/>
        <a:lstStyle/>
        <a:p>
          <a:endParaRPr lang="en-US"/>
        </a:p>
      </dgm:t>
    </dgm:pt>
    <dgm:pt modelId="{FA4B8E42-BF58-4C15-BA5B-5DB3D344B63F}">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Search for event</a:t>
          </a:r>
        </a:p>
      </dgm:t>
    </dgm:pt>
    <dgm:pt modelId="{F3ED3B5F-9246-4138-9DDF-DA69A6021A5D}" type="parTrans" cxnId="{BF5E5C10-B223-4591-B8BD-1552324799C3}">
      <dgm:prSet/>
      <dgm:spPr/>
      <dgm:t>
        <a:bodyPr/>
        <a:lstStyle/>
        <a:p>
          <a:endParaRPr lang="en-US"/>
        </a:p>
      </dgm:t>
    </dgm:pt>
    <dgm:pt modelId="{929017B6-CE87-4CA7-8EAE-46C3FE77E659}" type="sibTrans" cxnId="{BF5E5C10-B223-4591-B8BD-1552324799C3}">
      <dgm:prSet/>
      <dgm:spPr/>
      <dgm:t>
        <a:bodyPr/>
        <a:lstStyle/>
        <a:p>
          <a:endParaRPr lang="en-US"/>
        </a:p>
      </dgm:t>
    </dgm:pt>
    <dgm:pt modelId="{2FCDC8B1-E964-4AFD-B541-824B12BDED22}">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Search for accreditation*</a:t>
          </a:r>
        </a:p>
      </dgm:t>
    </dgm:pt>
    <dgm:pt modelId="{F8BCF299-AF31-43A7-8D9C-6AD1F2984F68}" type="parTrans" cxnId="{7B1520BE-E899-4CB6-B58B-AECE23EBB068}">
      <dgm:prSet/>
      <dgm:spPr/>
      <dgm:t>
        <a:bodyPr/>
        <a:lstStyle/>
        <a:p>
          <a:endParaRPr lang="en-US"/>
        </a:p>
      </dgm:t>
    </dgm:pt>
    <dgm:pt modelId="{35A9F92B-B977-49FF-B372-C77E26FAE1D4}" type="sibTrans" cxnId="{7B1520BE-E899-4CB6-B58B-AECE23EBB068}">
      <dgm:prSet/>
      <dgm:spPr/>
      <dgm:t>
        <a:bodyPr/>
        <a:lstStyle/>
        <a:p>
          <a:endParaRPr lang="en-US"/>
        </a:p>
      </dgm:t>
    </dgm:pt>
    <dgm:pt modelId="{F79CEFFB-D678-43BF-B0CA-D8B230841CCF}">
      <dgm:prSet phldrT="[Text]" custT="1"/>
      <dgm:spPr/>
      <dgm:t>
        <a:bodyPr/>
        <a:lstStyle/>
        <a:p>
          <a:r>
            <a:rPr lang="en-US" sz="1400"/>
            <a:t>View</a:t>
          </a:r>
        </a:p>
      </dgm:t>
    </dgm:pt>
    <dgm:pt modelId="{9669F842-F964-4A92-A650-CC9C5204E1A0}" type="parTrans" cxnId="{450D465C-9AAD-4A3E-88BC-0D3C54A15697}">
      <dgm:prSet/>
      <dgm:spPr/>
      <dgm:t>
        <a:bodyPr/>
        <a:lstStyle/>
        <a:p>
          <a:endParaRPr lang="en-US"/>
        </a:p>
      </dgm:t>
    </dgm:pt>
    <dgm:pt modelId="{43AA0D8A-D5C9-4EEF-8A2B-16ED47D0B586}" type="sibTrans" cxnId="{450D465C-9AAD-4A3E-88BC-0D3C54A15697}">
      <dgm:prSet/>
      <dgm:spPr/>
      <dgm:t>
        <a:bodyPr/>
        <a:lstStyle/>
        <a:p>
          <a:endParaRPr lang="en-US"/>
        </a:p>
      </dgm:t>
    </dgm:pt>
    <dgm:pt modelId="{AA27F6D9-D0E4-4C5E-9519-A5630197BA32}">
      <dgm:prSet custT="1"/>
      <dgm:spPr>
        <a:ln>
          <a:noFill/>
        </a:ln>
      </dgm:spPr>
      <dgm:t>
        <a:bodyPr/>
        <a:lstStyle/>
        <a:p>
          <a:r>
            <a:rPr lang="en-US" sz="1400"/>
            <a:t>Upcoming event</a:t>
          </a:r>
        </a:p>
      </dgm:t>
    </dgm:pt>
    <dgm:pt modelId="{5ED40F41-A471-4141-B36D-6FFC06F53EB0}" type="parTrans" cxnId="{DF364CAC-574D-442D-AABE-9C43286A4FCD}">
      <dgm:prSet/>
      <dgm:spPr/>
      <dgm:t>
        <a:bodyPr/>
        <a:lstStyle/>
        <a:p>
          <a:endParaRPr lang="en-US"/>
        </a:p>
      </dgm:t>
    </dgm:pt>
    <dgm:pt modelId="{09357D83-FAD2-4DE1-8FD0-80A7A4F98C23}" type="sibTrans" cxnId="{DF364CAC-574D-442D-AABE-9C43286A4FCD}">
      <dgm:prSet/>
      <dgm:spPr/>
      <dgm:t>
        <a:bodyPr/>
        <a:lstStyle/>
        <a:p>
          <a:endParaRPr lang="en-US"/>
        </a:p>
      </dgm:t>
    </dgm:pt>
    <dgm:pt modelId="{33B3BF92-7BF6-42E3-9FB0-F9B850357953}">
      <dgm:prSet custT="1"/>
      <dgm:spPr>
        <a:ln>
          <a:noFill/>
        </a:ln>
      </dgm:spPr>
      <dgm:t>
        <a:bodyPr/>
        <a:lstStyle/>
        <a:p>
          <a:r>
            <a:rPr lang="en-US" sz="1400"/>
            <a:t>Today’s event</a:t>
          </a:r>
        </a:p>
      </dgm:t>
    </dgm:pt>
    <dgm:pt modelId="{88A4962E-425A-42F3-8C89-B52306DFFC3D}" type="parTrans" cxnId="{25493682-7FCB-46C6-8CD4-2BCAA2009CE4}">
      <dgm:prSet/>
      <dgm:spPr/>
      <dgm:t>
        <a:bodyPr/>
        <a:lstStyle/>
        <a:p>
          <a:endParaRPr lang="en-US"/>
        </a:p>
      </dgm:t>
    </dgm:pt>
    <dgm:pt modelId="{47BDFD4B-551B-4340-98B1-7EC07D29D15A}" type="sibTrans" cxnId="{25493682-7FCB-46C6-8CD4-2BCAA2009CE4}">
      <dgm:prSet/>
      <dgm:spPr/>
      <dgm:t>
        <a:bodyPr/>
        <a:lstStyle/>
        <a:p>
          <a:endParaRPr lang="en-US"/>
        </a:p>
      </dgm:t>
    </dgm:pt>
    <dgm:pt modelId="{C53496E8-F237-406A-A8F0-0BF4926326BE}">
      <dgm:prSet custT="1"/>
      <dgm:spPr>
        <a:ln>
          <a:noFill/>
        </a:ln>
      </dgm:spPr>
      <dgm:t>
        <a:bodyPr/>
        <a:lstStyle/>
        <a:p>
          <a:r>
            <a:rPr lang="en-US" sz="1400"/>
            <a:t>Week’s event</a:t>
          </a:r>
        </a:p>
      </dgm:t>
    </dgm:pt>
    <dgm:pt modelId="{CCEC4805-CC96-42B4-90EA-3A3DFE3C209A}" type="parTrans" cxnId="{35AAF5E6-450D-4FB2-BB55-54BFA8AB3578}">
      <dgm:prSet/>
      <dgm:spPr/>
      <dgm:t>
        <a:bodyPr/>
        <a:lstStyle/>
        <a:p>
          <a:endParaRPr lang="en-US"/>
        </a:p>
      </dgm:t>
    </dgm:pt>
    <dgm:pt modelId="{C318F8C3-4729-4F81-BC39-06AADF2CF79B}" type="sibTrans" cxnId="{35AAF5E6-450D-4FB2-BB55-54BFA8AB3578}">
      <dgm:prSet/>
      <dgm:spPr/>
      <dgm:t>
        <a:bodyPr/>
        <a:lstStyle/>
        <a:p>
          <a:endParaRPr lang="en-US"/>
        </a:p>
      </dgm:t>
    </dgm:pt>
    <dgm:pt modelId="{2CE5CE6D-241E-4811-980E-0A80B5D5352F}">
      <dgm:prSet custT="1"/>
      <dgm:spPr>
        <a:ln>
          <a:noFill/>
        </a:ln>
      </dgm:spPr>
      <dgm:t>
        <a:bodyPr/>
        <a:lstStyle/>
        <a:p>
          <a:r>
            <a:rPr lang="en-US" sz="1400"/>
            <a:t>Calendar</a:t>
          </a:r>
        </a:p>
      </dgm:t>
    </dgm:pt>
    <dgm:pt modelId="{466F738D-F13A-4020-AD61-28196ADCBC17}" type="parTrans" cxnId="{9C8F4E90-06E0-4AB3-96AC-B007516E3799}">
      <dgm:prSet/>
      <dgm:spPr/>
      <dgm:t>
        <a:bodyPr/>
        <a:lstStyle/>
        <a:p>
          <a:endParaRPr lang="en-US"/>
        </a:p>
      </dgm:t>
    </dgm:pt>
    <dgm:pt modelId="{ECC46D7F-C935-41F0-A67E-40964249CEDD}" type="sibTrans" cxnId="{9C8F4E90-06E0-4AB3-96AC-B007516E3799}">
      <dgm:prSet/>
      <dgm:spPr/>
      <dgm:t>
        <a:bodyPr/>
        <a:lstStyle/>
        <a:p>
          <a:endParaRPr lang="en-US"/>
        </a:p>
      </dgm:t>
    </dgm:pt>
    <dgm:pt modelId="{4400FA61-ECD6-41E1-9629-4C51E9CB7765}">
      <dgm:prSet custT="1"/>
      <dgm:spPr>
        <a:ln>
          <a:noFill/>
        </a:ln>
      </dgm:spPr>
      <dgm:t>
        <a:bodyPr/>
        <a:lstStyle/>
        <a:p>
          <a:r>
            <a:rPr lang="en-US" sz="1400"/>
            <a:t>Category statistics</a:t>
          </a:r>
        </a:p>
      </dgm:t>
    </dgm:pt>
    <dgm:pt modelId="{F60D368A-6D3E-4C4C-9571-3DD1E9583F9E}" type="parTrans" cxnId="{91973135-3818-4D11-B24B-E9D7180933DB}">
      <dgm:prSet/>
      <dgm:spPr/>
      <dgm:t>
        <a:bodyPr/>
        <a:lstStyle/>
        <a:p>
          <a:endParaRPr lang="en-US"/>
        </a:p>
      </dgm:t>
    </dgm:pt>
    <dgm:pt modelId="{CE2A96F5-512A-4886-AFDF-6440C50E1FB9}" type="sibTrans" cxnId="{91973135-3818-4D11-B24B-E9D7180933DB}">
      <dgm:prSet/>
      <dgm:spPr/>
      <dgm:t>
        <a:bodyPr/>
        <a:lstStyle/>
        <a:p>
          <a:endParaRPr lang="en-US"/>
        </a:p>
      </dgm:t>
    </dgm:pt>
    <dgm:pt modelId="{87E74021-541A-4C25-947A-5526D5EBE980}">
      <dgm:prSet phldrT="[Text]" custT="1"/>
      <dgm:spPr/>
      <dgm:t>
        <a:bodyPr/>
        <a:lstStyle/>
        <a:p>
          <a:r>
            <a:rPr lang="en-US" sz="1400"/>
            <a:t>Navigate</a:t>
          </a:r>
        </a:p>
      </dgm:t>
    </dgm:pt>
    <dgm:pt modelId="{FDF86284-3827-44DE-926F-C0AA0EE30C2E}" type="parTrans" cxnId="{6997BC8E-5272-4B3B-BE37-EC07CCB6E764}">
      <dgm:prSet/>
      <dgm:spPr/>
      <dgm:t>
        <a:bodyPr/>
        <a:lstStyle/>
        <a:p>
          <a:endParaRPr lang="en-US"/>
        </a:p>
      </dgm:t>
    </dgm:pt>
    <dgm:pt modelId="{425F6CE1-B80D-4856-853D-ADD2DD775CB7}" type="sibTrans" cxnId="{6997BC8E-5272-4B3B-BE37-EC07CCB6E764}">
      <dgm:prSet/>
      <dgm:spPr/>
      <dgm:t>
        <a:bodyPr/>
        <a:lstStyle/>
        <a:p>
          <a:endParaRPr lang="en-US"/>
        </a:p>
      </dgm:t>
    </dgm:pt>
    <dgm:pt modelId="{C3103E2B-0ACF-47BE-B344-921E211ED95B}">
      <dgm:prSet custT="1"/>
      <dgm:spPr>
        <a:ln>
          <a:noFill/>
        </a:ln>
      </dgm:spPr>
      <dgm:t>
        <a:bodyPr/>
        <a:lstStyle/>
        <a:p>
          <a:r>
            <a:rPr lang="en-US" sz="1600"/>
            <a:t>Navigate to a category</a:t>
          </a:r>
        </a:p>
      </dgm:t>
    </dgm:pt>
    <dgm:pt modelId="{4551C72F-CCA4-43A7-A74D-59382F12BB21}" type="parTrans" cxnId="{5BB84011-2E33-40F5-A854-4276A198B31D}">
      <dgm:prSet/>
      <dgm:spPr/>
      <dgm:t>
        <a:bodyPr/>
        <a:lstStyle/>
        <a:p>
          <a:endParaRPr lang="en-US"/>
        </a:p>
      </dgm:t>
    </dgm:pt>
    <dgm:pt modelId="{26956AF1-43D6-451B-B0F6-19FA425F1DC6}" type="sibTrans" cxnId="{5BB84011-2E33-40F5-A854-4276A198B31D}">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5" custLinFactNeighborX="0" custLinFactNeighborY="3733">
        <dgm:presLayoutVars>
          <dgm:chMax val="1"/>
          <dgm:bulletEnabled val="1"/>
        </dgm:presLayoutVars>
      </dgm:prSet>
      <dgm:spPr/>
    </dgm:pt>
    <dgm:pt modelId="{368C63B5-9371-4C7F-B6BC-F4B0767C2D98}" type="pres">
      <dgm:prSet presAssocID="{F9F74CD7-B3E9-4B16-8475-8E5DED67BF9F}" presName="descendantText" presStyleLbl="alignAcc1" presStyleIdx="0" presStyleCnt="5" custScaleX="84389" custLinFactNeighborX="-7782" custLinFactNeighborY="5740">
        <dgm:presLayoutVars>
          <dgm:bulletEnabled val="1"/>
        </dgm:presLayoutVars>
      </dgm:prSet>
      <dgm:spPr/>
    </dgm:pt>
    <dgm:pt modelId="{066C7D6D-A7DF-43B0-946B-C861E3AA4FE3}" type="pres">
      <dgm:prSet presAssocID="{6D92E185-C5A1-4C19-B4B2-BE2296B57842}"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1" presStyleCnt="5">
        <dgm:presLayoutVars>
          <dgm:chMax val="1"/>
          <dgm:bulletEnabled val="1"/>
        </dgm:presLayoutVars>
      </dgm:prSet>
      <dgm:spPr/>
    </dgm:pt>
    <dgm:pt modelId="{F3CB69C8-A79F-4D0A-A575-27AA5F2C4A06}" type="pres">
      <dgm:prSet presAssocID="{6F134B25-F110-4980-88F2-EFD6704E4A84}" presName="descendantText" presStyleLbl="alignAcc1" presStyleIdx="1" presStyleCnt="5">
        <dgm:presLayoutVars>
          <dgm:bulletEnabled val="1"/>
        </dgm:presLayoutVars>
      </dgm:prSet>
      <dgm:spPr/>
    </dgm:pt>
    <dgm:pt modelId="{53C5E716-3DD8-43E6-BBD1-F4EEEF43AECA}" type="pres">
      <dgm:prSet presAssocID="{2C0FB4A2-6D82-4F21-8CCB-339A200761D4}" presName="sp" presStyleCnt="0"/>
      <dgm:spPr/>
    </dgm:pt>
    <dgm:pt modelId="{504D46F1-7AD7-4CB0-BA46-6255D42BCFA2}" type="pres">
      <dgm:prSet presAssocID="{BCC42796-445B-4A95-8998-FB12D19D82CE}" presName="composite" presStyleCnt="0"/>
      <dgm:spPr/>
    </dgm:pt>
    <dgm:pt modelId="{FFA59D38-1CDA-4206-81C1-999E80AACC02}" type="pres">
      <dgm:prSet presAssocID="{BCC42796-445B-4A95-8998-FB12D19D82CE}" presName="parentText" presStyleLbl="alignNode1" presStyleIdx="2" presStyleCnt="5">
        <dgm:presLayoutVars>
          <dgm:chMax val="1"/>
          <dgm:bulletEnabled val="1"/>
        </dgm:presLayoutVars>
      </dgm:prSet>
      <dgm:spPr/>
    </dgm:pt>
    <dgm:pt modelId="{BC6D108B-468E-4290-9F85-E164DA1DFB28}" type="pres">
      <dgm:prSet presAssocID="{BCC42796-445B-4A95-8998-FB12D19D82CE}" presName="descendantText" presStyleLbl="alignAcc1" presStyleIdx="2" presStyleCnt="5" custLinFactNeighborY="-9262">
        <dgm:presLayoutVars>
          <dgm:bulletEnabled val="1"/>
        </dgm:presLayoutVars>
      </dgm:prSet>
      <dgm:spPr/>
    </dgm:pt>
    <dgm:pt modelId="{AFC71CEF-FAE8-4F2F-8BC5-8063C6B1D32F}" type="pres">
      <dgm:prSet presAssocID="{7B112DBB-13EC-44FD-A68B-54F72D79AC78}" presName="sp" presStyleCnt="0"/>
      <dgm:spPr/>
    </dgm:pt>
    <dgm:pt modelId="{0668A28F-2BC1-4951-A679-57F8BB10E0DC}" type="pres">
      <dgm:prSet presAssocID="{F79CEFFB-D678-43BF-B0CA-D8B230841CCF}" presName="composite" presStyleCnt="0"/>
      <dgm:spPr/>
    </dgm:pt>
    <dgm:pt modelId="{8169D4D6-4A40-42D9-AE62-8BE537D765C9}" type="pres">
      <dgm:prSet presAssocID="{F79CEFFB-D678-43BF-B0CA-D8B230841CCF}" presName="parentText" presStyleLbl="alignNode1" presStyleIdx="3" presStyleCnt="5">
        <dgm:presLayoutVars>
          <dgm:chMax val="1"/>
          <dgm:bulletEnabled val="1"/>
        </dgm:presLayoutVars>
      </dgm:prSet>
      <dgm:spPr/>
    </dgm:pt>
    <dgm:pt modelId="{344725AD-C7B8-44B3-9ED4-378628F06B10}" type="pres">
      <dgm:prSet presAssocID="{F79CEFFB-D678-43BF-B0CA-D8B230841CCF}" presName="descendantText" presStyleLbl="alignAcc1" presStyleIdx="3" presStyleCnt="5" custLinFactNeighborY="8778">
        <dgm:presLayoutVars>
          <dgm:bulletEnabled val="1"/>
        </dgm:presLayoutVars>
      </dgm:prSet>
      <dgm:spPr/>
    </dgm:pt>
    <dgm:pt modelId="{BE317F23-42DB-46FA-9C47-471BFA419698}" type="pres">
      <dgm:prSet presAssocID="{43AA0D8A-D5C9-4EEF-8A2B-16ED47D0B586}" presName="sp" presStyleCnt="0"/>
      <dgm:spPr/>
    </dgm:pt>
    <dgm:pt modelId="{8B350205-5CE2-48B0-AB04-0DD2E8EE14C3}" type="pres">
      <dgm:prSet presAssocID="{87E74021-541A-4C25-947A-5526D5EBE980}" presName="composite" presStyleCnt="0"/>
      <dgm:spPr/>
    </dgm:pt>
    <dgm:pt modelId="{FAE48FDD-811E-422B-8A1D-A9726F1857DC}" type="pres">
      <dgm:prSet presAssocID="{87E74021-541A-4C25-947A-5526D5EBE980}" presName="parentText" presStyleLbl="alignNode1" presStyleIdx="4" presStyleCnt="5">
        <dgm:presLayoutVars>
          <dgm:chMax val="1"/>
          <dgm:bulletEnabled val="1"/>
        </dgm:presLayoutVars>
      </dgm:prSet>
      <dgm:spPr/>
    </dgm:pt>
    <dgm:pt modelId="{4D180390-4D7B-474D-9013-5193FC9916B3}" type="pres">
      <dgm:prSet presAssocID="{87E74021-541A-4C25-947A-5526D5EBE980}" presName="descendantText" presStyleLbl="alignAcc1" presStyleIdx="4" presStyleCnt="5">
        <dgm:presLayoutVars>
          <dgm:bulletEnabled val="1"/>
        </dgm:presLayoutVars>
      </dgm:prSet>
      <dgm:spPr/>
    </dgm:pt>
  </dgm:ptLst>
  <dgm:cxnLst>
    <dgm:cxn modelId="{B85B960C-BE39-48C9-8935-DB0A40CB400B}" type="presOf" srcId="{2A0C2E84-2AE7-418E-B9AD-1121253BCF32}" destId="{F3CB69C8-A79F-4D0A-A575-27AA5F2C4A06}" srcOrd="0" destOrd="0" presId="urn:microsoft.com/office/officeart/2005/8/layout/chevron2"/>
    <dgm:cxn modelId="{2A74C20F-E9C2-4973-8352-005727A0FC95}" srcId="{D2396D99-A909-4590-945C-3DEF3756C8C3}" destId="{6F134B25-F110-4980-88F2-EFD6704E4A84}" srcOrd="1" destOrd="0" parTransId="{57934618-B601-4DD7-BE99-D8CFF0E2CDD7}" sibTransId="{2C0FB4A2-6D82-4F21-8CCB-339A200761D4}"/>
    <dgm:cxn modelId="{BF5E5C10-B223-4591-B8BD-1552324799C3}" srcId="{BCC42796-445B-4A95-8998-FB12D19D82CE}" destId="{FA4B8E42-BF58-4C15-BA5B-5DB3D344B63F}" srcOrd="1" destOrd="0" parTransId="{F3ED3B5F-9246-4138-9DDF-DA69A6021A5D}" sibTransId="{929017B6-CE87-4CA7-8EAE-46C3FE77E659}"/>
    <dgm:cxn modelId="{5BB84011-2E33-40F5-A854-4276A198B31D}" srcId="{87E74021-541A-4C25-947A-5526D5EBE980}" destId="{C3103E2B-0ACF-47BE-B344-921E211ED95B}" srcOrd="0" destOrd="0" parTransId="{4551C72F-CCA4-43A7-A74D-59382F12BB21}" sibTransId="{26956AF1-43D6-451B-B0F6-19FA425F1DC6}"/>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15AF0F1B-76F8-48B1-A8B3-E82F321B9CB8}" type="presOf" srcId="{C3103E2B-0ACF-47BE-B344-921E211ED95B}" destId="{4D180390-4D7B-474D-9013-5193FC9916B3}" srcOrd="0" destOrd="0" presId="urn:microsoft.com/office/officeart/2005/8/layout/chevron2"/>
    <dgm:cxn modelId="{E62AC722-CBF2-4A8A-A52A-DD29E1540024}" type="presOf" srcId="{D2396D99-A909-4590-945C-3DEF3756C8C3}" destId="{1A6264FC-0834-4902-9FD9-CC6A6C8DFA48}" srcOrd="0" destOrd="0" presId="urn:microsoft.com/office/officeart/2005/8/layout/chevron2"/>
    <dgm:cxn modelId="{875EE222-52DF-48D4-9A47-CD1FBD35A1E1}" type="presOf" srcId="{AA27F6D9-D0E4-4C5E-9519-A5630197BA32}" destId="{344725AD-C7B8-44B3-9ED4-378628F06B10}" srcOrd="0" destOrd="0" presId="urn:microsoft.com/office/officeart/2005/8/layout/chevron2"/>
    <dgm:cxn modelId="{3AECD924-B738-4AF6-851D-AC9D1C18D57B}" srcId="{D2396D99-A909-4590-945C-3DEF3756C8C3}" destId="{BCC42796-445B-4A95-8998-FB12D19D82CE}" srcOrd="2" destOrd="0" parTransId="{C6B1663D-54C2-44F8-BD82-4CF4ACDCA71F}" sibTransId="{7B112DBB-13EC-44FD-A68B-54F72D79AC78}"/>
    <dgm:cxn modelId="{D1866A2C-5023-4F39-A144-9F2C15D340B0}" srcId="{D2396D99-A909-4590-945C-3DEF3756C8C3}" destId="{F9F74CD7-B3E9-4B16-8475-8E5DED67BF9F}" srcOrd="0" destOrd="0" parTransId="{F8EF5D04-BEB2-4BFD-AE8A-8D17957FCAC7}" sibTransId="{6D92E185-C5A1-4C19-B4B2-BE2296B57842}"/>
    <dgm:cxn modelId="{91973135-3818-4D11-B24B-E9D7180933DB}" srcId="{F79CEFFB-D678-43BF-B0CA-D8B230841CCF}" destId="{4400FA61-ECD6-41E1-9629-4C51E9CB7765}" srcOrd="4" destOrd="0" parTransId="{F60D368A-6D3E-4C4C-9571-3DD1E9583F9E}" sibTransId="{CE2A96F5-512A-4886-AFDF-6440C50E1FB9}"/>
    <dgm:cxn modelId="{450D465C-9AAD-4A3E-88BC-0D3C54A15697}" srcId="{D2396D99-A909-4590-945C-3DEF3756C8C3}" destId="{F79CEFFB-D678-43BF-B0CA-D8B230841CCF}" srcOrd="3" destOrd="0" parTransId="{9669F842-F964-4A92-A650-CC9C5204E1A0}" sibTransId="{43AA0D8A-D5C9-4EEF-8A2B-16ED47D0B586}"/>
    <dgm:cxn modelId="{DF485361-9386-4CCB-B212-7CFEA622637E}" type="presOf" srcId="{FA4B8E42-BF58-4C15-BA5B-5DB3D344B63F}" destId="{BC6D108B-468E-4290-9F85-E164DA1DFB28}" srcOrd="0" destOrd="1" presId="urn:microsoft.com/office/officeart/2005/8/layout/chevron2"/>
    <dgm:cxn modelId="{AB637145-58A7-49C0-B943-F235C7595D9E}" type="presOf" srcId="{4400FA61-ECD6-41E1-9629-4C51E9CB7765}" destId="{344725AD-C7B8-44B3-9ED4-378628F06B10}" srcOrd="0" destOrd="4" presId="urn:microsoft.com/office/officeart/2005/8/layout/chevron2"/>
    <dgm:cxn modelId="{6ACAD348-FEF5-458F-9AC5-37C87321D0A6}" type="presOf" srcId="{33B3BF92-7BF6-42E3-9FB0-F9B850357953}" destId="{344725AD-C7B8-44B3-9ED4-378628F06B10}" srcOrd="0" destOrd="1" presId="urn:microsoft.com/office/officeart/2005/8/layout/chevron2"/>
    <dgm:cxn modelId="{7D3B144C-BBE6-40BF-AEE9-F59F32BFE902}" type="presOf" srcId="{4BAEA45C-E9AB-4E0D-8EDF-9A42DAC5EEB8}" destId="{BC6D108B-468E-4290-9F85-E164DA1DFB28}" srcOrd="0" destOrd="0" presId="urn:microsoft.com/office/officeart/2005/8/layout/chevron2"/>
    <dgm:cxn modelId="{9A9BCE72-6B74-427D-8394-8EA93C4F3AC7}" srcId="{BCC42796-445B-4A95-8998-FB12D19D82CE}" destId="{4BAEA45C-E9AB-4E0D-8EDF-9A42DAC5EEB8}" srcOrd="0" destOrd="0" parTransId="{DD7068DA-CEA4-4CB3-BEC6-2FE3FBFF72D1}" sibTransId="{568076FF-C4D1-4F89-9F6F-F44FA6F2BA51}"/>
    <dgm:cxn modelId="{84E1BC55-6A60-4757-8078-1CA71CDE8929}" type="presOf" srcId="{BCC42796-445B-4A95-8998-FB12D19D82CE}" destId="{FFA59D38-1CDA-4206-81C1-999E80AACC02}" srcOrd="0" destOrd="0" presId="urn:microsoft.com/office/officeart/2005/8/layout/chevron2"/>
    <dgm:cxn modelId="{82AD4280-5841-45AC-9ED6-1039BBD86B28}" type="presOf" srcId="{C53496E8-F237-406A-A8F0-0BF4926326BE}" destId="{344725AD-C7B8-44B3-9ED4-378628F06B10}" srcOrd="0" destOrd="2" presId="urn:microsoft.com/office/officeart/2005/8/layout/chevron2"/>
    <dgm:cxn modelId="{25493682-7FCB-46C6-8CD4-2BCAA2009CE4}" srcId="{F79CEFFB-D678-43BF-B0CA-D8B230841CCF}" destId="{33B3BF92-7BF6-42E3-9FB0-F9B850357953}" srcOrd="1" destOrd="0" parTransId="{88A4962E-425A-42F3-8C89-B52306DFFC3D}" sibTransId="{47BDFD4B-551B-4340-98B1-7EC07D29D15A}"/>
    <dgm:cxn modelId="{6997BC8E-5272-4B3B-BE37-EC07CCB6E764}" srcId="{D2396D99-A909-4590-945C-3DEF3756C8C3}" destId="{87E74021-541A-4C25-947A-5526D5EBE980}" srcOrd="4" destOrd="0" parTransId="{FDF86284-3827-44DE-926F-C0AA0EE30C2E}" sibTransId="{425F6CE1-B80D-4856-853D-ADD2DD775CB7}"/>
    <dgm:cxn modelId="{9C8F4E90-06E0-4AB3-96AC-B007516E3799}" srcId="{F79CEFFB-D678-43BF-B0CA-D8B230841CCF}" destId="{2CE5CE6D-241E-4811-980E-0A80B5D5352F}" srcOrd="3" destOrd="0" parTransId="{466F738D-F13A-4020-AD61-28196ADCBC17}" sibTransId="{ECC46D7F-C935-41F0-A67E-40964249CEDD}"/>
    <dgm:cxn modelId="{F11ED592-AB27-4C97-8B38-4D9F0C1C2748}" type="presOf" srcId="{87E74021-541A-4C25-947A-5526D5EBE980}" destId="{FAE48FDD-811E-422B-8A1D-A9726F1857DC}" srcOrd="0" destOrd="0" presId="urn:microsoft.com/office/officeart/2005/8/layout/chevron2"/>
    <dgm:cxn modelId="{F9508E98-CAEF-4174-98C2-594CDB9E3ADE}" type="presOf" srcId="{F79CEFFB-D678-43BF-B0CA-D8B230841CCF}" destId="{8169D4D6-4A40-42D9-AE62-8BE537D765C9}" srcOrd="0" destOrd="0" presId="urn:microsoft.com/office/officeart/2005/8/layout/chevron2"/>
    <dgm:cxn modelId="{DF364CAC-574D-442D-AABE-9C43286A4FCD}" srcId="{F79CEFFB-D678-43BF-B0CA-D8B230841CCF}" destId="{AA27F6D9-D0E4-4C5E-9519-A5630197BA32}" srcOrd="0" destOrd="0" parTransId="{5ED40F41-A471-4141-B36D-6FFC06F53EB0}" sibTransId="{09357D83-FAD2-4DE1-8FD0-80A7A4F98C23}"/>
    <dgm:cxn modelId="{7B1520BE-E899-4CB6-B58B-AECE23EBB068}" srcId="{BCC42796-445B-4A95-8998-FB12D19D82CE}" destId="{2FCDC8B1-E964-4AFD-B541-824B12BDED22}" srcOrd="2" destOrd="0" parTransId="{F8BCF299-AF31-43A7-8D9C-6AD1F2984F68}" sibTransId="{35A9F92B-B977-49FF-B372-C77E26FAE1D4}"/>
    <dgm:cxn modelId="{31D8D9DE-2B1C-4A00-9D73-41F6B2586783}" type="presOf" srcId="{2CE5CE6D-241E-4811-980E-0A80B5D5352F}" destId="{344725AD-C7B8-44B3-9ED4-378628F06B10}" srcOrd="0" destOrd="3" presId="urn:microsoft.com/office/officeart/2005/8/layout/chevron2"/>
    <dgm:cxn modelId="{284B19E3-94EB-4E15-B20E-C781760FBF78}" type="presOf" srcId="{2FCDC8B1-E964-4AFD-B541-824B12BDED22}" destId="{BC6D108B-468E-4290-9F85-E164DA1DFB28}" srcOrd="0" destOrd="2" presId="urn:microsoft.com/office/officeart/2005/8/layout/chevron2"/>
    <dgm:cxn modelId="{DC703BE6-C84D-405C-84DE-8B7C57B97993}" type="presOf" srcId="{6F134B25-F110-4980-88F2-EFD6704E4A84}" destId="{9DCB8250-4A99-45CF-9908-73C80DC8D988}" srcOrd="0" destOrd="0" presId="urn:microsoft.com/office/officeart/2005/8/layout/chevron2"/>
    <dgm:cxn modelId="{35AAF5E6-450D-4FB2-BB55-54BFA8AB3578}" srcId="{F79CEFFB-D678-43BF-B0CA-D8B230841CCF}" destId="{C53496E8-F237-406A-A8F0-0BF4926326BE}" srcOrd="2" destOrd="0" parTransId="{CCEC4805-CC96-42B4-90EA-3A3DFE3C209A}" sibTransId="{C318F8C3-4729-4F81-BC39-06AADF2CF79B}"/>
    <dgm:cxn modelId="{14F137FC-8F6A-4F77-930A-447ED30527D0}" type="presOf" srcId="{F9F74CD7-B3E9-4B16-8475-8E5DED67BF9F}" destId="{173869A7-B364-4205-95DC-83EDE40C4730}" srcOrd="0" destOrd="0" presId="urn:microsoft.com/office/officeart/2005/8/layout/chevron2"/>
    <dgm:cxn modelId="{BED96DFE-2789-4AD3-8B2E-80971F428CA6}" srcId="{6F134B25-F110-4980-88F2-EFD6704E4A84}" destId="{2A0C2E84-2AE7-418E-B9AD-1121253BCF32}" srcOrd="0" destOrd="0" parTransId="{77999C6E-4387-40DB-8FCD-9509EA748DAA}" sibTransId="{792F1E7D-8B72-4F4E-BFFA-4C894B34FCE8}"/>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1753FC2C-532E-49D4-B010-196B2A30D296}" type="presParOf" srcId="{1A6264FC-0834-4902-9FD9-CC6A6C8DFA48}" destId="{1A567458-873F-49B3-8DDC-82277E3642C9}" srcOrd="2"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 modelId="{F7B9C813-9BD4-492C-A56A-34C16BAEB595}" type="presParOf" srcId="{1A6264FC-0834-4902-9FD9-CC6A6C8DFA48}" destId="{53C5E716-3DD8-43E6-BBD1-F4EEEF43AECA}" srcOrd="3" destOrd="0" presId="urn:microsoft.com/office/officeart/2005/8/layout/chevron2"/>
    <dgm:cxn modelId="{23407E07-53C7-4366-86A9-A01AF0269410}" type="presParOf" srcId="{1A6264FC-0834-4902-9FD9-CC6A6C8DFA48}" destId="{504D46F1-7AD7-4CB0-BA46-6255D42BCFA2}" srcOrd="4" destOrd="0" presId="urn:microsoft.com/office/officeart/2005/8/layout/chevron2"/>
    <dgm:cxn modelId="{DAD58389-9A26-467A-9016-081BEB139BD2}" type="presParOf" srcId="{504D46F1-7AD7-4CB0-BA46-6255D42BCFA2}" destId="{FFA59D38-1CDA-4206-81C1-999E80AACC02}" srcOrd="0" destOrd="0" presId="urn:microsoft.com/office/officeart/2005/8/layout/chevron2"/>
    <dgm:cxn modelId="{A4CFF787-A424-41D0-9D00-D755329AF262}" type="presParOf" srcId="{504D46F1-7AD7-4CB0-BA46-6255D42BCFA2}" destId="{BC6D108B-468E-4290-9F85-E164DA1DFB28}" srcOrd="1" destOrd="0" presId="urn:microsoft.com/office/officeart/2005/8/layout/chevron2"/>
    <dgm:cxn modelId="{0032D731-07AA-4878-8827-D949E0FFBED0}" type="presParOf" srcId="{1A6264FC-0834-4902-9FD9-CC6A6C8DFA48}" destId="{AFC71CEF-FAE8-4F2F-8BC5-8063C6B1D32F}" srcOrd="5" destOrd="0" presId="urn:microsoft.com/office/officeart/2005/8/layout/chevron2"/>
    <dgm:cxn modelId="{C8D26114-3007-4C0E-8493-645BBDD1D575}" type="presParOf" srcId="{1A6264FC-0834-4902-9FD9-CC6A6C8DFA48}" destId="{0668A28F-2BC1-4951-A679-57F8BB10E0DC}" srcOrd="6" destOrd="0" presId="urn:microsoft.com/office/officeart/2005/8/layout/chevron2"/>
    <dgm:cxn modelId="{483CA459-B07B-425A-9D2E-0C9AD6E3877A}" type="presParOf" srcId="{0668A28F-2BC1-4951-A679-57F8BB10E0DC}" destId="{8169D4D6-4A40-42D9-AE62-8BE537D765C9}" srcOrd="0" destOrd="0" presId="urn:microsoft.com/office/officeart/2005/8/layout/chevron2"/>
    <dgm:cxn modelId="{BE7A4499-457F-45ED-A760-10AEFE6E6CE5}" type="presParOf" srcId="{0668A28F-2BC1-4951-A679-57F8BB10E0DC}" destId="{344725AD-C7B8-44B3-9ED4-378628F06B10}" srcOrd="1" destOrd="0" presId="urn:microsoft.com/office/officeart/2005/8/layout/chevron2"/>
    <dgm:cxn modelId="{168EE7EE-4CC8-4E4C-BA6B-FEC57C92876A}" type="presParOf" srcId="{1A6264FC-0834-4902-9FD9-CC6A6C8DFA48}" destId="{BE317F23-42DB-46FA-9C47-471BFA419698}" srcOrd="7" destOrd="0" presId="urn:microsoft.com/office/officeart/2005/8/layout/chevron2"/>
    <dgm:cxn modelId="{A285AE89-A36D-464E-BC29-BEA02D24945D}" type="presParOf" srcId="{1A6264FC-0834-4902-9FD9-CC6A6C8DFA48}" destId="{8B350205-5CE2-48B0-AB04-0DD2E8EE14C3}" srcOrd="8" destOrd="0" presId="urn:microsoft.com/office/officeart/2005/8/layout/chevron2"/>
    <dgm:cxn modelId="{156FC69F-C986-42B1-A1E7-5B852A801493}" type="presParOf" srcId="{8B350205-5CE2-48B0-AB04-0DD2E8EE14C3}" destId="{FAE48FDD-811E-422B-8A1D-A9726F1857DC}" srcOrd="0" destOrd="0" presId="urn:microsoft.com/office/officeart/2005/8/layout/chevron2"/>
    <dgm:cxn modelId="{260245A2-11C6-4033-A60D-1C485CBD269F}" type="presParOf" srcId="{8B350205-5CE2-48B0-AB04-0DD2E8EE14C3}" destId="{4D180390-4D7B-474D-9013-5193FC9916B3}"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dgm:spPr/>
      <dgm:t>
        <a:bodyPr/>
        <a:lstStyle/>
        <a:p>
          <a:r>
            <a:rPr lang="en-US" dirty="0"/>
            <a:t>Reminders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98" custScaleY="55599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Customization</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None/>
          </a:pPr>
          <a:endParaRPr lang="en-US" sz="1600" kern="1200">
            <a:solidFill>
              <a:srgbClr val="000000">
                <a:hueOff val="0"/>
                <a:satOff val="0"/>
                <a:lumOff val="0"/>
                <a:alphaOff val="0"/>
              </a:srgbClr>
            </a:solidFill>
            <a:latin typeface="Calibri" panose="020F0502020204030204"/>
            <a:ea typeface="+mn-ea"/>
            <a:cs typeface="+mn-cs"/>
          </a:endParaRP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E7631BCF-AB08-4235-A56E-AA085FBACAE4}">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Upload images to be used in the event</a:t>
          </a:r>
        </a:p>
      </dgm:t>
    </dgm:pt>
    <dgm:pt modelId="{D93D1ADA-228E-4D72-9FD0-17F0B915342C}" type="sibTrans" cxnId="{90052925-BADC-4AA9-8776-1BF841DF0EAA}">
      <dgm:prSet/>
      <dgm:spPr/>
      <dgm:t>
        <a:bodyPr/>
        <a:lstStyle/>
        <a:p>
          <a:endParaRPr lang="en-US"/>
        </a:p>
      </dgm:t>
    </dgm:pt>
    <dgm:pt modelId="{00A3794A-BD8F-4E9E-95CF-ADB2D9688F15}" type="parTrans" cxnId="{90052925-BADC-4AA9-8776-1BF841DF0EAA}">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1" custScaleX="45231" custScaleY="100000" custLinFactNeighborX="-19179" custLinFactNeighborY="-22206">
        <dgm:presLayoutVars>
          <dgm:chMax val="1"/>
          <dgm:bulletEnabled val="1"/>
        </dgm:presLayoutVars>
      </dgm:prSet>
      <dgm:spPr/>
    </dgm:pt>
    <dgm:pt modelId="{368C63B5-9371-4C7F-B6BC-F4B0767C2D98}" type="pres">
      <dgm:prSet presAssocID="{F9F74CD7-B3E9-4B16-8475-8E5DED67BF9F}" presName="descendantText" presStyleLbl="alignAcc1" presStyleIdx="0" presStyleCnt="1" custScaleX="99012" custScaleY="16144" custLinFactNeighborX="-8507" custLinFactNeighborY="-39832">
        <dgm:presLayoutVars>
          <dgm:bulletEnabled val="1"/>
        </dgm:presLayoutVars>
      </dgm:prSet>
      <dgm:spPr/>
    </dgm:pt>
  </dgm:ptLst>
  <dgm:cxnLst>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E62AC722-CBF2-4A8A-A52A-DD29E1540024}" type="presOf" srcId="{D2396D99-A909-4590-945C-3DEF3756C8C3}" destId="{1A6264FC-0834-4902-9FD9-CC6A6C8DFA48}" srcOrd="0" destOrd="0" presId="urn:microsoft.com/office/officeart/2005/8/layout/chevron2"/>
    <dgm:cxn modelId="{90052925-BADC-4AA9-8776-1BF841DF0EAA}" srcId="{6C1DB9DA-3B53-4C72-AE8F-63701E2EA4AC}" destId="{E7631BCF-AB08-4235-A56E-AA085FBACAE4}" srcOrd="0" destOrd="0" parTransId="{00A3794A-BD8F-4E9E-95CF-ADB2D9688F15}" sibTransId="{D93D1ADA-228E-4D72-9FD0-17F0B915342C}"/>
    <dgm:cxn modelId="{D1866A2C-5023-4F39-A144-9F2C15D340B0}" srcId="{D2396D99-A909-4590-945C-3DEF3756C8C3}" destId="{F9F74CD7-B3E9-4B16-8475-8E5DED67BF9F}" srcOrd="0" destOrd="0" parTransId="{F8EF5D04-BEB2-4BFD-AE8A-8D17957FCAC7}" sibTransId="{6D92E185-C5A1-4C19-B4B2-BE2296B57842}"/>
    <dgm:cxn modelId="{E53CF255-7169-48BE-AD57-39C2E60EC8D4}" type="presOf" srcId="{E7631BCF-AB08-4235-A56E-AA085FBACAE4}" destId="{368C63B5-9371-4C7F-B6BC-F4B0767C2D98}" srcOrd="0" destOrd="1"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Images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76106" custScaleY="417724">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dgm:spPr/>
      <dgm:t>
        <a:bodyPr/>
        <a:lstStyle/>
        <a:p>
          <a:r>
            <a:rPr lang="en-US" dirty="0"/>
            <a:t>Reminders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98" custScaleY="55599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Menu</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83717" custScaleY="459496">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Email templates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83717" custScaleY="459496">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Reports</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See the logs of the event</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Statistics</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2A0C2E84-2AE7-418E-B9AD-1121253BCF32}">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Need to have the reporter role</a:t>
          </a:r>
          <a:endParaRPr lang="en-US" sz="1600" kern="1200">
            <a:solidFill>
              <a:schemeClr val="accent2">
                <a:lumMod val="75000"/>
              </a:schemeClr>
            </a:solidFill>
            <a:latin typeface="Calibri" panose="020F0502020204030204"/>
            <a:ea typeface="+mn-ea"/>
            <a:cs typeface="+mn-cs"/>
          </a:endParaRPr>
        </a:p>
      </dgm:t>
    </dgm:pt>
    <dgm:pt modelId="{77999C6E-4387-40DB-8FCD-9509EA748DAA}" type="parTrans" cxnId="{BED96DFE-2789-4AD3-8B2E-80971F428CA6}">
      <dgm:prSet/>
      <dgm:spPr/>
      <dgm:t>
        <a:bodyPr/>
        <a:lstStyle/>
        <a:p>
          <a:endParaRPr lang="en-US"/>
        </a:p>
      </dgm:t>
    </dgm:pt>
    <dgm:pt modelId="{792F1E7D-8B72-4F4E-BFFA-4C894B34FCE8}" type="sibTrans" cxnId="{BED96DFE-2789-4AD3-8B2E-80971F428CA6}">
      <dgm:prSet/>
      <dgm:spPr/>
      <dgm:t>
        <a:bodyPr/>
        <a:lstStyle/>
        <a:p>
          <a:endParaRPr lang="en-US"/>
        </a:p>
      </dgm:t>
    </dgm:pt>
    <dgm:pt modelId="{3E3F884D-07DD-4B68-9391-C84FCA63763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Apply filter [Email, event, management, participants, reviewing]</a:t>
          </a:r>
        </a:p>
      </dgm:t>
    </dgm:pt>
    <dgm:pt modelId="{97355477-A734-490C-8120-B388B0839AFC}" type="parTrans" cxnId="{12960D6B-DAB8-4F7B-976C-BA7AF7EED255}">
      <dgm:prSet/>
      <dgm:spPr/>
      <dgm:t>
        <a:bodyPr/>
        <a:lstStyle/>
        <a:p>
          <a:endParaRPr lang="en-US"/>
        </a:p>
      </dgm:t>
    </dgm:pt>
    <dgm:pt modelId="{8E26E8E7-F6C4-46C1-A01D-2EC3CE079DBE}" type="sibTrans" cxnId="{12960D6B-DAB8-4F7B-976C-BA7AF7EED255}">
      <dgm:prSet/>
      <dgm:spPr/>
      <dgm:t>
        <a:bodyPr/>
        <a:lstStyle/>
        <a:p>
          <a:endParaRPr lang="en-US"/>
        </a:p>
      </dgm:t>
    </dgm:pt>
    <dgm:pt modelId="{70B93294-AB6E-40B7-9CF1-0AC2ECE5638A}">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registrants by name, email</a:t>
          </a:r>
        </a:p>
      </dgm:t>
    </dgm:pt>
    <dgm:pt modelId="{6BBE0720-FA91-40BF-B3E3-83B6197395E1}" type="parTrans" cxnId="{21A355BD-E064-474F-9599-98476CBA480D}">
      <dgm:prSet/>
      <dgm:spPr/>
      <dgm:t>
        <a:bodyPr/>
        <a:lstStyle/>
        <a:p>
          <a:endParaRPr lang="en-US"/>
        </a:p>
      </dgm:t>
    </dgm:pt>
    <dgm:pt modelId="{66EBFC33-CF0E-40D4-8AF7-370E22B3D31A}" type="sibTrans" cxnId="{21A355BD-E064-474F-9599-98476CBA480D}">
      <dgm:prSet/>
      <dgm:spPr/>
      <dgm:t>
        <a:bodyPr/>
        <a:lstStyle/>
        <a:p>
          <a:endParaRPr lang="en-US"/>
        </a:p>
      </dgm:t>
    </dgm:pt>
    <dgm:pt modelId="{B5FBA367-1196-42E2-B6E9-15F8CE86185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Audit trails of actions taken on any registrant by whom and when</a:t>
          </a:r>
        </a:p>
      </dgm:t>
    </dgm:pt>
    <dgm:pt modelId="{CF9B183D-0376-4339-8820-86BF54D15477}" type="parTrans" cxnId="{54ECB142-7FE5-4E36-A26A-931F27CDC077}">
      <dgm:prSet/>
      <dgm:spPr/>
      <dgm:t>
        <a:bodyPr/>
        <a:lstStyle/>
        <a:p>
          <a:endParaRPr lang="en-US"/>
        </a:p>
      </dgm:t>
    </dgm:pt>
    <dgm:pt modelId="{07367B23-CDE6-4AF7-BE44-0283AF7336BA}" type="sibTrans" cxnId="{54ECB142-7FE5-4E36-A26A-931F27CDC077}">
      <dgm:prSet/>
      <dgm:spPr/>
      <dgm:t>
        <a:bodyPr/>
        <a:lstStyle/>
        <a:p>
          <a:endParaRPr lang="en-US"/>
        </a:p>
      </dgm:t>
    </dgm:pt>
    <dgm:pt modelId="{10DCCA58-89FE-4F36-80E0-DFB892A18D2F}">
      <dgm:prSet phldrT="[Text]" custT="1"/>
      <dgm:spPr>
        <a:noFill/>
        <a:ln>
          <a:noFill/>
        </a:ln>
      </dgm:spPr>
      <dgm:t>
        <a:bodyPr/>
        <a:lstStyle/>
        <a:p>
          <a:pPr marL="171450" lvl="1" indent="-171450" algn="l" defTabSz="711200">
            <a:lnSpc>
              <a:spcPct val="90000"/>
            </a:lnSpc>
            <a:spcBef>
              <a:spcPct val="0"/>
            </a:spcBef>
            <a:spcAft>
              <a:spcPct val="15000"/>
            </a:spcAft>
            <a:buChar char="•"/>
          </a:pPr>
          <a:endParaRPr lang="en-US" sz="1600" kern="1200">
            <a:solidFill>
              <a:schemeClr val="accent2">
                <a:lumMod val="75000"/>
              </a:schemeClr>
            </a:solidFill>
            <a:latin typeface="Calibri" panose="020F0502020204030204"/>
            <a:ea typeface="+mn-ea"/>
            <a:cs typeface="+mn-cs"/>
          </a:endParaRPr>
        </a:p>
      </dgm:t>
    </dgm:pt>
    <dgm:pt modelId="{56E00A38-5175-4BF6-9DC6-567ABC8E8A40}" type="parTrans" cxnId="{C894C87B-924D-4907-8D59-C512F890BF44}">
      <dgm:prSet/>
      <dgm:spPr/>
      <dgm:t>
        <a:bodyPr/>
        <a:lstStyle/>
        <a:p>
          <a:endParaRPr lang="en-US"/>
        </a:p>
      </dgm:t>
    </dgm:pt>
    <dgm:pt modelId="{F36F4FF8-999A-4D7F-9EA8-813CB41D5E6B}" type="sibTrans" cxnId="{C894C87B-924D-4907-8D59-C512F890BF44}">
      <dgm:prSet/>
      <dgm:spPr/>
      <dgm:t>
        <a:bodyPr/>
        <a:lstStyle/>
        <a:p>
          <a:endParaRPr lang="en-US"/>
        </a:p>
      </dgm:t>
    </dgm:pt>
    <dgm:pt modelId="{CA31C94C-C8BF-470B-B737-A9DA155B0907}">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Analytical module based on the access to the category or subcategory</a:t>
          </a:r>
          <a:endParaRPr lang="en-US" sz="1600" kern="1200">
            <a:solidFill>
              <a:schemeClr val="accent2">
                <a:lumMod val="75000"/>
              </a:schemeClr>
            </a:solidFill>
            <a:latin typeface="Calibri" panose="020F0502020204030204"/>
            <a:ea typeface="+mn-ea"/>
            <a:cs typeface="+mn-cs"/>
          </a:endParaRPr>
        </a:p>
      </dgm:t>
    </dgm:pt>
    <dgm:pt modelId="{8D5928B8-A2EE-4E7B-A518-A548B607E9A9}" type="parTrans" cxnId="{87AD3736-35BD-475E-9DAB-83CF623A75B7}">
      <dgm:prSet/>
      <dgm:spPr/>
      <dgm:t>
        <a:bodyPr/>
        <a:lstStyle/>
        <a:p>
          <a:endParaRPr lang="en-US"/>
        </a:p>
      </dgm:t>
    </dgm:pt>
    <dgm:pt modelId="{C59C8612-E6B5-4902-95F1-B188C7AF29C5}" type="sibTrans" cxnId="{87AD3736-35BD-475E-9DAB-83CF623A75B7}">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2">
        <dgm:presLayoutVars>
          <dgm:chMax val="1"/>
          <dgm:bulletEnabled val="1"/>
        </dgm:presLayoutVars>
      </dgm:prSet>
      <dgm:spPr/>
    </dgm:pt>
    <dgm:pt modelId="{368C63B5-9371-4C7F-B6BC-F4B0767C2D98}" type="pres">
      <dgm:prSet presAssocID="{F9F74CD7-B3E9-4B16-8475-8E5DED67BF9F}" presName="descendantText" presStyleLbl="alignAcc1" presStyleIdx="0" presStyleCnt="2" custScaleX="97758" custScaleY="41190" custLinFactNeighborX="-440" custLinFactNeighborY="20941">
        <dgm:presLayoutVars>
          <dgm:bulletEnabled val="1"/>
        </dgm:presLayoutVars>
      </dgm:prSet>
      <dgm:spPr/>
    </dgm:pt>
    <dgm:pt modelId="{066C7D6D-A7DF-43B0-946B-C861E3AA4FE3}" type="pres">
      <dgm:prSet presAssocID="{6D92E185-C5A1-4C19-B4B2-BE2296B57842}"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1" presStyleCnt="2">
        <dgm:presLayoutVars>
          <dgm:chMax val="1"/>
          <dgm:bulletEnabled val="1"/>
        </dgm:presLayoutVars>
      </dgm:prSet>
      <dgm:spPr/>
    </dgm:pt>
    <dgm:pt modelId="{F3CB69C8-A79F-4D0A-A575-27AA5F2C4A06}" type="pres">
      <dgm:prSet presAssocID="{6F134B25-F110-4980-88F2-EFD6704E4A84}" presName="descendantText" presStyleLbl="alignAcc1" presStyleIdx="1" presStyleCnt="2" custScaleY="80758" custLinFactNeighborX="-294" custLinFactNeighborY="25984">
        <dgm:presLayoutVars>
          <dgm:bulletEnabled val="1"/>
        </dgm:presLayoutVars>
      </dgm:prSet>
      <dgm:spPr/>
    </dgm:pt>
  </dgm:ptLst>
  <dgm:cxnLst>
    <dgm:cxn modelId="{B85B960C-BE39-48C9-8935-DB0A40CB400B}" type="presOf" srcId="{2A0C2E84-2AE7-418E-B9AD-1121253BCF32}" destId="{F3CB69C8-A79F-4D0A-A575-27AA5F2C4A06}" srcOrd="0" destOrd="1" presId="urn:microsoft.com/office/officeart/2005/8/layout/chevron2"/>
    <dgm:cxn modelId="{2A74C20F-E9C2-4973-8352-005727A0FC95}" srcId="{D2396D99-A909-4590-945C-3DEF3756C8C3}" destId="{6F134B25-F110-4980-88F2-EFD6704E4A84}" srcOrd="1" destOrd="0" parTransId="{57934618-B601-4DD7-BE99-D8CFF0E2CDD7}" sibTransId="{2C0FB4A2-6D82-4F21-8CCB-339A200761D4}"/>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E62AC722-CBF2-4A8A-A52A-DD29E1540024}" type="presOf" srcId="{D2396D99-A909-4590-945C-3DEF3756C8C3}" destId="{1A6264FC-0834-4902-9FD9-CC6A6C8DFA48}" srcOrd="0" destOrd="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87AD3736-35BD-475E-9DAB-83CF623A75B7}" srcId="{6F134B25-F110-4980-88F2-EFD6704E4A84}" destId="{CA31C94C-C8BF-470B-B737-A9DA155B0907}" srcOrd="2" destOrd="0" parTransId="{8D5928B8-A2EE-4E7B-A518-A548B607E9A9}" sibTransId="{C59C8612-E6B5-4902-95F1-B188C7AF29C5}"/>
    <dgm:cxn modelId="{7991F53F-F2FA-4D32-97E2-1C33E4AA49F4}" type="presOf" srcId="{70B93294-AB6E-40B7-9CF1-0AC2ECE5638A}" destId="{368C63B5-9371-4C7F-B6BC-F4B0767C2D98}" srcOrd="0" destOrd="3" presId="urn:microsoft.com/office/officeart/2005/8/layout/chevron2"/>
    <dgm:cxn modelId="{54ECB142-7FE5-4E36-A26A-931F27CDC077}" srcId="{F9F74CD7-B3E9-4B16-8475-8E5DED67BF9F}" destId="{B5FBA367-1196-42E2-B6E9-15F8CE861855}" srcOrd="1" destOrd="0" parTransId="{CF9B183D-0376-4339-8820-86BF54D15477}" sibTransId="{07367B23-CDE6-4AF7-BE44-0283AF7336BA}"/>
    <dgm:cxn modelId="{12960D6B-DAB8-4F7B-976C-BA7AF7EED255}" srcId="{F9F74CD7-B3E9-4B16-8475-8E5DED67BF9F}" destId="{3E3F884D-07DD-4B68-9391-C84FCA637639}" srcOrd="2" destOrd="0" parTransId="{97355477-A734-490C-8120-B388B0839AFC}" sibTransId="{8E26E8E7-F6C4-46C1-A01D-2EC3CE079DBE}"/>
    <dgm:cxn modelId="{8FBB6373-66FD-4C54-BED1-78DC86A7620E}" type="presOf" srcId="{10DCCA58-89FE-4F36-80E0-DFB892A18D2F}" destId="{F3CB69C8-A79F-4D0A-A575-27AA5F2C4A06}" srcOrd="0" destOrd="0" presId="urn:microsoft.com/office/officeart/2005/8/layout/chevron2"/>
    <dgm:cxn modelId="{C894C87B-924D-4907-8D59-C512F890BF44}" srcId="{6F134B25-F110-4980-88F2-EFD6704E4A84}" destId="{10DCCA58-89FE-4F36-80E0-DFB892A18D2F}" srcOrd="0" destOrd="0" parTransId="{56E00A38-5175-4BF6-9DC6-567ABC8E8A40}" sibTransId="{F36F4FF8-999A-4D7F-9EA8-813CB41D5E6B}"/>
    <dgm:cxn modelId="{90B0D2B3-B73E-42DF-A804-18256613A1FF}" type="presOf" srcId="{3E3F884D-07DD-4B68-9391-C84FCA637639}" destId="{368C63B5-9371-4C7F-B6BC-F4B0767C2D98}" srcOrd="0" destOrd="2" presId="urn:microsoft.com/office/officeart/2005/8/layout/chevron2"/>
    <dgm:cxn modelId="{21A355BD-E064-474F-9599-98476CBA480D}" srcId="{F9F74CD7-B3E9-4B16-8475-8E5DED67BF9F}" destId="{70B93294-AB6E-40B7-9CF1-0AC2ECE5638A}" srcOrd="3" destOrd="0" parTransId="{6BBE0720-FA91-40BF-B3E3-83B6197395E1}" sibTransId="{66EBFC33-CF0E-40D4-8AF7-370E22B3D31A}"/>
    <dgm:cxn modelId="{C05B92C7-EAD0-4ED1-AADB-1BFCCDC79EC6}" type="presOf" srcId="{B5FBA367-1196-42E2-B6E9-15F8CE861855}" destId="{368C63B5-9371-4C7F-B6BC-F4B0767C2D98}" srcOrd="0" destOrd="1" presId="urn:microsoft.com/office/officeart/2005/8/layout/chevron2"/>
    <dgm:cxn modelId="{4A00A4D7-7810-4F3E-8207-F90D99468746}" type="presOf" srcId="{CA31C94C-C8BF-470B-B737-A9DA155B0907}" destId="{F3CB69C8-A79F-4D0A-A575-27AA5F2C4A06}" srcOrd="0" destOrd="2" presId="urn:microsoft.com/office/officeart/2005/8/layout/chevron2"/>
    <dgm:cxn modelId="{DC703BE6-C84D-405C-84DE-8B7C57B97993}" type="presOf" srcId="{6F134B25-F110-4980-88F2-EFD6704E4A84}" destId="{9DCB8250-4A99-45CF-9908-73C80DC8D988}" srcOrd="0" destOrd="0" presId="urn:microsoft.com/office/officeart/2005/8/layout/chevron2"/>
    <dgm:cxn modelId="{14F137FC-8F6A-4F77-930A-447ED30527D0}" type="presOf" srcId="{F9F74CD7-B3E9-4B16-8475-8E5DED67BF9F}" destId="{173869A7-B364-4205-95DC-83EDE40C4730}" srcOrd="0" destOrd="0" presId="urn:microsoft.com/office/officeart/2005/8/layout/chevron2"/>
    <dgm:cxn modelId="{BED96DFE-2789-4AD3-8B2E-80971F428CA6}" srcId="{6F134B25-F110-4980-88F2-EFD6704E4A84}" destId="{2A0C2E84-2AE7-418E-B9AD-1121253BCF32}" srcOrd="1" destOrd="0" parTransId="{77999C6E-4387-40DB-8FCD-9509EA748DAA}" sibTransId="{792F1E7D-8B72-4F4E-BFFA-4C894B34FCE8}"/>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1753FC2C-532E-49D4-B010-196B2A30D296}" type="presParOf" srcId="{1A6264FC-0834-4902-9FD9-CC6A6C8DFA48}" destId="{1A567458-873F-49B3-8DDC-82277E3642C9}" srcOrd="2"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Registrations</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Protection</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2A0C2E84-2AE7-418E-B9AD-1121253BCF32}">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security officer member(s)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endParaRPr lang="en-US" sz="1600" kern="1200">
            <a:solidFill>
              <a:schemeClr val="accent2">
                <a:lumMod val="75000"/>
              </a:schemeClr>
            </a:solidFill>
            <a:latin typeface="Calibri" panose="020F0502020204030204"/>
            <a:ea typeface="+mn-ea"/>
            <a:cs typeface="+mn-cs"/>
          </a:endParaRPr>
        </a:p>
      </dgm:t>
    </dgm:pt>
    <dgm:pt modelId="{77999C6E-4387-40DB-8FCD-9509EA748DAA}" type="parTrans" cxnId="{BED96DFE-2789-4AD3-8B2E-80971F428CA6}">
      <dgm:prSet/>
      <dgm:spPr/>
      <dgm:t>
        <a:bodyPr/>
        <a:lstStyle/>
        <a:p>
          <a:endParaRPr lang="en-US"/>
        </a:p>
      </dgm:t>
    </dgm:pt>
    <dgm:pt modelId="{792F1E7D-8B72-4F4E-BFFA-4C894B34FCE8}" type="sibTrans" cxnId="{BED96DFE-2789-4AD3-8B2E-80971F428CA6}">
      <dgm:prSet/>
      <dgm:spPr/>
      <dgm:t>
        <a:bodyPr/>
        <a:lstStyle/>
        <a:p>
          <a:endParaRPr lang="en-US"/>
        </a:p>
      </dgm:t>
    </dgm:pt>
    <dgm:pt modelId="{3E3F884D-07DD-4B68-9391-C84FCA63763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registration(s)</a:t>
          </a:r>
        </a:p>
      </dgm:t>
    </dgm:pt>
    <dgm:pt modelId="{97355477-A734-490C-8120-B388B0839AFC}" type="parTrans" cxnId="{12960D6B-DAB8-4F7B-976C-BA7AF7EED255}">
      <dgm:prSet/>
      <dgm:spPr/>
      <dgm:t>
        <a:bodyPr/>
        <a:lstStyle/>
        <a:p>
          <a:endParaRPr lang="en-US"/>
        </a:p>
      </dgm:t>
    </dgm:pt>
    <dgm:pt modelId="{8E26E8E7-F6C4-46C1-A01D-2EC3CE079DBE}" type="sibTrans" cxnId="{12960D6B-DAB8-4F7B-976C-BA7AF7EED255}">
      <dgm:prSet/>
      <dgm:spPr/>
      <dgm:t>
        <a:bodyPr/>
        <a:lstStyle/>
        <a:p>
          <a:endParaRPr lang="en-US"/>
        </a:p>
      </dgm:t>
    </dgm:pt>
    <dgm:pt modelId="{70B93294-AB6E-40B7-9CF1-0AC2ECE5638A}">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badge validity</a:t>
          </a:r>
        </a:p>
      </dgm:t>
    </dgm:pt>
    <dgm:pt modelId="{6BBE0720-FA91-40BF-B3E3-83B6197395E1}" type="parTrans" cxnId="{21A355BD-E064-474F-9599-98476CBA480D}">
      <dgm:prSet/>
      <dgm:spPr/>
      <dgm:t>
        <a:bodyPr/>
        <a:lstStyle/>
        <a:p>
          <a:endParaRPr lang="en-US"/>
        </a:p>
      </dgm:t>
    </dgm:pt>
    <dgm:pt modelId="{66EBFC33-CF0E-40D4-8AF7-370E22B3D31A}" type="sibTrans" cxnId="{21A355BD-E064-474F-9599-98476CBA480D}">
      <dgm:prSet/>
      <dgm:spPr/>
      <dgm:t>
        <a:bodyPr/>
        <a:lstStyle/>
        <a:p>
          <a:endParaRPr lang="en-US"/>
        </a:p>
      </dgm:t>
    </dgm:pt>
    <dgm:pt modelId="{B5FBA367-1196-42E2-B6E9-15F8CE86185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the list of registrations (</a:t>
          </a:r>
          <a:r>
            <a:rPr lang="en-US" sz="1600" kern="1200" err="1">
              <a:solidFill>
                <a:srgbClr val="000000">
                  <a:hueOff val="0"/>
                  <a:satOff val="0"/>
                  <a:lumOff val="0"/>
                  <a:alphaOff val="0"/>
                </a:srgbClr>
              </a:solidFill>
              <a:latin typeface="Calibri" panose="020F0502020204030204"/>
              <a:ea typeface="+mn-ea"/>
              <a:cs typeface="+mn-cs"/>
            </a:rPr>
            <a:t>LoR</a:t>
          </a:r>
          <a:r>
            <a:rPr lang="en-US" sz="1600" kern="1200">
              <a:solidFill>
                <a:srgbClr val="000000">
                  <a:hueOff val="0"/>
                  <a:satOff val="0"/>
                  <a:lumOff val="0"/>
                  <a:alphaOff val="0"/>
                </a:srgbClr>
              </a:solidFill>
              <a:latin typeface="Calibri" panose="020F0502020204030204"/>
              <a:ea typeface="+mn-ea"/>
              <a:cs typeface="+mn-cs"/>
            </a:rPr>
            <a:t>)</a:t>
          </a:r>
        </a:p>
      </dgm:t>
    </dgm:pt>
    <dgm:pt modelId="{CF9B183D-0376-4339-8820-86BF54D15477}" type="parTrans" cxnId="{54ECB142-7FE5-4E36-A26A-931F27CDC077}">
      <dgm:prSet/>
      <dgm:spPr/>
      <dgm:t>
        <a:bodyPr/>
        <a:lstStyle/>
        <a:p>
          <a:endParaRPr lang="en-US"/>
        </a:p>
      </dgm:t>
    </dgm:pt>
    <dgm:pt modelId="{07367B23-CDE6-4AF7-BE44-0283AF7336BA}" type="sibTrans" cxnId="{54ECB142-7FE5-4E36-A26A-931F27CDC077}">
      <dgm:prSet/>
      <dgm:spPr/>
      <dgm:t>
        <a:bodyPr/>
        <a:lstStyle/>
        <a:p>
          <a:endParaRPr lang="en-US"/>
        </a:p>
      </dgm:t>
    </dgm:pt>
    <dgm:pt modelId="{10DCCA58-89FE-4F36-80E0-DFB892A18D2F}">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security officer member(s) for a </a:t>
          </a:r>
          <a:r>
            <a:rPr lang="en-US" sz="1600" kern="1200">
              <a:solidFill>
                <a:schemeClr val="accent2">
                  <a:lumMod val="75000"/>
                </a:schemeClr>
              </a:solidFill>
              <a:latin typeface="Calibri" panose="020F0502020204030204"/>
              <a:ea typeface="+mn-ea"/>
              <a:cs typeface="+mn-cs"/>
            </a:rPr>
            <a:t>location</a:t>
          </a:r>
        </a:p>
      </dgm:t>
    </dgm:pt>
    <dgm:pt modelId="{56E00A38-5175-4BF6-9DC6-567ABC8E8A40}" type="parTrans" cxnId="{C894C87B-924D-4907-8D59-C512F890BF44}">
      <dgm:prSet/>
      <dgm:spPr/>
      <dgm:t>
        <a:bodyPr/>
        <a:lstStyle/>
        <a:p>
          <a:endParaRPr lang="en-US"/>
        </a:p>
      </dgm:t>
    </dgm:pt>
    <dgm:pt modelId="{F36F4FF8-999A-4D7F-9EA8-813CB41D5E6B}" type="sibTrans" cxnId="{C894C87B-924D-4907-8D59-C512F890BF44}">
      <dgm:prSet/>
      <dgm:spPr/>
      <dgm:t>
        <a:bodyPr/>
        <a:lstStyle/>
        <a:p>
          <a:endParaRPr lang="en-US"/>
        </a:p>
      </dgm:t>
    </dgm:pt>
    <dgm:pt modelId="{E8F8A996-AC08-4CD2-B4C1-EAE8CF8C880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Vetting the registration(s), if needed</a:t>
          </a:r>
        </a:p>
      </dgm:t>
    </dgm:pt>
    <dgm:pt modelId="{C142FD82-4FB3-4954-B7E4-40D608B53E05}" type="parTrans" cxnId="{204FDBAF-31CC-4D1A-A6BA-5819D4061557}">
      <dgm:prSet/>
      <dgm:spPr/>
      <dgm:t>
        <a:bodyPr/>
        <a:lstStyle/>
        <a:p>
          <a:endParaRPr lang="en-US"/>
        </a:p>
      </dgm:t>
    </dgm:pt>
    <dgm:pt modelId="{C35CADE9-331C-40CE-A176-341D5D7A9D7A}" type="sibTrans" cxnId="{204FDBAF-31CC-4D1A-A6BA-5819D4061557}">
      <dgm:prSet/>
      <dgm:spPr/>
      <dgm:t>
        <a:bodyPr/>
        <a:lstStyle/>
        <a:p>
          <a:endParaRPr lang="en-US"/>
        </a:p>
      </dgm:t>
    </dgm:pt>
    <dgm:pt modelId="{D2568D58-1E30-4B37-9535-07AC813CD2DA}">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registrant to Watchlist</a:t>
          </a:r>
        </a:p>
      </dgm:t>
    </dgm:pt>
    <dgm:pt modelId="{9A8978C4-2186-4C42-9E76-63A2EC6DA45C}" type="parTrans" cxnId="{EAF6A6D2-BD28-4D2F-8E3A-6F8C68B89A44}">
      <dgm:prSet/>
      <dgm:spPr/>
      <dgm:t>
        <a:bodyPr/>
        <a:lstStyle/>
        <a:p>
          <a:endParaRPr lang="en-US"/>
        </a:p>
      </dgm:t>
    </dgm:pt>
    <dgm:pt modelId="{DABD4D1D-46A8-4DC9-8054-29F2C1D0CF8B}" type="sibTrans" cxnId="{EAF6A6D2-BD28-4D2F-8E3A-6F8C68B89A44}">
      <dgm:prSet/>
      <dgm:spPr/>
      <dgm:t>
        <a:bodyPr/>
        <a:lstStyle/>
        <a:p>
          <a:endParaRPr lang="en-US"/>
        </a:p>
      </dgm:t>
    </dgm:pt>
    <dgm:pt modelId="{4E198D24-B7C8-44F1-B43E-F4B5A564B98E}">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Send email notification</a:t>
          </a:r>
        </a:p>
      </dgm:t>
    </dgm:pt>
    <dgm:pt modelId="{3E953875-BAB0-4DFB-BA54-46D2DB06E03E}" type="parTrans" cxnId="{69F69530-C7D7-4EE0-82D4-48DA8BC8A25E}">
      <dgm:prSet/>
      <dgm:spPr/>
      <dgm:t>
        <a:bodyPr/>
        <a:lstStyle/>
        <a:p>
          <a:endParaRPr lang="en-US"/>
        </a:p>
      </dgm:t>
    </dgm:pt>
    <dgm:pt modelId="{55A4BA7A-E0E1-49F8-B81F-2FF697E1F220}" type="sibTrans" cxnId="{69F69530-C7D7-4EE0-82D4-48DA8BC8A25E}">
      <dgm:prSet/>
      <dgm:spPr/>
      <dgm:t>
        <a:bodyPr/>
        <a:lstStyle/>
        <a:p>
          <a:endParaRPr lang="en-US"/>
        </a:p>
      </dgm:t>
    </dgm:pt>
    <dgm:pt modelId="{3E494761-BF85-4EAA-80B2-32DC13F21CBD}">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registrants’ logs</a:t>
          </a:r>
        </a:p>
      </dgm:t>
    </dgm:pt>
    <dgm:pt modelId="{1C3397C8-8E77-4E7C-AF38-7A3A82218E9A}" type="parTrans" cxnId="{2BB4FFBA-57B5-4985-942E-F3909F693AA4}">
      <dgm:prSet/>
      <dgm:spPr/>
      <dgm:t>
        <a:bodyPr/>
        <a:lstStyle/>
        <a:p>
          <a:endParaRPr lang="en-US"/>
        </a:p>
      </dgm:t>
    </dgm:pt>
    <dgm:pt modelId="{3B5FA680-11E8-445D-A5A2-9E95BFD6B34F}" type="sibTrans" cxnId="{2BB4FFBA-57B5-4985-942E-F3909F693AA4}">
      <dgm:prSet/>
      <dgm:spPr/>
      <dgm:t>
        <a:bodyPr/>
        <a:lstStyle/>
        <a:p>
          <a:endParaRPr lang="en-US"/>
        </a:p>
      </dgm:t>
    </dgm:pt>
    <dgm:pt modelId="{76755B8C-D9F4-4C5C-8974-CD69D57F952F}">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reporter(s) as per </a:t>
          </a:r>
          <a:r>
            <a:rPr lang="en-US" sz="1600" kern="1200">
              <a:solidFill>
                <a:schemeClr val="accent2">
                  <a:lumMod val="75000"/>
                </a:schemeClr>
              </a:solidFill>
              <a:latin typeface="Calibri" panose="020F0502020204030204"/>
              <a:ea typeface="+mn-ea"/>
              <a:cs typeface="+mn-cs"/>
            </a:rPr>
            <a:t>location</a:t>
          </a:r>
        </a:p>
      </dgm:t>
    </dgm:pt>
    <dgm:pt modelId="{02532AE4-E0E3-49AB-986A-E2F8E718FEAE}" type="parTrans" cxnId="{489EE769-065E-44E1-8212-47185E26B60B}">
      <dgm:prSet/>
      <dgm:spPr/>
      <dgm:t>
        <a:bodyPr/>
        <a:lstStyle/>
        <a:p>
          <a:endParaRPr lang="en-US"/>
        </a:p>
      </dgm:t>
    </dgm:pt>
    <dgm:pt modelId="{1FF30653-D010-434C-8D27-AC95CE08E0DD}" type="sibTrans" cxnId="{489EE769-065E-44E1-8212-47185E26B60B}">
      <dgm:prSet/>
      <dgm:spPr/>
      <dgm:t>
        <a:bodyPr/>
        <a:lstStyle/>
        <a:p>
          <a:endParaRPr lang="en-US"/>
        </a:p>
      </dgm:t>
    </dgm:pt>
    <dgm:pt modelId="{3CC67415-2D3C-4F39-BA73-C5BF7D85B98B}">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reporter(s)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dgm:t>
    </dgm:pt>
    <dgm:pt modelId="{9488D258-E030-4486-B182-499A1D8BEFD0}" type="parTrans" cxnId="{A228B6AF-727B-4D43-AF9C-DBD442098482}">
      <dgm:prSet/>
      <dgm:spPr/>
      <dgm:t>
        <a:bodyPr/>
        <a:lstStyle/>
        <a:p>
          <a:endParaRPr lang="en-US"/>
        </a:p>
      </dgm:t>
    </dgm:pt>
    <dgm:pt modelId="{8725E60E-1E8C-4A7A-8BAC-062032D98040}" type="sibTrans" cxnId="{A228B6AF-727B-4D43-AF9C-DBD442098482}">
      <dgm:prSet/>
      <dgm:spPr/>
      <dgm:t>
        <a:bodyPr/>
        <a:lstStyle/>
        <a:p>
          <a:endParaRPr lang="en-US"/>
        </a:p>
      </dgm:t>
    </dgm:pt>
    <dgm:pt modelId="{22E5F502-270A-4FA1-A4B2-CC67F40AF7E8}">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badge assistant(s)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dgm:t>
    </dgm:pt>
    <dgm:pt modelId="{12245948-084B-479A-92A6-556F834A24A2}" type="parTrans" cxnId="{DE9BB030-0C32-4183-BE43-A705EEBA708F}">
      <dgm:prSet/>
      <dgm:spPr/>
      <dgm:t>
        <a:bodyPr/>
        <a:lstStyle/>
        <a:p>
          <a:endParaRPr lang="en-US"/>
        </a:p>
      </dgm:t>
    </dgm:pt>
    <dgm:pt modelId="{7EDB4AA9-EC10-4AC6-AB67-1A6C705C9993}" type="sibTrans" cxnId="{DE9BB030-0C32-4183-BE43-A705EEBA708F}">
      <dgm:prSet/>
      <dgm:spPr/>
      <dgm:t>
        <a:bodyPr/>
        <a:lstStyle/>
        <a:p>
          <a:endParaRPr lang="en-US"/>
        </a:p>
      </dgm:t>
    </dgm:pt>
    <dgm:pt modelId="{D4016683-5279-4AFB-819A-0169F93C9A6D}">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check-in officer(s)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dgm:t>
    </dgm:pt>
    <dgm:pt modelId="{3F15399E-A5C8-49BF-A2AA-B2A5B82A2336}" type="parTrans" cxnId="{1531AD25-B4B6-472C-B927-EEBB310D6949}">
      <dgm:prSet/>
      <dgm:spPr/>
      <dgm:t>
        <a:bodyPr/>
        <a:lstStyle/>
        <a:p>
          <a:endParaRPr lang="en-US"/>
        </a:p>
      </dgm:t>
    </dgm:pt>
    <dgm:pt modelId="{7D73F4DB-3E73-49E7-A11D-36880A80E54D}" type="sibTrans" cxnId="{1531AD25-B4B6-472C-B927-EEBB310D6949}">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2" custLinFactNeighborY="-249">
        <dgm:presLayoutVars>
          <dgm:chMax val="1"/>
          <dgm:bulletEnabled val="1"/>
        </dgm:presLayoutVars>
      </dgm:prSet>
      <dgm:spPr/>
    </dgm:pt>
    <dgm:pt modelId="{368C63B5-9371-4C7F-B6BC-F4B0767C2D98}" type="pres">
      <dgm:prSet presAssocID="{F9F74CD7-B3E9-4B16-8475-8E5DED67BF9F}" presName="descendantText" presStyleLbl="alignAcc1" presStyleIdx="0" presStyleCnt="2" custScaleX="98801" custScaleY="41190" custLinFactNeighborX="599" custLinFactNeighborY="18221">
        <dgm:presLayoutVars>
          <dgm:bulletEnabled val="1"/>
        </dgm:presLayoutVars>
      </dgm:prSet>
      <dgm:spPr/>
    </dgm:pt>
    <dgm:pt modelId="{066C7D6D-A7DF-43B0-946B-C861E3AA4FE3}" type="pres">
      <dgm:prSet presAssocID="{6D92E185-C5A1-4C19-B4B2-BE2296B57842}"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1" presStyleCnt="2">
        <dgm:presLayoutVars>
          <dgm:chMax val="1"/>
          <dgm:bulletEnabled val="1"/>
        </dgm:presLayoutVars>
      </dgm:prSet>
      <dgm:spPr/>
    </dgm:pt>
    <dgm:pt modelId="{F3CB69C8-A79F-4D0A-A575-27AA5F2C4A06}" type="pres">
      <dgm:prSet presAssocID="{6F134B25-F110-4980-88F2-EFD6704E4A84}" presName="descendantText" presStyleLbl="alignAcc1" presStyleIdx="1" presStyleCnt="2" custScaleY="80758" custLinFactNeighborY="30959">
        <dgm:presLayoutVars>
          <dgm:bulletEnabled val="1"/>
        </dgm:presLayoutVars>
      </dgm:prSet>
      <dgm:spPr/>
    </dgm:pt>
  </dgm:ptLst>
  <dgm:cxnLst>
    <dgm:cxn modelId="{00912703-74AD-42E7-BECC-50A68D4E4194}" type="presOf" srcId="{E8F8A996-AC08-4CD2-B4C1-EAE8CF8C8805}" destId="{368C63B5-9371-4C7F-B6BC-F4B0767C2D98}" srcOrd="0" destOrd="3" presId="urn:microsoft.com/office/officeart/2005/8/layout/chevron2"/>
    <dgm:cxn modelId="{B85B960C-BE39-48C9-8935-DB0A40CB400B}" type="presOf" srcId="{2A0C2E84-2AE7-418E-B9AD-1121253BCF32}" destId="{F3CB69C8-A79F-4D0A-A575-27AA5F2C4A06}" srcOrd="0" destOrd="1" presId="urn:microsoft.com/office/officeart/2005/8/layout/chevron2"/>
    <dgm:cxn modelId="{2A74C20F-E9C2-4973-8352-005727A0FC95}" srcId="{D2396D99-A909-4590-945C-3DEF3756C8C3}" destId="{6F134B25-F110-4980-88F2-EFD6704E4A84}" srcOrd="1" destOrd="0" parTransId="{57934618-B601-4DD7-BE99-D8CFF0E2CDD7}" sibTransId="{2C0FB4A2-6D82-4F21-8CCB-339A200761D4}"/>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E62AC722-CBF2-4A8A-A52A-DD29E1540024}" type="presOf" srcId="{D2396D99-A909-4590-945C-3DEF3756C8C3}" destId="{1A6264FC-0834-4902-9FD9-CC6A6C8DFA48}" srcOrd="0" destOrd="0" presId="urn:microsoft.com/office/officeart/2005/8/layout/chevron2"/>
    <dgm:cxn modelId="{1531AD25-B4B6-472C-B927-EEBB310D6949}" srcId="{6F134B25-F110-4980-88F2-EFD6704E4A84}" destId="{D4016683-5279-4AFB-819A-0169F93C9A6D}" srcOrd="5" destOrd="0" parTransId="{3F15399E-A5C8-49BF-A2AA-B2A5B82A2336}" sibTransId="{7D73F4DB-3E73-49E7-A11D-36880A80E54D}"/>
    <dgm:cxn modelId="{D9AC602B-5374-4CCB-9A4D-469DA04E350B}" type="presOf" srcId="{22E5F502-270A-4FA1-A4B2-CC67F40AF7E8}" destId="{F3CB69C8-A79F-4D0A-A575-27AA5F2C4A06}" srcOrd="0" destOrd="4"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69F69530-C7D7-4EE0-82D4-48DA8BC8A25E}" srcId="{F9F74CD7-B3E9-4B16-8475-8E5DED67BF9F}" destId="{4E198D24-B7C8-44F1-B43E-F4B5A564B98E}" srcOrd="5" destOrd="0" parTransId="{3E953875-BAB0-4DFB-BA54-46D2DB06E03E}" sibTransId="{55A4BA7A-E0E1-49F8-B81F-2FF697E1F220}"/>
    <dgm:cxn modelId="{DE9BB030-0C32-4183-BE43-A705EEBA708F}" srcId="{6F134B25-F110-4980-88F2-EFD6704E4A84}" destId="{22E5F502-270A-4FA1-A4B2-CC67F40AF7E8}" srcOrd="4" destOrd="0" parTransId="{12245948-084B-479A-92A6-556F834A24A2}" sibTransId="{7EDB4AA9-EC10-4AC6-AB67-1A6C705C9993}"/>
    <dgm:cxn modelId="{7991F53F-F2FA-4D32-97E2-1C33E4AA49F4}" type="presOf" srcId="{70B93294-AB6E-40B7-9CF1-0AC2ECE5638A}" destId="{368C63B5-9371-4C7F-B6BC-F4B0767C2D98}" srcOrd="0" destOrd="7" presId="urn:microsoft.com/office/officeart/2005/8/layout/chevron2"/>
    <dgm:cxn modelId="{54ECB142-7FE5-4E36-A26A-931F27CDC077}" srcId="{F9F74CD7-B3E9-4B16-8475-8E5DED67BF9F}" destId="{B5FBA367-1196-42E2-B6E9-15F8CE861855}" srcOrd="1" destOrd="0" parTransId="{CF9B183D-0376-4339-8820-86BF54D15477}" sibTransId="{07367B23-CDE6-4AF7-BE44-0283AF7336BA}"/>
    <dgm:cxn modelId="{489EE769-065E-44E1-8212-47185E26B60B}" srcId="{6F134B25-F110-4980-88F2-EFD6704E4A84}" destId="{76755B8C-D9F4-4C5C-8974-CD69D57F952F}" srcOrd="2" destOrd="0" parTransId="{02532AE4-E0E3-49AB-986A-E2F8E718FEAE}" sibTransId="{1FF30653-D010-434C-8D27-AC95CE08E0DD}"/>
    <dgm:cxn modelId="{12960D6B-DAB8-4F7B-976C-BA7AF7EED255}" srcId="{F9F74CD7-B3E9-4B16-8475-8E5DED67BF9F}" destId="{3E3F884D-07DD-4B68-9391-C84FCA637639}" srcOrd="2" destOrd="0" parTransId="{97355477-A734-490C-8120-B388B0839AFC}" sibTransId="{8E26E8E7-F6C4-46C1-A01D-2EC3CE079DBE}"/>
    <dgm:cxn modelId="{798C326F-C7FD-4493-897C-5FE00F82511A}" type="presOf" srcId="{D2568D58-1E30-4B37-9535-07AC813CD2DA}" destId="{368C63B5-9371-4C7F-B6BC-F4B0767C2D98}" srcOrd="0" destOrd="4" presId="urn:microsoft.com/office/officeart/2005/8/layout/chevron2"/>
    <dgm:cxn modelId="{73752553-9483-4FAF-A66E-B47DBD86F9D2}" type="presOf" srcId="{3E494761-BF85-4EAA-80B2-32DC13F21CBD}" destId="{368C63B5-9371-4C7F-B6BC-F4B0767C2D98}" srcOrd="0" destOrd="6" presId="urn:microsoft.com/office/officeart/2005/8/layout/chevron2"/>
    <dgm:cxn modelId="{8FBB6373-66FD-4C54-BED1-78DC86A7620E}" type="presOf" srcId="{10DCCA58-89FE-4F36-80E0-DFB892A18D2F}" destId="{F3CB69C8-A79F-4D0A-A575-27AA5F2C4A06}" srcOrd="0" destOrd="0" presId="urn:microsoft.com/office/officeart/2005/8/layout/chevron2"/>
    <dgm:cxn modelId="{8EEF3E79-5B40-460C-8E2F-588E45FA285B}" type="presOf" srcId="{3CC67415-2D3C-4F39-BA73-C5BF7D85B98B}" destId="{F3CB69C8-A79F-4D0A-A575-27AA5F2C4A06}" srcOrd="0" destOrd="3" presId="urn:microsoft.com/office/officeart/2005/8/layout/chevron2"/>
    <dgm:cxn modelId="{C894C87B-924D-4907-8D59-C512F890BF44}" srcId="{6F134B25-F110-4980-88F2-EFD6704E4A84}" destId="{10DCCA58-89FE-4F36-80E0-DFB892A18D2F}" srcOrd="0" destOrd="0" parTransId="{56E00A38-5175-4BF6-9DC6-567ABC8E8A40}" sibTransId="{F36F4FF8-999A-4D7F-9EA8-813CB41D5E6B}"/>
    <dgm:cxn modelId="{F83427A2-14EC-4D96-9D0E-8E1D81EF7CAB}" type="presOf" srcId="{D4016683-5279-4AFB-819A-0169F93C9A6D}" destId="{F3CB69C8-A79F-4D0A-A575-27AA5F2C4A06}" srcOrd="0" destOrd="5" presId="urn:microsoft.com/office/officeart/2005/8/layout/chevron2"/>
    <dgm:cxn modelId="{A228B6AF-727B-4D43-AF9C-DBD442098482}" srcId="{6F134B25-F110-4980-88F2-EFD6704E4A84}" destId="{3CC67415-2D3C-4F39-BA73-C5BF7D85B98B}" srcOrd="3" destOrd="0" parTransId="{9488D258-E030-4486-B182-499A1D8BEFD0}" sibTransId="{8725E60E-1E8C-4A7A-8BAC-062032D98040}"/>
    <dgm:cxn modelId="{204FDBAF-31CC-4D1A-A6BA-5819D4061557}" srcId="{F9F74CD7-B3E9-4B16-8475-8E5DED67BF9F}" destId="{E8F8A996-AC08-4CD2-B4C1-EAE8CF8C8805}" srcOrd="3" destOrd="0" parTransId="{C142FD82-4FB3-4954-B7E4-40D608B53E05}" sibTransId="{C35CADE9-331C-40CE-A176-341D5D7A9D7A}"/>
    <dgm:cxn modelId="{686E0BB1-1249-457B-A4DA-F016818339AF}" type="presOf" srcId="{76755B8C-D9F4-4C5C-8974-CD69D57F952F}" destId="{F3CB69C8-A79F-4D0A-A575-27AA5F2C4A06}" srcOrd="0" destOrd="2" presId="urn:microsoft.com/office/officeart/2005/8/layout/chevron2"/>
    <dgm:cxn modelId="{90B0D2B3-B73E-42DF-A804-18256613A1FF}" type="presOf" srcId="{3E3F884D-07DD-4B68-9391-C84FCA637639}" destId="{368C63B5-9371-4C7F-B6BC-F4B0767C2D98}" srcOrd="0" destOrd="2" presId="urn:microsoft.com/office/officeart/2005/8/layout/chevron2"/>
    <dgm:cxn modelId="{2BB4FFBA-57B5-4985-942E-F3909F693AA4}" srcId="{F9F74CD7-B3E9-4B16-8475-8E5DED67BF9F}" destId="{3E494761-BF85-4EAA-80B2-32DC13F21CBD}" srcOrd="6" destOrd="0" parTransId="{1C3397C8-8E77-4E7C-AF38-7A3A82218E9A}" sibTransId="{3B5FA680-11E8-445D-A5A2-9E95BFD6B34F}"/>
    <dgm:cxn modelId="{21A355BD-E064-474F-9599-98476CBA480D}" srcId="{F9F74CD7-B3E9-4B16-8475-8E5DED67BF9F}" destId="{70B93294-AB6E-40B7-9CF1-0AC2ECE5638A}" srcOrd="7" destOrd="0" parTransId="{6BBE0720-FA91-40BF-B3E3-83B6197395E1}" sibTransId="{66EBFC33-CF0E-40D4-8AF7-370E22B3D31A}"/>
    <dgm:cxn modelId="{C05B92C7-EAD0-4ED1-AADB-1BFCCDC79EC6}" type="presOf" srcId="{B5FBA367-1196-42E2-B6E9-15F8CE861855}" destId="{368C63B5-9371-4C7F-B6BC-F4B0767C2D98}" srcOrd="0" destOrd="1" presId="urn:microsoft.com/office/officeart/2005/8/layout/chevron2"/>
    <dgm:cxn modelId="{EAF6A6D2-BD28-4D2F-8E3A-6F8C68B89A44}" srcId="{F9F74CD7-B3E9-4B16-8475-8E5DED67BF9F}" destId="{D2568D58-1E30-4B37-9535-07AC813CD2DA}" srcOrd="4" destOrd="0" parTransId="{9A8978C4-2186-4C42-9E76-63A2EC6DA45C}" sibTransId="{DABD4D1D-46A8-4DC9-8054-29F2C1D0CF8B}"/>
    <dgm:cxn modelId="{24EB29DD-404D-4917-B92E-AAB00056CACB}" type="presOf" srcId="{4E198D24-B7C8-44F1-B43E-F4B5A564B98E}" destId="{368C63B5-9371-4C7F-B6BC-F4B0767C2D98}" srcOrd="0" destOrd="5" presId="urn:microsoft.com/office/officeart/2005/8/layout/chevron2"/>
    <dgm:cxn modelId="{DC703BE6-C84D-405C-84DE-8B7C57B97993}" type="presOf" srcId="{6F134B25-F110-4980-88F2-EFD6704E4A84}" destId="{9DCB8250-4A99-45CF-9908-73C80DC8D988}" srcOrd="0" destOrd="0" presId="urn:microsoft.com/office/officeart/2005/8/layout/chevron2"/>
    <dgm:cxn modelId="{14F137FC-8F6A-4F77-930A-447ED30527D0}" type="presOf" srcId="{F9F74CD7-B3E9-4B16-8475-8E5DED67BF9F}" destId="{173869A7-B364-4205-95DC-83EDE40C4730}" srcOrd="0" destOrd="0" presId="urn:microsoft.com/office/officeart/2005/8/layout/chevron2"/>
    <dgm:cxn modelId="{BED96DFE-2789-4AD3-8B2E-80971F428CA6}" srcId="{6F134B25-F110-4980-88F2-EFD6704E4A84}" destId="{2A0C2E84-2AE7-418E-B9AD-1121253BCF32}" srcOrd="1" destOrd="0" parTransId="{77999C6E-4387-40DB-8FCD-9509EA748DAA}" sibTransId="{792F1E7D-8B72-4F4E-BFFA-4C894B34FCE8}"/>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1753FC2C-532E-49D4-B010-196B2A30D296}" type="presParOf" srcId="{1A6264FC-0834-4902-9FD9-CC6A6C8DFA48}" destId="{1A567458-873F-49B3-8DDC-82277E3642C9}" srcOrd="2"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1A55B19-3C3D-4985-BE28-C4CED49E6919}" type="doc">
      <dgm:prSet loTypeId="urn:microsoft.com/office/officeart/2005/8/layout/pictureOrgChart+Icon" loCatId="hierarchy" qsTypeId="urn:microsoft.com/office/officeart/2005/8/quickstyle/simple2" qsCatId="simple" csTypeId="urn:microsoft.com/office/officeart/2005/8/colors/accent1_2" csCatId="accent1" phldr="1"/>
      <dgm:spPr/>
      <dgm:t>
        <a:bodyPr/>
        <a:lstStyle/>
        <a:p>
          <a:endParaRPr lang="en-US"/>
        </a:p>
      </dgm:t>
    </dgm:pt>
    <dgm:pt modelId="{5C3420F1-555E-4D1F-8EE6-5EC6EDC353EC}">
      <dgm:prSet phldrT="[Text]"/>
      <dgm:spPr/>
      <dgm:t>
        <a:bodyPr/>
        <a:lstStyle/>
        <a:p>
          <a:r>
            <a:rPr lang="en-US" err="1"/>
            <a:t>SecOff</a:t>
          </a:r>
          <a:r>
            <a:rPr lang="en-US"/>
            <a:t> Man</a:t>
          </a:r>
        </a:p>
      </dgm:t>
    </dgm:pt>
    <dgm:pt modelId="{3606B1BC-CC3E-4765-80C9-E68DD2B03815}" type="parTrans" cxnId="{348B6D0B-703F-4016-BFE6-49EAECC85315}">
      <dgm:prSet/>
      <dgm:spPr/>
      <dgm:t>
        <a:bodyPr/>
        <a:lstStyle/>
        <a:p>
          <a:endParaRPr lang="en-US"/>
        </a:p>
      </dgm:t>
    </dgm:pt>
    <dgm:pt modelId="{601ADCC7-F2B6-4B81-B1DD-4A87A48D4F05}" type="sibTrans" cxnId="{348B6D0B-703F-4016-BFE6-49EAECC85315}">
      <dgm:prSet/>
      <dgm:spPr/>
      <dgm:t>
        <a:bodyPr/>
        <a:lstStyle/>
        <a:p>
          <a:endParaRPr lang="en-US"/>
        </a:p>
      </dgm:t>
    </dgm:pt>
    <dgm:pt modelId="{A8214037-76BC-480C-A6D8-630FB85A8D25}" type="asst">
      <dgm:prSet phldrT="[Text]"/>
      <dgm:spPr/>
      <dgm:t>
        <a:bodyPr/>
        <a:lstStyle/>
        <a:p>
          <a:r>
            <a:rPr lang="en-US" err="1"/>
            <a:t>SecOff</a:t>
          </a:r>
          <a:endParaRPr lang="en-US"/>
        </a:p>
      </dgm:t>
    </dgm:pt>
    <dgm:pt modelId="{6181125A-5F4F-43AC-9C35-B3D07BBCB57B}" type="parTrans" cxnId="{FCCF17C8-1BEE-4B3D-984C-DB201D364600}">
      <dgm:prSet/>
      <dgm:spPr/>
      <dgm:t>
        <a:bodyPr/>
        <a:lstStyle/>
        <a:p>
          <a:endParaRPr lang="en-US"/>
        </a:p>
      </dgm:t>
    </dgm:pt>
    <dgm:pt modelId="{DD8A40B1-AEB8-4BC8-B42F-67C479194BFE}" type="sibTrans" cxnId="{FCCF17C8-1BEE-4B3D-984C-DB201D364600}">
      <dgm:prSet/>
      <dgm:spPr/>
      <dgm:t>
        <a:bodyPr/>
        <a:lstStyle/>
        <a:p>
          <a:endParaRPr lang="en-US"/>
        </a:p>
      </dgm:t>
    </dgm:pt>
    <dgm:pt modelId="{B8A0F58A-6290-44C3-B5C4-9CB3B12B5603}">
      <dgm:prSet phldrT="[Text]"/>
      <dgm:spPr/>
      <dgm:t>
        <a:bodyPr/>
        <a:lstStyle/>
        <a:p>
          <a:r>
            <a:rPr lang="en-US"/>
            <a:t>Badge Assistant</a:t>
          </a:r>
        </a:p>
      </dgm:t>
    </dgm:pt>
    <dgm:pt modelId="{24BB5481-EA88-405B-A7B8-C5E9C3A288D3}" type="parTrans" cxnId="{3954A140-8124-4825-979A-DC7760E99977}">
      <dgm:prSet/>
      <dgm:spPr/>
      <dgm:t>
        <a:bodyPr/>
        <a:lstStyle/>
        <a:p>
          <a:endParaRPr lang="en-US"/>
        </a:p>
      </dgm:t>
    </dgm:pt>
    <dgm:pt modelId="{CBA6D3E8-F05B-4EB7-BAAE-FB3C1D06BB29}" type="sibTrans" cxnId="{3954A140-8124-4825-979A-DC7760E99977}">
      <dgm:prSet/>
      <dgm:spPr/>
      <dgm:t>
        <a:bodyPr/>
        <a:lstStyle/>
        <a:p>
          <a:endParaRPr lang="en-US"/>
        </a:p>
      </dgm:t>
    </dgm:pt>
    <dgm:pt modelId="{A308E59C-96F2-4A17-AA5B-2318173021A9}">
      <dgm:prSet phldrT="[Text]"/>
      <dgm:spPr/>
      <dgm:t>
        <a:bodyPr/>
        <a:lstStyle/>
        <a:p>
          <a:r>
            <a:rPr lang="en-US"/>
            <a:t>Check-in Officer</a:t>
          </a:r>
        </a:p>
      </dgm:t>
    </dgm:pt>
    <dgm:pt modelId="{01E7BF67-212B-4A84-886F-68AD80309923}" type="parTrans" cxnId="{25EA99ED-0CB2-4659-ABBB-029FC9522584}">
      <dgm:prSet/>
      <dgm:spPr/>
      <dgm:t>
        <a:bodyPr/>
        <a:lstStyle/>
        <a:p>
          <a:endParaRPr lang="en-US"/>
        </a:p>
      </dgm:t>
    </dgm:pt>
    <dgm:pt modelId="{D5BB77CE-0D6C-4E26-BC5B-1951EE7AC65A}" type="sibTrans" cxnId="{25EA99ED-0CB2-4659-ABBB-029FC9522584}">
      <dgm:prSet/>
      <dgm:spPr/>
      <dgm:t>
        <a:bodyPr/>
        <a:lstStyle/>
        <a:p>
          <a:endParaRPr lang="en-US"/>
        </a:p>
      </dgm:t>
    </dgm:pt>
    <dgm:pt modelId="{CEBC934B-3188-42FD-9711-22233461815F}">
      <dgm:prSet phldrT="[Text]"/>
      <dgm:spPr/>
      <dgm:t>
        <a:bodyPr/>
        <a:lstStyle/>
        <a:p>
          <a:r>
            <a:rPr lang="en-US"/>
            <a:t>Reporter</a:t>
          </a:r>
        </a:p>
      </dgm:t>
    </dgm:pt>
    <dgm:pt modelId="{78134615-C8BB-4A1C-B80A-6C29A639237C}" type="parTrans" cxnId="{88C2D3DF-52A6-40EE-943D-1981685FBB61}">
      <dgm:prSet/>
      <dgm:spPr/>
      <dgm:t>
        <a:bodyPr/>
        <a:lstStyle/>
        <a:p>
          <a:endParaRPr lang="en-US"/>
        </a:p>
      </dgm:t>
    </dgm:pt>
    <dgm:pt modelId="{A70D8884-2CAF-49F8-B89A-F1948ECE80F7}" type="sibTrans" cxnId="{88C2D3DF-52A6-40EE-943D-1981685FBB61}">
      <dgm:prSet/>
      <dgm:spPr/>
      <dgm:t>
        <a:bodyPr/>
        <a:lstStyle/>
        <a:p>
          <a:endParaRPr lang="en-US"/>
        </a:p>
      </dgm:t>
    </dgm:pt>
    <dgm:pt modelId="{96B9F92A-3F8B-4584-AFD8-7769839DBE9E}" type="pres">
      <dgm:prSet presAssocID="{51A55B19-3C3D-4985-BE28-C4CED49E6919}" presName="hierChild1" presStyleCnt="0">
        <dgm:presLayoutVars>
          <dgm:orgChart val="1"/>
          <dgm:chPref val="1"/>
          <dgm:dir/>
          <dgm:animOne val="branch"/>
          <dgm:animLvl val="lvl"/>
          <dgm:resizeHandles/>
        </dgm:presLayoutVars>
      </dgm:prSet>
      <dgm:spPr/>
    </dgm:pt>
    <dgm:pt modelId="{DFD2D914-D84E-4180-A6B9-74C75A444684}" type="pres">
      <dgm:prSet presAssocID="{5C3420F1-555E-4D1F-8EE6-5EC6EDC353EC}" presName="hierRoot1" presStyleCnt="0">
        <dgm:presLayoutVars>
          <dgm:hierBranch val="init"/>
        </dgm:presLayoutVars>
      </dgm:prSet>
      <dgm:spPr/>
    </dgm:pt>
    <dgm:pt modelId="{9168040F-9862-45B5-B059-69E977D8FD2B}" type="pres">
      <dgm:prSet presAssocID="{5C3420F1-555E-4D1F-8EE6-5EC6EDC353EC}" presName="rootComposite1" presStyleCnt="0"/>
      <dgm:spPr/>
    </dgm:pt>
    <dgm:pt modelId="{F4116978-F242-44F6-A42F-3A3DC725528B}" type="pres">
      <dgm:prSet presAssocID="{5C3420F1-555E-4D1F-8EE6-5EC6EDC353EC}" presName="rootText1" presStyleLbl="node0" presStyleIdx="0" presStyleCnt="1">
        <dgm:presLayoutVars>
          <dgm:chPref val="3"/>
        </dgm:presLayoutVars>
      </dgm:prSet>
      <dgm:spPr/>
    </dgm:pt>
    <dgm:pt modelId="{2AAA5D75-56BF-4B39-953F-C572EB3F6BC7}" type="pres">
      <dgm:prSet presAssocID="{5C3420F1-555E-4D1F-8EE6-5EC6EDC353EC}" presName="rootPict1" presStyleLbl="alignImgPlace1" presStyleIdx="0" presStyleCnt="5"/>
      <dgm:spPr>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17000" r="-17000"/>
          </a:stretch>
        </a:blipFill>
        <a:ln>
          <a:noFill/>
        </a:ln>
      </dgm:spPr>
    </dgm:pt>
    <dgm:pt modelId="{A1951094-4516-4BAD-AA9E-93977D19B180}" type="pres">
      <dgm:prSet presAssocID="{5C3420F1-555E-4D1F-8EE6-5EC6EDC353EC}" presName="rootConnector1" presStyleLbl="node1" presStyleIdx="0" presStyleCnt="0"/>
      <dgm:spPr/>
    </dgm:pt>
    <dgm:pt modelId="{CD588921-AD71-4E40-9C54-23A5D2839ABC}" type="pres">
      <dgm:prSet presAssocID="{5C3420F1-555E-4D1F-8EE6-5EC6EDC353EC}" presName="hierChild2" presStyleCnt="0"/>
      <dgm:spPr/>
    </dgm:pt>
    <dgm:pt modelId="{E4222575-7803-424C-865F-BC72976FD4C5}" type="pres">
      <dgm:prSet presAssocID="{24BB5481-EA88-405B-A7B8-C5E9C3A288D3}" presName="Name37" presStyleLbl="parChTrans1D2" presStyleIdx="0" presStyleCnt="4"/>
      <dgm:spPr/>
    </dgm:pt>
    <dgm:pt modelId="{C00747C1-29FB-4CE7-9D5F-1D9C5063D9C5}" type="pres">
      <dgm:prSet presAssocID="{B8A0F58A-6290-44C3-B5C4-9CB3B12B5603}" presName="hierRoot2" presStyleCnt="0">
        <dgm:presLayoutVars>
          <dgm:hierBranch val="init"/>
        </dgm:presLayoutVars>
      </dgm:prSet>
      <dgm:spPr/>
    </dgm:pt>
    <dgm:pt modelId="{3779CC4A-9670-4561-AF96-AE0B9A6EA230}" type="pres">
      <dgm:prSet presAssocID="{B8A0F58A-6290-44C3-B5C4-9CB3B12B5603}" presName="rootComposite" presStyleCnt="0"/>
      <dgm:spPr/>
    </dgm:pt>
    <dgm:pt modelId="{E2D344D5-6DDA-40C0-8786-54A1AB638693}" type="pres">
      <dgm:prSet presAssocID="{B8A0F58A-6290-44C3-B5C4-9CB3B12B5603}" presName="rootText" presStyleLbl="node2" presStyleIdx="0" presStyleCnt="3">
        <dgm:presLayoutVars>
          <dgm:chPref val="3"/>
        </dgm:presLayoutVars>
      </dgm:prSet>
      <dgm:spPr/>
    </dgm:pt>
    <dgm:pt modelId="{E88FF56E-215C-4123-B467-F62680DEA780}" type="pres">
      <dgm:prSet presAssocID="{B8A0F58A-6290-44C3-B5C4-9CB3B12B5603}" presName="rootPict" presStyleLbl="align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00" r="-17000"/>
          </a:stretch>
        </a:blipFill>
        <a:ln>
          <a:noFill/>
        </a:ln>
      </dgm:spPr>
      <dgm:extLst>
        <a:ext uri="{E40237B7-FDA0-4F09-8148-C483321AD2D9}">
          <dgm14:cNvPr xmlns:dgm14="http://schemas.microsoft.com/office/drawing/2010/diagram" id="0" name="" descr="Employee badge with solid fill"/>
        </a:ext>
      </dgm:extLst>
    </dgm:pt>
    <dgm:pt modelId="{6E352ED8-2C5E-4643-A6C8-BDF30652BD57}" type="pres">
      <dgm:prSet presAssocID="{B8A0F58A-6290-44C3-B5C4-9CB3B12B5603}" presName="rootConnector" presStyleLbl="node2" presStyleIdx="0" presStyleCnt="3"/>
      <dgm:spPr/>
    </dgm:pt>
    <dgm:pt modelId="{B6842BEF-3550-4043-8128-C3EEBBA3246F}" type="pres">
      <dgm:prSet presAssocID="{B8A0F58A-6290-44C3-B5C4-9CB3B12B5603}" presName="hierChild4" presStyleCnt="0"/>
      <dgm:spPr/>
    </dgm:pt>
    <dgm:pt modelId="{E0D16E5C-972F-4E36-AF74-E1E3DAB332E8}" type="pres">
      <dgm:prSet presAssocID="{B8A0F58A-6290-44C3-B5C4-9CB3B12B5603}" presName="hierChild5" presStyleCnt="0"/>
      <dgm:spPr/>
    </dgm:pt>
    <dgm:pt modelId="{E94808F3-3033-485C-99AF-BB36BF78270A}" type="pres">
      <dgm:prSet presAssocID="{01E7BF67-212B-4A84-886F-68AD80309923}" presName="Name37" presStyleLbl="parChTrans1D2" presStyleIdx="1" presStyleCnt="4"/>
      <dgm:spPr/>
    </dgm:pt>
    <dgm:pt modelId="{A5C45062-7D7F-47F5-8232-157B94E5C15D}" type="pres">
      <dgm:prSet presAssocID="{A308E59C-96F2-4A17-AA5B-2318173021A9}" presName="hierRoot2" presStyleCnt="0">
        <dgm:presLayoutVars>
          <dgm:hierBranch val="init"/>
        </dgm:presLayoutVars>
      </dgm:prSet>
      <dgm:spPr/>
    </dgm:pt>
    <dgm:pt modelId="{4A55A31C-8F9B-4643-972E-A9EFB3CE7365}" type="pres">
      <dgm:prSet presAssocID="{A308E59C-96F2-4A17-AA5B-2318173021A9}" presName="rootComposite" presStyleCnt="0"/>
      <dgm:spPr/>
    </dgm:pt>
    <dgm:pt modelId="{1CEEC565-E2B6-49B6-98B2-ACC65512D729}" type="pres">
      <dgm:prSet presAssocID="{A308E59C-96F2-4A17-AA5B-2318173021A9}" presName="rootText" presStyleLbl="node2" presStyleIdx="1" presStyleCnt="3">
        <dgm:presLayoutVars>
          <dgm:chPref val="3"/>
        </dgm:presLayoutVars>
      </dgm:prSet>
      <dgm:spPr/>
    </dgm:pt>
    <dgm:pt modelId="{3A7D1823-7E8D-4243-9462-F4EE52EAA082}" type="pres">
      <dgm:prSet presAssocID="{A308E59C-96F2-4A17-AA5B-2318173021A9}" presName="rootPict" presStyleLbl="alignImgPlace1" presStyleIdx="2" presStyleCnt="5" custScaleX="985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00" r="-17000"/>
          </a:stretch>
        </a:blipFill>
        <a:ln>
          <a:noFill/>
        </a:ln>
      </dgm:spPr>
      <dgm:extLst>
        <a:ext uri="{E40237B7-FDA0-4F09-8148-C483321AD2D9}">
          <dgm14:cNvPr xmlns:dgm14="http://schemas.microsoft.com/office/drawing/2010/diagram" id="0" name="" descr="Badge New with solid fill"/>
        </a:ext>
      </dgm:extLst>
    </dgm:pt>
    <dgm:pt modelId="{8267DC85-57D9-4176-8859-2C149FA67CD0}" type="pres">
      <dgm:prSet presAssocID="{A308E59C-96F2-4A17-AA5B-2318173021A9}" presName="rootConnector" presStyleLbl="node2" presStyleIdx="1" presStyleCnt="3"/>
      <dgm:spPr/>
    </dgm:pt>
    <dgm:pt modelId="{CFAFCF01-1381-4EAC-97F1-3247A3123F2A}" type="pres">
      <dgm:prSet presAssocID="{A308E59C-96F2-4A17-AA5B-2318173021A9}" presName="hierChild4" presStyleCnt="0"/>
      <dgm:spPr/>
    </dgm:pt>
    <dgm:pt modelId="{04FBA5D1-2528-4FE5-9A3E-DA588F24142E}" type="pres">
      <dgm:prSet presAssocID="{A308E59C-96F2-4A17-AA5B-2318173021A9}" presName="hierChild5" presStyleCnt="0"/>
      <dgm:spPr/>
    </dgm:pt>
    <dgm:pt modelId="{9DA2E2D8-F9BF-49DA-8191-72B0F083754B}" type="pres">
      <dgm:prSet presAssocID="{78134615-C8BB-4A1C-B80A-6C29A639237C}" presName="Name37" presStyleLbl="parChTrans1D2" presStyleIdx="2" presStyleCnt="4"/>
      <dgm:spPr/>
    </dgm:pt>
    <dgm:pt modelId="{AD0678F9-4FF5-4984-8169-F1B48C0ABDDD}" type="pres">
      <dgm:prSet presAssocID="{CEBC934B-3188-42FD-9711-22233461815F}" presName="hierRoot2" presStyleCnt="0">
        <dgm:presLayoutVars>
          <dgm:hierBranch val="init"/>
        </dgm:presLayoutVars>
      </dgm:prSet>
      <dgm:spPr/>
    </dgm:pt>
    <dgm:pt modelId="{0A7A292A-6CC0-41F1-9BAF-12FE6B9603D9}" type="pres">
      <dgm:prSet presAssocID="{CEBC934B-3188-42FD-9711-22233461815F}" presName="rootComposite" presStyleCnt="0"/>
      <dgm:spPr/>
    </dgm:pt>
    <dgm:pt modelId="{91187C23-3BF7-4B3F-A529-43E6E6B6DF79}" type="pres">
      <dgm:prSet presAssocID="{CEBC934B-3188-42FD-9711-22233461815F}" presName="rootText" presStyleLbl="node2" presStyleIdx="2" presStyleCnt="3">
        <dgm:presLayoutVars>
          <dgm:chPref val="3"/>
        </dgm:presLayoutVars>
      </dgm:prSet>
      <dgm:spPr/>
    </dgm:pt>
    <dgm:pt modelId="{55D8EE83-7C8F-4CFB-BF4A-1D704AD9C07B}" type="pres">
      <dgm:prSet presAssocID="{CEBC934B-3188-42FD-9711-22233461815F}" presName="rootPict" presStyleLbl="align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00" r="-17000"/>
          </a:stretch>
        </a:blipFill>
        <a:ln>
          <a:noFill/>
        </a:ln>
      </dgm:spPr>
      <dgm:extLst>
        <a:ext uri="{E40237B7-FDA0-4F09-8148-C483321AD2D9}">
          <dgm14:cNvPr xmlns:dgm14="http://schemas.microsoft.com/office/drawing/2010/diagram" id="0" name="" descr="Statistics with solid fill"/>
        </a:ext>
      </dgm:extLst>
    </dgm:pt>
    <dgm:pt modelId="{782E8A11-1B7A-4058-B175-ED7002378D1F}" type="pres">
      <dgm:prSet presAssocID="{CEBC934B-3188-42FD-9711-22233461815F}" presName="rootConnector" presStyleLbl="node2" presStyleIdx="2" presStyleCnt="3"/>
      <dgm:spPr/>
    </dgm:pt>
    <dgm:pt modelId="{F0A0A8EB-7F04-4018-8E54-2B2AB5CBB021}" type="pres">
      <dgm:prSet presAssocID="{CEBC934B-3188-42FD-9711-22233461815F}" presName="hierChild4" presStyleCnt="0"/>
      <dgm:spPr/>
    </dgm:pt>
    <dgm:pt modelId="{77145AA2-03EF-4B06-8A17-5053E70AD857}" type="pres">
      <dgm:prSet presAssocID="{CEBC934B-3188-42FD-9711-22233461815F}" presName="hierChild5" presStyleCnt="0"/>
      <dgm:spPr/>
    </dgm:pt>
    <dgm:pt modelId="{7A26DAFF-F8A7-4C70-99DD-52C534684922}" type="pres">
      <dgm:prSet presAssocID="{5C3420F1-555E-4D1F-8EE6-5EC6EDC353EC}" presName="hierChild3" presStyleCnt="0"/>
      <dgm:spPr/>
    </dgm:pt>
    <dgm:pt modelId="{13819A7A-691D-4346-A46E-DFAAEF23BD0B}" type="pres">
      <dgm:prSet presAssocID="{6181125A-5F4F-43AC-9C35-B3D07BBCB57B}" presName="Name111" presStyleLbl="parChTrans1D2" presStyleIdx="3" presStyleCnt="4"/>
      <dgm:spPr/>
    </dgm:pt>
    <dgm:pt modelId="{2E29921C-106C-47A0-A5D7-63A1BC1F1338}" type="pres">
      <dgm:prSet presAssocID="{A8214037-76BC-480C-A6D8-630FB85A8D25}" presName="hierRoot3" presStyleCnt="0">
        <dgm:presLayoutVars>
          <dgm:hierBranch val="init"/>
        </dgm:presLayoutVars>
      </dgm:prSet>
      <dgm:spPr/>
    </dgm:pt>
    <dgm:pt modelId="{6FBB48FA-B34C-4531-9E03-8557C941A3EC}" type="pres">
      <dgm:prSet presAssocID="{A8214037-76BC-480C-A6D8-630FB85A8D25}" presName="rootComposite3" presStyleCnt="0"/>
      <dgm:spPr/>
    </dgm:pt>
    <dgm:pt modelId="{C0DB8301-AB29-4709-B6E8-16A77564D68C}" type="pres">
      <dgm:prSet presAssocID="{A8214037-76BC-480C-A6D8-630FB85A8D25}" presName="rootText3" presStyleLbl="asst1" presStyleIdx="0" presStyleCnt="1">
        <dgm:presLayoutVars>
          <dgm:chPref val="3"/>
        </dgm:presLayoutVars>
      </dgm:prSet>
      <dgm:spPr/>
    </dgm:pt>
    <dgm:pt modelId="{9ACEAF7F-60A0-44D0-8E0C-686D4D0D0EC5}" type="pres">
      <dgm:prSet presAssocID="{A8214037-76BC-480C-A6D8-630FB85A8D25}" presName="rootPict3" presStyleLbl="align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00" r="-17000"/>
          </a:stretch>
        </a:blipFill>
        <a:ln>
          <a:noFill/>
        </a:ln>
      </dgm:spPr>
      <dgm:extLst>
        <a:ext uri="{E40237B7-FDA0-4F09-8148-C483321AD2D9}">
          <dgm14:cNvPr xmlns:dgm14="http://schemas.microsoft.com/office/drawing/2010/diagram" id="0" name="" descr="Badge Tick with solid fill"/>
        </a:ext>
      </dgm:extLst>
    </dgm:pt>
    <dgm:pt modelId="{FC581E43-77B3-4730-999D-D0713B40C733}" type="pres">
      <dgm:prSet presAssocID="{A8214037-76BC-480C-A6D8-630FB85A8D25}" presName="rootConnector3" presStyleLbl="asst1" presStyleIdx="0" presStyleCnt="1"/>
      <dgm:spPr/>
    </dgm:pt>
    <dgm:pt modelId="{97350D83-9371-4579-A6BE-EB74F5372556}" type="pres">
      <dgm:prSet presAssocID="{A8214037-76BC-480C-A6D8-630FB85A8D25}" presName="hierChild6" presStyleCnt="0"/>
      <dgm:spPr/>
    </dgm:pt>
    <dgm:pt modelId="{C884E98F-524F-4FFC-BD5F-E0A179E4E255}" type="pres">
      <dgm:prSet presAssocID="{A8214037-76BC-480C-A6D8-630FB85A8D25}" presName="hierChild7" presStyleCnt="0"/>
      <dgm:spPr/>
    </dgm:pt>
  </dgm:ptLst>
  <dgm:cxnLst>
    <dgm:cxn modelId="{03837A03-0843-4029-9A3B-8E9EF11AACAD}" type="presOf" srcId="{A308E59C-96F2-4A17-AA5B-2318173021A9}" destId="{1CEEC565-E2B6-49B6-98B2-ACC65512D729}" srcOrd="0" destOrd="0" presId="urn:microsoft.com/office/officeart/2005/8/layout/pictureOrgChart+Icon"/>
    <dgm:cxn modelId="{C3EF7405-E44F-4F61-A248-627C2651B715}" type="presOf" srcId="{5C3420F1-555E-4D1F-8EE6-5EC6EDC353EC}" destId="{F4116978-F242-44F6-A42F-3A3DC725528B}" srcOrd="0" destOrd="0" presId="urn:microsoft.com/office/officeart/2005/8/layout/pictureOrgChart+Icon"/>
    <dgm:cxn modelId="{AB3F2A07-53F4-4B69-B561-B34004798386}" type="presOf" srcId="{6181125A-5F4F-43AC-9C35-B3D07BBCB57B}" destId="{13819A7A-691D-4346-A46E-DFAAEF23BD0B}" srcOrd="0" destOrd="0" presId="urn:microsoft.com/office/officeart/2005/8/layout/pictureOrgChart+Icon"/>
    <dgm:cxn modelId="{348B6D0B-703F-4016-BFE6-49EAECC85315}" srcId="{51A55B19-3C3D-4985-BE28-C4CED49E6919}" destId="{5C3420F1-555E-4D1F-8EE6-5EC6EDC353EC}" srcOrd="0" destOrd="0" parTransId="{3606B1BC-CC3E-4765-80C9-E68DD2B03815}" sibTransId="{601ADCC7-F2B6-4B81-B1DD-4A87A48D4F05}"/>
    <dgm:cxn modelId="{9463103B-59E1-4502-810C-AD8A0FBA96A2}" type="presOf" srcId="{CEBC934B-3188-42FD-9711-22233461815F}" destId="{782E8A11-1B7A-4058-B175-ED7002378D1F}" srcOrd="1" destOrd="0" presId="urn:microsoft.com/office/officeart/2005/8/layout/pictureOrgChart+Icon"/>
    <dgm:cxn modelId="{3954A140-8124-4825-979A-DC7760E99977}" srcId="{5C3420F1-555E-4D1F-8EE6-5EC6EDC353EC}" destId="{B8A0F58A-6290-44C3-B5C4-9CB3B12B5603}" srcOrd="1" destOrd="0" parTransId="{24BB5481-EA88-405B-A7B8-C5E9C3A288D3}" sibTransId="{CBA6D3E8-F05B-4EB7-BAAE-FB3C1D06BB29}"/>
    <dgm:cxn modelId="{04C36364-AB1A-4BE7-9299-33589EB96F38}" type="presOf" srcId="{01E7BF67-212B-4A84-886F-68AD80309923}" destId="{E94808F3-3033-485C-99AF-BB36BF78270A}" srcOrd="0" destOrd="0" presId="urn:microsoft.com/office/officeart/2005/8/layout/pictureOrgChart+Icon"/>
    <dgm:cxn modelId="{445E9748-003C-49A0-B406-EF8738A0234A}" type="presOf" srcId="{5C3420F1-555E-4D1F-8EE6-5EC6EDC353EC}" destId="{A1951094-4516-4BAD-AA9E-93977D19B180}" srcOrd="1" destOrd="0" presId="urn:microsoft.com/office/officeart/2005/8/layout/pictureOrgChart+Icon"/>
    <dgm:cxn modelId="{22FCE352-CB98-45D9-AC07-FBB418C5DD24}" type="presOf" srcId="{B8A0F58A-6290-44C3-B5C4-9CB3B12B5603}" destId="{6E352ED8-2C5E-4643-A6C8-BDF30652BD57}" srcOrd="1" destOrd="0" presId="urn:microsoft.com/office/officeart/2005/8/layout/pictureOrgChart+Icon"/>
    <dgm:cxn modelId="{2A9A1A74-673A-4817-83B9-CE596842C34B}" type="presOf" srcId="{51A55B19-3C3D-4985-BE28-C4CED49E6919}" destId="{96B9F92A-3F8B-4584-AFD8-7769839DBE9E}" srcOrd="0" destOrd="0" presId="urn:microsoft.com/office/officeart/2005/8/layout/pictureOrgChart+Icon"/>
    <dgm:cxn modelId="{5CF61C81-FA66-49E9-AECF-8BFE96DB63FA}" type="presOf" srcId="{24BB5481-EA88-405B-A7B8-C5E9C3A288D3}" destId="{E4222575-7803-424C-865F-BC72976FD4C5}" srcOrd="0" destOrd="0" presId="urn:microsoft.com/office/officeart/2005/8/layout/pictureOrgChart+Icon"/>
    <dgm:cxn modelId="{C79890C1-E4D8-4281-9A13-83296768B16E}" type="presOf" srcId="{CEBC934B-3188-42FD-9711-22233461815F}" destId="{91187C23-3BF7-4B3F-A529-43E6E6B6DF79}" srcOrd="0" destOrd="0" presId="urn:microsoft.com/office/officeart/2005/8/layout/pictureOrgChart+Icon"/>
    <dgm:cxn modelId="{FCCF17C8-1BEE-4B3D-984C-DB201D364600}" srcId="{5C3420F1-555E-4D1F-8EE6-5EC6EDC353EC}" destId="{A8214037-76BC-480C-A6D8-630FB85A8D25}" srcOrd="0" destOrd="0" parTransId="{6181125A-5F4F-43AC-9C35-B3D07BBCB57B}" sibTransId="{DD8A40B1-AEB8-4BC8-B42F-67C479194BFE}"/>
    <dgm:cxn modelId="{DDF935D5-034A-4AD5-B9FC-C7FD2E167A7A}" type="presOf" srcId="{A8214037-76BC-480C-A6D8-630FB85A8D25}" destId="{C0DB8301-AB29-4709-B6E8-16A77564D68C}" srcOrd="0" destOrd="0" presId="urn:microsoft.com/office/officeart/2005/8/layout/pictureOrgChart+Icon"/>
    <dgm:cxn modelId="{88C2D3DF-52A6-40EE-943D-1981685FBB61}" srcId="{5C3420F1-555E-4D1F-8EE6-5EC6EDC353EC}" destId="{CEBC934B-3188-42FD-9711-22233461815F}" srcOrd="3" destOrd="0" parTransId="{78134615-C8BB-4A1C-B80A-6C29A639237C}" sibTransId="{A70D8884-2CAF-49F8-B89A-F1948ECE80F7}"/>
    <dgm:cxn modelId="{048D7BED-9629-4EE9-B098-18E35B107222}" type="presOf" srcId="{A8214037-76BC-480C-A6D8-630FB85A8D25}" destId="{FC581E43-77B3-4730-999D-D0713B40C733}" srcOrd="1" destOrd="0" presId="urn:microsoft.com/office/officeart/2005/8/layout/pictureOrgChart+Icon"/>
    <dgm:cxn modelId="{25EA99ED-0CB2-4659-ABBB-029FC9522584}" srcId="{5C3420F1-555E-4D1F-8EE6-5EC6EDC353EC}" destId="{A308E59C-96F2-4A17-AA5B-2318173021A9}" srcOrd="2" destOrd="0" parTransId="{01E7BF67-212B-4A84-886F-68AD80309923}" sibTransId="{D5BB77CE-0D6C-4E26-BC5B-1951EE7AC65A}"/>
    <dgm:cxn modelId="{B66C4DF0-CDD2-420C-B201-7FC87188539C}" type="presOf" srcId="{A308E59C-96F2-4A17-AA5B-2318173021A9}" destId="{8267DC85-57D9-4176-8859-2C149FA67CD0}" srcOrd="1" destOrd="0" presId="urn:microsoft.com/office/officeart/2005/8/layout/pictureOrgChart+Icon"/>
    <dgm:cxn modelId="{03ED70F0-6A85-4846-9202-A6824C46C534}" type="presOf" srcId="{78134615-C8BB-4A1C-B80A-6C29A639237C}" destId="{9DA2E2D8-F9BF-49DA-8191-72B0F083754B}" srcOrd="0" destOrd="0" presId="urn:microsoft.com/office/officeart/2005/8/layout/pictureOrgChart+Icon"/>
    <dgm:cxn modelId="{942A09FC-83FB-4BEE-BCCE-73F687F63306}" type="presOf" srcId="{B8A0F58A-6290-44C3-B5C4-9CB3B12B5603}" destId="{E2D344D5-6DDA-40C0-8786-54A1AB638693}" srcOrd="0" destOrd="0" presId="urn:microsoft.com/office/officeart/2005/8/layout/pictureOrgChart+Icon"/>
    <dgm:cxn modelId="{F28D2699-D8A4-484F-BD21-2BC7380FAF1B}" type="presParOf" srcId="{96B9F92A-3F8B-4584-AFD8-7769839DBE9E}" destId="{DFD2D914-D84E-4180-A6B9-74C75A444684}" srcOrd="0" destOrd="0" presId="urn:microsoft.com/office/officeart/2005/8/layout/pictureOrgChart+Icon"/>
    <dgm:cxn modelId="{4567521F-D8AA-4BDF-B367-905F524A5A83}" type="presParOf" srcId="{DFD2D914-D84E-4180-A6B9-74C75A444684}" destId="{9168040F-9862-45B5-B059-69E977D8FD2B}" srcOrd="0" destOrd="0" presId="urn:microsoft.com/office/officeart/2005/8/layout/pictureOrgChart+Icon"/>
    <dgm:cxn modelId="{B74F0C96-FDAC-4FD8-B776-BCD7D348281E}" type="presParOf" srcId="{9168040F-9862-45B5-B059-69E977D8FD2B}" destId="{F4116978-F242-44F6-A42F-3A3DC725528B}" srcOrd="0" destOrd="0" presId="urn:microsoft.com/office/officeart/2005/8/layout/pictureOrgChart+Icon"/>
    <dgm:cxn modelId="{6D764E75-04B6-4635-9397-BCF50EDA4BCD}" type="presParOf" srcId="{9168040F-9862-45B5-B059-69E977D8FD2B}" destId="{2AAA5D75-56BF-4B39-953F-C572EB3F6BC7}" srcOrd="1" destOrd="0" presId="urn:microsoft.com/office/officeart/2005/8/layout/pictureOrgChart+Icon"/>
    <dgm:cxn modelId="{36624CA5-F635-4391-A3CF-A1F5C7329087}" type="presParOf" srcId="{9168040F-9862-45B5-B059-69E977D8FD2B}" destId="{A1951094-4516-4BAD-AA9E-93977D19B180}" srcOrd="2" destOrd="0" presId="urn:microsoft.com/office/officeart/2005/8/layout/pictureOrgChart+Icon"/>
    <dgm:cxn modelId="{429867C1-0B5A-4939-AB7B-848C2599D175}" type="presParOf" srcId="{DFD2D914-D84E-4180-A6B9-74C75A444684}" destId="{CD588921-AD71-4E40-9C54-23A5D2839ABC}" srcOrd="1" destOrd="0" presId="urn:microsoft.com/office/officeart/2005/8/layout/pictureOrgChart+Icon"/>
    <dgm:cxn modelId="{901A441B-D78B-4E90-BD15-2D4E268B2E52}" type="presParOf" srcId="{CD588921-AD71-4E40-9C54-23A5D2839ABC}" destId="{E4222575-7803-424C-865F-BC72976FD4C5}" srcOrd="0" destOrd="0" presId="urn:microsoft.com/office/officeart/2005/8/layout/pictureOrgChart+Icon"/>
    <dgm:cxn modelId="{29F93DCE-D8E9-4767-A87F-AAF244B94870}" type="presParOf" srcId="{CD588921-AD71-4E40-9C54-23A5D2839ABC}" destId="{C00747C1-29FB-4CE7-9D5F-1D9C5063D9C5}" srcOrd="1" destOrd="0" presId="urn:microsoft.com/office/officeart/2005/8/layout/pictureOrgChart+Icon"/>
    <dgm:cxn modelId="{1ECDF54D-5497-4234-B220-F161322240AD}" type="presParOf" srcId="{C00747C1-29FB-4CE7-9D5F-1D9C5063D9C5}" destId="{3779CC4A-9670-4561-AF96-AE0B9A6EA230}" srcOrd="0" destOrd="0" presId="urn:microsoft.com/office/officeart/2005/8/layout/pictureOrgChart+Icon"/>
    <dgm:cxn modelId="{F565A2A2-4EAF-42A7-9AB1-72A3AAF59958}" type="presParOf" srcId="{3779CC4A-9670-4561-AF96-AE0B9A6EA230}" destId="{E2D344D5-6DDA-40C0-8786-54A1AB638693}" srcOrd="0" destOrd="0" presId="urn:microsoft.com/office/officeart/2005/8/layout/pictureOrgChart+Icon"/>
    <dgm:cxn modelId="{DF967D42-FCDB-45B2-BDD6-CACA3450498C}" type="presParOf" srcId="{3779CC4A-9670-4561-AF96-AE0B9A6EA230}" destId="{E88FF56E-215C-4123-B467-F62680DEA780}" srcOrd="1" destOrd="0" presId="urn:microsoft.com/office/officeart/2005/8/layout/pictureOrgChart+Icon"/>
    <dgm:cxn modelId="{F825DE50-E20B-4A65-AF23-CA77313E45DD}" type="presParOf" srcId="{3779CC4A-9670-4561-AF96-AE0B9A6EA230}" destId="{6E352ED8-2C5E-4643-A6C8-BDF30652BD57}" srcOrd="2" destOrd="0" presId="urn:microsoft.com/office/officeart/2005/8/layout/pictureOrgChart+Icon"/>
    <dgm:cxn modelId="{3812343C-40E9-43B9-912B-2016C48F63C4}" type="presParOf" srcId="{C00747C1-29FB-4CE7-9D5F-1D9C5063D9C5}" destId="{B6842BEF-3550-4043-8128-C3EEBBA3246F}" srcOrd="1" destOrd="0" presId="urn:microsoft.com/office/officeart/2005/8/layout/pictureOrgChart+Icon"/>
    <dgm:cxn modelId="{FC995723-3461-451A-9074-E14044D9CD82}" type="presParOf" srcId="{C00747C1-29FB-4CE7-9D5F-1D9C5063D9C5}" destId="{E0D16E5C-972F-4E36-AF74-E1E3DAB332E8}" srcOrd="2" destOrd="0" presId="urn:microsoft.com/office/officeart/2005/8/layout/pictureOrgChart+Icon"/>
    <dgm:cxn modelId="{9E1415A6-63A7-4BD1-A06B-4A6D2B3A58AE}" type="presParOf" srcId="{CD588921-AD71-4E40-9C54-23A5D2839ABC}" destId="{E94808F3-3033-485C-99AF-BB36BF78270A}" srcOrd="2" destOrd="0" presId="urn:microsoft.com/office/officeart/2005/8/layout/pictureOrgChart+Icon"/>
    <dgm:cxn modelId="{0FDDC1CF-8258-4A75-B489-11FAEDB4B45E}" type="presParOf" srcId="{CD588921-AD71-4E40-9C54-23A5D2839ABC}" destId="{A5C45062-7D7F-47F5-8232-157B94E5C15D}" srcOrd="3" destOrd="0" presId="urn:microsoft.com/office/officeart/2005/8/layout/pictureOrgChart+Icon"/>
    <dgm:cxn modelId="{14413020-2300-43C8-8D4B-CB6ECBC4C326}" type="presParOf" srcId="{A5C45062-7D7F-47F5-8232-157B94E5C15D}" destId="{4A55A31C-8F9B-4643-972E-A9EFB3CE7365}" srcOrd="0" destOrd="0" presId="urn:microsoft.com/office/officeart/2005/8/layout/pictureOrgChart+Icon"/>
    <dgm:cxn modelId="{3C3E588C-8E92-4AFC-AF65-65FAB8672CE4}" type="presParOf" srcId="{4A55A31C-8F9B-4643-972E-A9EFB3CE7365}" destId="{1CEEC565-E2B6-49B6-98B2-ACC65512D729}" srcOrd="0" destOrd="0" presId="urn:microsoft.com/office/officeart/2005/8/layout/pictureOrgChart+Icon"/>
    <dgm:cxn modelId="{703D49C6-8F8A-46B6-B845-34869B08C4D2}" type="presParOf" srcId="{4A55A31C-8F9B-4643-972E-A9EFB3CE7365}" destId="{3A7D1823-7E8D-4243-9462-F4EE52EAA082}" srcOrd="1" destOrd="0" presId="urn:microsoft.com/office/officeart/2005/8/layout/pictureOrgChart+Icon"/>
    <dgm:cxn modelId="{0FB0AE08-BC67-400D-B74D-6E01F07570A4}" type="presParOf" srcId="{4A55A31C-8F9B-4643-972E-A9EFB3CE7365}" destId="{8267DC85-57D9-4176-8859-2C149FA67CD0}" srcOrd="2" destOrd="0" presId="urn:microsoft.com/office/officeart/2005/8/layout/pictureOrgChart+Icon"/>
    <dgm:cxn modelId="{6FA7EB0C-CDED-4640-B3CF-4E6C8ACB0E04}" type="presParOf" srcId="{A5C45062-7D7F-47F5-8232-157B94E5C15D}" destId="{CFAFCF01-1381-4EAC-97F1-3247A3123F2A}" srcOrd="1" destOrd="0" presId="urn:microsoft.com/office/officeart/2005/8/layout/pictureOrgChart+Icon"/>
    <dgm:cxn modelId="{DE292EC5-AE8C-492C-8A14-89A26B3BB8CB}" type="presParOf" srcId="{A5C45062-7D7F-47F5-8232-157B94E5C15D}" destId="{04FBA5D1-2528-4FE5-9A3E-DA588F24142E}" srcOrd="2" destOrd="0" presId="urn:microsoft.com/office/officeart/2005/8/layout/pictureOrgChart+Icon"/>
    <dgm:cxn modelId="{72CBD153-062B-45FF-A5AC-CD9AB4522951}" type="presParOf" srcId="{CD588921-AD71-4E40-9C54-23A5D2839ABC}" destId="{9DA2E2D8-F9BF-49DA-8191-72B0F083754B}" srcOrd="4" destOrd="0" presId="urn:microsoft.com/office/officeart/2005/8/layout/pictureOrgChart+Icon"/>
    <dgm:cxn modelId="{B2EE4E66-E446-41B4-9CC4-2810BA46ABF5}" type="presParOf" srcId="{CD588921-AD71-4E40-9C54-23A5D2839ABC}" destId="{AD0678F9-4FF5-4984-8169-F1B48C0ABDDD}" srcOrd="5" destOrd="0" presId="urn:microsoft.com/office/officeart/2005/8/layout/pictureOrgChart+Icon"/>
    <dgm:cxn modelId="{ECF297F9-DAA8-4029-B7E5-7C82C9469E30}" type="presParOf" srcId="{AD0678F9-4FF5-4984-8169-F1B48C0ABDDD}" destId="{0A7A292A-6CC0-41F1-9BAF-12FE6B9603D9}" srcOrd="0" destOrd="0" presId="urn:microsoft.com/office/officeart/2005/8/layout/pictureOrgChart+Icon"/>
    <dgm:cxn modelId="{E9D9D2A7-DECA-4AC8-ABB0-5FDF6FC7BD92}" type="presParOf" srcId="{0A7A292A-6CC0-41F1-9BAF-12FE6B9603D9}" destId="{91187C23-3BF7-4B3F-A529-43E6E6B6DF79}" srcOrd="0" destOrd="0" presId="urn:microsoft.com/office/officeart/2005/8/layout/pictureOrgChart+Icon"/>
    <dgm:cxn modelId="{481B0228-22C0-4E78-AC94-51B51BF88418}" type="presParOf" srcId="{0A7A292A-6CC0-41F1-9BAF-12FE6B9603D9}" destId="{55D8EE83-7C8F-4CFB-BF4A-1D704AD9C07B}" srcOrd="1" destOrd="0" presId="urn:microsoft.com/office/officeart/2005/8/layout/pictureOrgChart+Icon"/>
    <dgm:cxn modelId="{DF794CE2-12E3-4BD5-A1BC-EF640EE2B0DB}" type="presParOf" srcId="{0A7A292A-6CC0-41F1-9BAF-12FE6B9603D9}" destId="{782E8A11-1B7A-4058-B175-ED7002378D1F}" srcOrd="2" destOrd="0" presId="urn:microsoft.com/office/officeart/2005/8/layout/pictureOrgChart+Icon"/>
    <dgm:cxn modelId="{ACDCE723-99C1-48ED-BA11-33701BAB40D7}" type="presParOf" srcId="{AD0678F9-4FF5-4984-8169-F1B48C0ABDDD}" destId="{F0A0A8EB-7F04-4018-8E54-2B2AB5CBB021}" srcOrd="1" destOrd="0" presId="urn:microsoft.com/office/officeart/2005/8/layout/pictureOrgChart+Icon"/>
    <dgm:cxn modelId="{DE795724-54A5-4E18-A267-33D0111FD4AF}" type="presParOf" srcId="{AD0678F9-4FF5-4984-8169-F1B48C0ABDDD}" destId="{77145AA2-03EF-4B06-8A17-5053E70AD857}" srcOrd="2" destOrd="0" presId="urn:microsoft.com/office/officeart/2005/8/layout/pictureOrgChart+Icon"/>
    <dgm:cxn modelId="{D17489B6-495D-4FD4-BD98-CC7E4775E1F0}" type="presParOf" srcId="{DFD2D914-D84E-4180-A6B9-74C75A444684}" destId="{7A26DAFF-F8A7-4C70-99DD-52C534684922}" srcOrd="2" destOrd="0" presId="urn:microsoft.com/office/officeart/2005/8/layout/pictureOrgChart+Icon"/>
    <dgm:cxn modelId="{EDE9C65F-F6CD-4477-BB0A-969CCA699356}" type="presParOf" srcId="{7A26DAFF-F8A7-4C70-99DD-52C534684922}" destId="{13819A7A-691D-4346-A46E-DFAAEF23BD0B}" srcOrd="0" destOrd="0" presId="urn:microsoft.com/office/officeart/2005/8/layout/pictureOrgChart+Icon"/>
    <dgm:cxn modelId="{C1B9AC61-D700-4FED-94D9-A4A3A4A94957}" type="presParOf" srcId="{7A26DAFF-F8A7-4C70-99DD-52C534684922}" destId="{2E29921C-106C-47A0-A5D7-63A1BC1F1338}" srcOrd="1" destOrd="0" presId="urn:microsoft.com/office/officeart/2005/8/layout/pictureOrgChart+Icon"/>
    <dgm:cxn modelId="{2F7585C4-7C98-4B79-8B18-EBBA4B928955}" type="presParOf" srcId="{2E29921C-106C-47A0-A5D7-63A1BC1F1338}" destId="{6FBB48FA-B34C-4531-9E03-8557C941A3EC}" srcOrd="0" destOrd="0" presId="urn:microsoft.com/office/officeart/2005/8/layout/pictureOrgChart+Icon"/>
    <dgm:cxn modelId="{F08D19C0-1370-44BC-AAD0-021EBA76750F}" type="presParOf" srcId="{6FBB48FA-B34C-4531-9E03-8557C941A3EC}" destId="{C0DB8301-AB29-4709-B6E8-16A77564D68C}" srcOrd="0" destOrd="0" presId="urn:microsoft.com/office/officeart/2005/8/layout/pictureOrgChart+Icon"/>
    <dgm:cxn modelId="{CEFCD65D-D642-4DF1-9868-EDE537FF07DE}" type="presParOf" srcId="{6FBB48FA-B34C-4531-9E03-8557C941A3EC}" destId="{9ACEAF7F-60A0-44D0-8E0C-686D4D0D0EC5}" srcOrd="1" destOrd="0" presId="urn:microsoft.com/office/officeart/2005/8/layout/pictureOrgChart+Icon"/>
    <dgm:cxn modelId="{50F4C4B8-D9EB-4401-982E-E43EF53E2244}" type="presParOf" srcId="{6FBB48FA-B34C-4531-9E03-8557C941A3EC}" destId="{FC581E43-77B3-4730-999D-D0713B40C733}" srcOrd="2" destOrd="0" presId="urn:microsoft.com/office/officeart/2005/8/layout/pictureOrgChart+Icon"/>
    <dgm:cxn modelId="{6A8C6363-03E5-40A6-9357-E9DD5D821DB4}" type="presParOf" srcId="{2E29921C-106C-47A0-A5D7-63A1BC1F1338}" destId="{97350D83-9371-4579-A6BE-EB74F5372556}" srcOrd="1" destOrd="0" presId="urn:microsoft.com/office/officeart/2005/8/layout/pictureOrgChart+Icon"/>
    <dgm:cxn modelId="{3798541C-DAA6-4DAD-A260-B1E7F9CD2238}" type="presParOf" srcId="{2E29921C-106C-47A0-A5D7-63A1BC1F1338}" destId="{C884E98F-524F-4FFC-BD5F-E0A179E4E255}" srcOrd="2" destOrd="0" presId="urn:microsoft.com/office/officeart/2005/8/layout/pictureOrgChar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Report</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pPr>
          <a:r>
            <a:rPr lang="en-US" sz="1600" kern="1200">
              <a:solidFill>
                <a:srgbClr val="000000">
                  <a:hueOff val="0"/>
                  <a:satOff val="0"/>
                  <a:lumOff val="0"/>
                  <a:alphaOff val="0"/>
                </a:srgbClr>
              </a:solidFill>
              <a:latin typeface="Calibri" panose="020F0502020204030204"/>
              <a:ea typeface="+mn-ea"/>
              <a:cs typeface="+mn-cs"/>
            </a:rPr>
            <a:t>See the logs</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Badge Printing</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10DCCA58-89FE-4F36-80E0-DFB892A18D2F}">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Preview badge</a:t>
          </a:r>
          <a:endParaRPr lang="en-US" sz="1600" kern="1200">
            <a:solidFill>
              <a:schemeClr val="accent2">
                <a:lumMod val="75000"/>
              </a:schemeClr>
            </a:solidFill>
            <a:latin typeface="Calibri" panose="020F0502020204030204"/>
            <a:ea typeface="+mn-ea"/>
            <a:cs typeface="+mn-cs"/>
          </a:endParaRPr>
        </a:p>
      </dgm:t>
    </dgm:pt>
    <dgm:pt modelId="{56E00A38-5175-4BF6-9DC6-567ABC8E8A40}" type="parTrans" cxnId="{C894C87B-924D-4907-8D59-C512F890BF44}">
      <dgm:prSet/>
      <dgm:spPr/>
      <dgm:t>
        <a:bodyPr/>
        <a:lstStyle/>
        <a:p>
          <a:endParaRPr lang="en-US"/>
        </a:p>
      </dgm:t>
    </dgm:pt>
    <dgm:pt modelId="{F36F4FF8-999A-4D7F-9EA8-813CB41D5E6B}" type="sibTrans" cxnId="{C894C87B-924D-4907-8D59-C512F890BF44}">
      <dgm:prSet/>
      <dgm:spPr/>
      <dgm:t>
        <a:bodyPr/>
        <a:lstStyle/>
        <a:p>
          <a:endParaRPr lang="en-US"/>
        </a:p>
      </dgm:t>
    </dgm:pt>
    <dgm:pt modelId="{6B31EB2A-0971-44D7-BB6D-05574B4844C8}">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Check-in registrant(s)</a:t>
          </a:r>
        </a:p>
      </dgm:t>
    </dgm:pt>
    <dgm:pt modelId="{3108EBD4-08E9-425F-8C52-E5CC9BCC78DD}" type="parTrans" cxnId="{35CFE1F9-425D-4C46-B244-723C49644F0D}">
      <dgm:prSet/>
      <dgm:spPr/>
      <dgm:t>
        <a:bodyPr/>
        <a:lstStyle/>
        <a:p>
          <a:endParaRPr lang="en-US"/>
        </a:p>
      </dgm:t>
    </dgm:pt>
    <dgm:pt modelId="{D892D0CB-0710-41EE-846F-1BC45E85F302}" type="sibTrans" cxnId="{35CFE1F9-425D-4C46-B244-723C49644F0D}">
      <dgm:prSet/>
      <dgm:spPr/>
      <dgm:t>
        <a:bodyPr/>
        <a:lstStyle/>
        <a:p>
          <a:endParaRPr lang="en-US"/>
        </a:p>
      </dgm:t>
    </dgm:pt>
    <dgm:pt modelId="{1C76A75F-F54D-4144-860E-72631284CC71}">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Select the badge template, if multiple templates are available</a:t>
          </a:r>
        </a:p>
      </dgm:t>
    </dgm:pt>
    <dgm:pt modelId="{A46B548B-F39A-4A24-B61C-ECC9E994814C}" type="parTrans" cxnId="{C58FEDF0-633F-4722-9CEA-0E993B882564}">
      <dgm:prSet/>
      <dgm:spPr/>
      <dgm:t>
        <a:bodyPr/>
        <a:lstStyle/>
        <a:p>
          <a:endParaRPr lang="en-US"/>
        </a:p>
      </dgm:t>
    </dgm:pt>
    <dgm:pt modelId="{3C9784E6-BF4B-4E29-AE7D-0F447D77667E}" type="sibTrans" cxnId="{C58FEDF0-633F-4722-9CEA-0E993B882564}">
      <dgm:prSet/>
      <dgm:spPr/>
      <dgm:t>
        <a:bodyPr/>
        <a:lstStyle/>
        <a:p>
          <a:endParaRPr lang="en-US"/>
        </a:p>
      </dgm:t>
    </dgm:pt>
    <dgm:pt modelId="{1D25CC74-4337-467A-A1BE-C8E0273188B9}">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chemeClr val="accent2">
                  <a:lumMod val="75000"/>
                </a:schemeClr>
              </a:solidFill>
              <a:latin typeface="Calibri" panose="020F0502020204030204"/>
              <a:ea typeface="+mn-ea"/>
              <a:cs typeface="+mn-cs"/>
            </a:rPr>
            <a:t>Export to CCURE 9000</a:t>
          </a:r>
          <a:r>
            <a:rPr lang="en-US" sz="1600" kern="1200">
              <a:solidFill>
                <a:srgbClr val="000000">
                  <a:hueOff val="0"/>
                  <a:satOff val="0"/>
                  <a:lumOff val="0"/>
                  <a:alphaOff val="0"/>
                </a:srgbClr>
              </a:solidFill>
              <a:latin typeface="Calibri" panose="020F0502020204030204"/>
              <a:ea typeface="+mn-ea"/>
              <a:cs typeface="+mn-cs"/>
            </a:rPr>
            <a:t>, if the location is Palais des nation or Palais Wilson</a:t>
          </a:r>
        </a:p>
      </dgm:t>
    </dgm:pt>
    <dgm:pt modelId="{F3842045-752A-41E2-8799-C3BBDC4A2DE1}" type="parTrans" cxnId="{0B1F5E5D-A1A9-4E1B-81FD-5A907804CCFA}">
      <dgm:prSet/>
      <dgm:spPr/>
      <dgm:t>
        <a:bodyPr/>
        <a:lstStyle/>
        <a:p>
          <a:endParaRPr lang="en-US"/>
        </a:p>
      </dgm:t>
    </dgm:pt>
    <dgm:pt modelId="{A3325FBB-60FB-474E-BE38-AAD58F51D7D9}" type="sibTrans" cxnId="{0B1F5E5D-A1A9-4E1B-81FD-5A907804CCFA}">
      <dgm:prSet/>
      <dgm:spPr/>
      <dgm:t>
        <a:bodyPr/>
        <a:lstStyle/>
        <a:p>
          <a:endParaRPr lang="en-US"/>
        </a:p>
      </dgm:t>
    </dgm:pt>
    <dgm:pt modelId="{17505F03-7A23-4D7D-9DED-7024ACBC72BF}">
      <dgm:prSet phldrT="[Text]" custT="1"/>
      <dgm:spPr/>
      <dgm:t>
        <a:bodyPr/>
        <a:lstStyle/>
        <a:p>
          <a:r>
            <a:rPr lang="en-US" sz="1400"/>
            <a:t>Customization</a:t>
          </a:r>
          <a:endParaRPr lang="en-US" sz="1600"/>
        </a:p>
      </dgm:t>
    </dgm:pt>
    <dgm:pt modelId="{9B3A0053-EB2D-4B3F-93B8-64F9BDC16782}" type="parTrans" cxnId="{54C4ED00-0B8C-431F-BAB8-F3733103DD33}">
      <dgm:prSet/>
      <dgm:spPr/>
      <dgm:t>
        <a:bodyPr/>
        <a:lstStyle/>
        <a:p>
          <a:endParaRPr lang="en-US"/>
        </a:p>
      </dgm:t>
    </dgm:pt>
    <dgm:pt modelId="{DE4CF22B-06C7-4D61-98DF-4934E20DA4F7}" type="sibTrans" cxnId="{54C4ED00-0B8C-431F-BAB8-F3733103DD33}">
      <dgm:prSet/>
      <dgm:spPr/>
      <dgm:t>
        <a:bodyPr/>
        <a:lstStyle/>
        <a:p>
          <a:endParaRPr lang="en-US"/>
        </a:p>
      </dgm:t>
    </dgm:pt>
    <dgm:pt modelId="{CA581D23-6014-4E39-BF18-07847A38B0A5}">
      <dgm:prSet custT="1"/>
      <dgm:spPr>
        <a:ln>
          <a:noFill/>
        </a:ln>
      </dgm:spPr>
      <dgm:t>
        <a:bodyPr/>
        <a:lstStyle/>
        <a:p>
          <a:r>
            <a:rPr lang="en-US" sz="1600"/>
            <a:t>Define default badge validity for each representation type</a:t>
          </a:r>
        </a:p>
      </dgm:t>
    </dgm:pt>
    <dgm:pt modelId="{5DFD6183-6EE5-4268-B5E8-F27D99FF120A}" type="parTrans" cxnId="{81C5FB7B-F1C4-4BF2-82B6-8E129A2A1F8E}">
      <dgm:prSet/>
      <dgm:spPr/>
      <dgm:t>
        <a:bodyPr/>
        <a:lstStyle/>
        <a:p>
          <a:endParaRPr lang="en-US"/>
        </a:p>
      </dgm:t>
    </dgm:pt>
    <dgm:pt modelId="{EEFD1562-C5ED-49F4-B14A-4F8F6BC27D8C}" type="sibTrans" cxnId="{81C5FB7B-F1C4-4BF2-82B6-8E129A2A1F8E}">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3" custLinFactNeighborY="0">
        <dgm:presLayoutVars>
          <dgm:chMax val="1"/>
          <dgm:bulletEnabled val="1"/>
        </dgm:presLayoutVars>
      </dgm:prSet>
      <dgm:spPr/>
    </dgm:pt>
    <dgm:pt modelId="{368C63B5-9371-4C7F-B6BC-F4B0767C2D98}" type="pres">
      <dgm:prSet presAssocID="{F9F74CD7-B3E9-4B16-8475-8E5DED67BF9F}" presName="descendantText" presStyleLbl="alignAcc1" presStyleIdx="0" presStyleCnt="3" custScaleX="98801" custScaleY="41190" custLinFactNeighborX="599" custLinFactNeighborY="18221">
        <dgm:presLayoutVars>
          <dgm:bulletEnabled val="1"/>
        </dgm:presLayoutVars>
      </dgm:prSet>
      <dgm:spPr/>
    </dgm:pt>
    <dgm:pt modelId="{066C7D6D-A7DF-43B0-946B-C861E3AA4FE3}" type="pres">
      <dgm:prSet presAssocID="{6D92E185-C5A1-4C19-B4B2-BE2296B57842}" presName="sp" presStyleCnt="0"/>
      <dgm:spPr/>
    </dgm:pt>
    <dgm:pt modelId="{818BF058-F7D7-48B0-9394-2949CA9FFB0B}" type="pres">
      <dgm:prSet presAssocID="{17505F03-7A23-4D7D-9DED-7024ACBC72BF}" presName="composite" presStyleCnt="0"/>
      <dgm:spPr/>
    </dgm:pt>
    <dgm:pt modelId="{DF990DE3-D4F4-4BAE-AF85-FF6DE375A0DB}" type="pres">
      <dgm:prSet presAssocID="{17505F03-7A23-4D7D-9DED-7024ACBC72BF}" presName="parentText" presStyleLbl="alignNode1" presStyleIdx="1" presStyleCnt="3" custLinFactNeighborY="0">
        <dgm:presLayoutVars>
          <dgm:chMax val="1"/>
          <dgm:bulletEnabled val="1"/>
        </dgm:presLayoutVars>
      </dgm:prSet>
      <dgm:spPr/>
    </dgm:pt>
    <dgm:pt modelId="{F2A62A00-15AD-4407-945F-074BFF04DD49}" type="pres">
      <dgm:prSet presAssocID="{17505F03-7A23-4D7D-9DED-7024ACBC72BF}" presName="descendantText" presStyleLbl="alignAcc1" presStyleIdx="1" presStyleCnt="3" custScaleX="98810">
        <dgm:presLayoutVars>
          <dgm:bulletEnabled val="1"/>
        </dgm:presLayoutVars>
      </dgm:prSet>
      <dgm:spPr/>
    </dgm:pt>
    <dgm:pt modelId="{C6DC463D-336F-4144-97CE-0ABB59337A29}" type="pres">
      <dgm:prSet presAssocID="{DE4CF22B-06C7-4D61-98DF-4934E20DA4F7}"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2" presStyleCnt="3" custLinFactNeighborY="0">
        <dgm:presLayoutVars>
          <dgm:chMax val="1"/>
          <dgm:bulletEnabled val="1"/>
        </dgm:presLayoutVars>
      </dgm:prSet>
      <dgm:spPr/>
    </dgm:pt>
    <dgm:pt modelId="{F3CB69C8-A79F-4D0A-A575-27AA5F2C4A06}" type="pres">
      <dgm:prSet presAssocID="{6F134B25-F110-4980-88F2-EFD6704E4A84}" presName="descendantText" presStyleLbl="alignAcc1" presStyleIdx="2" presStyleCnt="3" custScaleY="80758" custLinFactNeighborY="30959">
        <dgm:presLayoutVars>
          <dgm:bulletEnabled val="1"/>
        </dgm:presLayoutVars>
      </dgm:prSet>
      <dgm:spPr/>
    </dgm:pt>
  </dgm:ptLst>
  <dgm:cxnLst>
    <dgm:cxn modelId="{54C4ED00-0B8C-431F-BAB8-F3733103DD33}" srcId="{D2396D99-A909-4590-945C-3DEF3756C8C3}" destId="{17505F03-7A23-4D7D-9DED-7024ACBC72BF}" srcOrd="1" destOrd="0" parTransId="{9B3A0053-EB2D-4B3F-93B8-64F9BDC16782}" sibTransId="{DE4CF22B-06C7-4D61-98DF-4934E20DA4F7}"/>
    <dgm:cxn modelId="{2A74C20F-E9C2-4973-8352-005727A0FC95}" srcId="{D2396D99-A909-4590-945C-3DEF3756C8C3}" destId="{6F134B25-F110-4980-88F2-EFD6704E4A84}" srcOrd="2" destOrd="0" parTransId="{57934618-B601-4DD7-BE99-D8CFF0E2CDD7}" sibTransId="{2C0FB4A2-6D82-4F21-8CCB-339A200761D4}"/>
    <dgm:cxn modelId="{D1C20B12-6E1A-4666-8B69-C8AF05B64C17}" type="presOf" srcId="{1C76A75F-F54D-4144-860E-72631284CC71}" destId="{F3CB69C8-A79F-4D0A-A575-27AA5F2C4A06}" srcOrd="0" destOrd="2" presId="urn:microsoft.com/office/officeart/2005/8/layout/chevron2"/>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E62AC722-CBF2-4A8A-A52A-DD29E1540024}" type="presOf" srcId="{D2396D99-A909-4590-945C-3DEF3756C8C3}" destId="{1A6264FC-0834-4902-9FD9-CC6A6C8DFA48}" srcOrd="0" destOrd="0" presId="urn:microsoft.com/office/officeart/2005/8/layout/chevron2"/>
    <dgm:cxn modelId="{811DA725-D00E-4E11-A978-1509DF53C4AB}" type="presOf" srcId="{6B31EB2A-0971-44D7-BB6D-05574B4844C8}" destId="{F3CB69C8-A79F-4D0A-A575-27AA5F2C4A06}" srcOrd="0" destOrd="1"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0B1F5E5D-A1A9-4E1B-81FD-5A907804CCFA}" srcId="{6F134B25-F110-4980-88F2-EFD6704E4A84}" destId="{1D25CC74-4337-467A-A1BE-C8E0273188B9}" srcOrd="3" destOrd="0" parTransId="{F3842045-752A-41E2-8799-C3BBDC4A2DE1}" sibTransId="{A3325FBB-60FB-474E-BE38-AAD58F51D7D9}"/>
    <dgm:cxn modelId="{DED94568-C28C-4BA7-A5E9-7B7C6503F76B}" type="presOf" srcId="{CA581D23-6014-4E39-BF18-07847A38B0A5}" destId="{F2A62A00-15AD-4407-945F-074BFF04DD49}" srcOrd="0" destOrd="0" presId="urn:microsoft.com/office/officeart/2005/8/layout/chevron2"/>
    <dgm:cxn modelId="{8FBB6373-66FD-4C54-BED1-78DC86A7620E}" type="presOf" srcId="{10DCCA58-89FE-4F36-80E0-DFB892A18D2F}" destId="{F3CB69C8-A79F-4D0A-A575-27AA5F2C4A06}" srcOrd="0" destOrd="0" presId="urn:microsoft.com/office/officeart/2005/8/layout/chevron2"/>
    <dgm:cxn modelId="{206E7C77-0FD5-40C4-B9C2-9E49AA7ADC98}" type="presOf" srcId="{1D25CC74-4337-467A-A1BE-C8E0273188B9}" destId="{F3CB69C8-A79F-4D0A-A575-27AA5F2C4A06}" srcOrd="0" destOrd="3" presId="urn:microsoft.com/office/officeart/2005/8/layout/chevron2"/>
    <dgm:cxn modelId="{C894C87B-924D-4907-8D59-C512F890BF44}" srcId="{6F134B25-F110-4980-88F2-EFD6704E4A84}" destId="{10DCCA58-89FE-4F36-80E0-DFB892A18D2F}" srcOrd="0" destOrd="0" parTransId="{56E00A38-5175-4BF6-9DC6-567ABC8E8A40}" sibTransId="{F36F4FF8-999A-4D7F-9EA8-813CB41D5E6B}"/>
    <dgm:cxn modelId="{81C5FB7B-F1C4-4BF2-82B6-8E129A2A1F8E}" srcId="{17505F03-7A23-4D7D-9DED-7024ACBC72BF}" destId="{CA581D23-6014-4E39-BF18-07847A38B0A5}" srcOrd="0" destOrd="0" parTransId="{5DFD6183-6EE5-4268-B5E8-F27D99FF120A}" sibTransId="{EEFD1562-C5ED-49F4-B14A-4F8F6BC27D8C}"/>
    <dgm:cxn modelId="{9CF73187-8F7B-4FBA-AED9-2BEFC0085D3D}" type="presOf" srcId="{17505F03-7A23-4D7D-9DED-7024ACBC72BF}" destId="{DF990DE3-D4F4-4BAE-AF85-FF6DE375A0DB}" srcOrd="0" destOrd="0" presId="urn:microsoft.com/office/officeart/2005/8/layout/chevron2"/>
    <dgm:cxn modelId="{DC703BE6-C84D-405C-84DE-8B7C57B97993}" type="presOf" srcId="{6F134B25-F110-4980-88F2-EFD6704E4A84}" destId="{9DCB8250-4A99-45CF-9908-73C80DC8D988}" srcOrd="0" destOrd="0" presId="urn:microsoft.com/office/officeart/2005/8/layout/chevron2"/>
    <dgm:cxn modelId="{C58FEDF0-633F-4722-9CEA-0E993B882564}" srcId="{6F134B25-F110-4980-88F2-EFD6704E4A84}" destId="{1C76A75F-F54D-4144-860E-72631284CC71}" srcOrd="2" destOrd="0" parTransId="{A46B548B-F39A-4A24-B61C-ECC9E994814C}" sibTransId="{3C9784E6-BF4B-4E29-AE7D-0F447D77667E}"/>
    <dgm:cxn modelId="{35CFE1F9-425D-4C46-B244-723C49644F0D}" srcId="{6F134B25-F110-4980-88F2-EFD6704E4A84}" destId="{6B31EB2A-0971-44D7-BB6D-05574B4844C8}" srcOrd="1" destOrd="0" parTransId="{3108EBD4-08E9-425F-8C52-E5CC9BCC78DD}" sibTransId="{D892D0CB-0710-41EE-846F-1BC45E85F30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BF99C41A-AC29-4FCE-AA27-4F342C14392C}" type="presParOf" srcId="{1A6264FC-0834-4902-9FD9-CC6A6C8DFA48}" destId="{818BF058-F7D7-48B0-9394-2949CA9FFB0B}" srcOrd="2" destOrd="0" presId="urn:microsoft.com/office/officeart/2005/8/layout/chevron2"/>
    <dgm:cxn modelId="{DBDC8A21-1DE8-4339-8EE0-5216C348DE8B}" type="presParOf" srcId="{818BF058-F7D7-48B0-9394-2949CA9FFB0B}" destId="{DF990DE3-D4F4-4BAE-AF85-FF6DE375A0DB}" srcOrd="0" destOrd="0" presId="urn:microsoft.com/office/officeart/2005/8/layout/chevron2"/>
    <dgm:cxn modelId="{8D9EFD10-D2C4-4E08-875A-3EF4E9CB84AF}" type="presParOf" srcId="{818BF058-F7D7-48B0-9394-2949CA9FFB0B}" destId="{F2A62A00-15AD-4407-945F-074BFF04DD49}" srcOrd="1" destOrd="0" presId="urn:microsoft.com/office/officeart/2005/8/layout/chevron2"/>
    <dgm:cxn modelId="{628102E9-8867-40FC-8822-FF5B6C3F2BDE}" type="presParOf" srcId="{1A6264FC-0834-4902-9FD9-CC6A6C8DFA48}" destId="{C6DC463D-336F-4144-97CE-0ABB59337A29}" srcOrd="3" destOrd="0" presId="urn:microsoft.com/office/officeart/2005/8/layout/chevron2"/>
    <dgm:cxn modelId="{1753FC2C-532E-49D4-B010-196B2A30D296}" type="presParOf" srcId="{1A6264FC-0834-4902-9FD9-CC6A6C8DFA48}" destId="{1A567458-873F-49B3-8DDC-82277E3642C9}" srcOrd="4"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News</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Release Notes for each version</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Upcoming events</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2A0C2E84-2AE7-418E-B9AD-1121253BCF32}">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List of ongoing and upcoming events</a:t>
          </a:r>
        </a:p>
      </dgm:t>
    </dgm:pt>
    <dgm:pt modelId="{77999C6E-4387-40DB-8FCD-9509EA748DAA}" type="parTrans" cxnId="{BED96DFE-2789-4AD3-8B2E-80971F428CA6}">
      <dgm:prSet/>
      <dgm:spPr/>
      <dgm:t>
        <a:bodyPr/>
        <a:lstStyle/>
        <a:p>
          <a:endParaRPr lang="en-US"/>
        </a:p>
      </dgm:t>
    </dgm:pt>
    <dgm:pt modelId="{792F1E7D-8B72-4F4E-BFFA-4C894B34FCE8}" type="sibTrans" cxnId="{BED96DFE-2789-4AD3-8B2E-80971F428CA6}">
      <dgm:prSet/>
      <dgm:spPr/>
      <dgm:t>
        <a:bodyPr/>
        <a:lstStyle/>
        <a:p>
          <a:endParaRPr lang="en-US"/>
        </a:p>
      </dgm:t>
    </dgm:pt>
    <dgm:pt modelId="{BCC42796-445B-4A95-8998-FB12D19D82CE}">
      <dgm:prSet phldrT="[Text]" custT="1"/>
      <dgm:spPr/>
      <dgm:t>
        <a:bodyPr/>
        <a:lstStyle/>
        <a:p>
          <a:r>
            <a:rPr lang="en-US" sz="1400"/>
            <a:t>Highlights</a:t>
          </a:r>
        </a:p>
      </dgm:t>
    </dgm:pt>
    <dgm:pt modelId="{C6B1663D-54C2-44F8-BD82-4CF4ACDCA71F}" type="parTrans" cxnId="{3AECD924-B738-4AF6-851D-AC9D1C18D57B}">
      <dgm:prSet/>
      <dgm:spPr/>
      <dgm:t>
        <a:bodyPr/>
        <a:lstStyle/>
        <a:p>
          <a:endParaRPr lang="en-US"/>
        </a:p>
      </dgm:t>
    </dgm:pt>
    <dgm:pt modelId="{7B112DBB-13EC-44FD-A68B-54F72D79AC78}" type="sibTrans" cxnId="{3AECD924-B738-4AF6-851D-AC9D1C18D57B}">
      <dgm:prSet/>
      <dgm:spPr/>
      <dgm:t>
        <a:bodyPr/>
        <a:lstStyle/>
        <a:p>
          <a:endParaRPr lang="en-US"/>
        </a:p>
      </dgm:t>
    </dgm:pt>
    <dgm:pt modelId="{4BAEA45C-E9AB-4E0D-8EDF-9A42DAC5EEB8}">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List of the highlighted categories </a:t>
          </a:r>
        </a:p>
      </dgm:t>
    </dgm:pt>
    <dgm:pt modelId="{DD7068DA-CEA4-4CB3-BEC6-2FE3FBFF72D1}" type="parTrans" cxnId="{9A9BCE72-6B74-427D-8394-8EA93C4F3AC7}">
      <dgm:prSet/>
      <dgm:spPr/>
      <dgm:t>
        <a:bodyPr/>
        <a:lstStyle/>
        <a:p>
          <a:endParaRPr lang="en-US"/>
        </a:p>
      </dgm:t>
    </dgm:pt>
    <dgm:pt modelId="{568076FF-C4D1-4F89-9F6F-F44FA6F2BA51}" type="sibTrans" cxnId="{9A9BCE72-6B74-427D-8394-8EA93C4F3AC7}">
      <dgm:prSet/>
      <dgm:spPr/>
      <dgm:t>
        <a:bodyPr/>
        <a:lstStyle/>
        <a:p>
          <a:endParaRPr lang="en-US"/>
        </a:p>
      </dgm:t>
    </dgm:pt>
    <dgm:pt modelId="{F79CEFFB-D678-43BF-B0CA-D8B230841CCF}">
      <dgm:prSet phldrT="[Text]" custT="1"/>
      <dgm:spPr/>
      <dgm:t>
        <a:bodyPr/>
        <a:lstStyle/>
        <a:p>
          <a:r>
            <a:rPr lang="en-US" sz="1400"/>
            <a:t>Categories</a:t>
          </a:r>
        </a:p>
      </dgm:t>
    </dgm:pt>
    <dgm:pt modelId="{9669F842-F964-4A92-A650-CC9C5204E1A0}" type="parTrans" cxnId="{450D465C-9AAD-4A3E-88BC-0D3C54A15697}">
      <dgm:prSet/>
      <dgm:spPr/>
      <dgm:t>
        <a:bodyPr/>
        <a:lstStyle/>
        <a:p>
          <a:endParaRPr lang="en-US"/>
        </a:p>
      </dgm:t>
    </dgm:pt>
    <dgm:pt modelId="{43AA0D8A-D5C9-4EEF-8A2B-16ED47D0B586}" type="sibTrans" cxnId="{450D465C-9AAD-4A3E-88BC-0D3C54A15697}">
      <dgm:prSet/>
      <dgm:spPr/>
      <dgm:t>
        <a:bodyPr/>
        <a:lstStyle/>
        <a:p>
          <a:endParaRPr lang="en-US"/>
        </a:p>
      </dgm:t>
    </dgm:pt>
    <dgm:pt modelId="{AA27F6D9-D0E4-4C5E-9519-A5630197BA32}">
      <dgm:prSet custT="1"/>
      <dgm:spPr>
        <a:ln>
          <a:noFill/>
        </a:ln>
      </dgm:spPr>
      <dgm:t>
        <a:bodyPr/>
        <a:lstStyle/>
        <a:p>
          <a:r>
            <a:rPr lang="en-US" sz="1600"/>
            <a:t>Folder for each entity/client</a:t>
          </a:r>
        </a:p>
      </dgm:t>
    </dgm:pt>
    <dgm:pt modelId="{5ED40F41-A471-4141-B36D-6FFC06F53EB0}" type="parTrans" cxnId="{DF364CAC-574D-442D-AABE-9C43286A4FCD}">
      <dgm:prSet/>
      <dgm:spPr/>
      <dgm:t>
        <a:bodyPr/>
        <a:lstStyle/>
        <a:p>
          <a:endParaRPr lang="en-US"/>
        </a:p>
      </dgm:t>
    </dgm:pt>
    <dgm:pt modelId="{09357D83-FAD2-4DE1-8FD0-80A7A4F98C23}" type="sibTrans" cxnId="{DF364CAC-574D-442D-AABE-9C43286A4FCD}">
      <dgm:prSet/>
      <dgm:spPr/>
      <dgm:t>
        <a:bodyPr/>
        <a:lstStyle/>
        <a:p>
          <a:endParaRPr lang="en-US"/>
        </a:p>
      </dgm:t>
    </dgm:pt>
    <dgm:pt modelId="{87E74021-541A-4C25-947A-5526D5EBE980}">
      <dgm:prSet phldrT="[Text]" custT="1"/>
      <dgm:spPr/>
      <dgm:t>
        <a:bodyPr/>
        <a:lstStyle/>
        <a:p>
          <a:r>
            <a:rPr lang="en-US" sz="1400"/>
            <a:t>Contact</a:t>
          </a:r>
        </a:p>
      </dgm:t>
    </dgm:pt>
    <dgm:pt modelId="{FDF86284-3827-44DE-926F-C0AA0EE30C2E}" type="parTrans" cxnId="{6997BC8E-5272-4B3B-BE37-EC07CCB6E764}">
      <dgm:prSet/>
      <dgm:spPr/>
      <dgm:t>
        <a:bodyPr/>
        <a:lstStyle/>
        <a:p>
          <a:endParaRPr lang="en-US"/>
        </a:p>
      </dgm:t>
    </dgm:pt>
    <dgm:pt modelId="{425F6CE1-B80D-4856-853D-ADD2DD775CB7}" type="sibTrans" cxnId="{6997BC8E-5272-4B3B-BE37-EC07CCB6E764}">
      <dgm:prSet/>
      <dgm:spPr/>
      <dgm:t>
        <a:bodyPr/>
        <a:lstStyle/>
        <a:p>
          <a:endParaRPr lang="en-US"/>
        </a:p>
      </dgm:t>
    </dgm:pt>
    <dgm:pt modelId="{C3103E2B-0ACF-47BE-B344-921E211ED95B}">
      <dgm:prSet custT="1"/>
      <dgm:spPr>
        <a:ln>
          <a:noFill/>
        </a:ln>
      </dgm:spPr>
      <dgm:t>
        <a:bodyPr/>
        <a:lstStyle/>
        <a:p>
          <a:r>
            <a:rPr lang="en-US" sz="1600"/>
            <a:t>To ask a question the contact details are available</a:t>
          </a:r>
        </a:p>
      </dgm:t>
    </dgm:pt>
    <dgm:pt modelId="{4551C72F-CCA4-43A7-A74D-59382F12BB21}" type="parTrans" cxnId="{5BB84011-2E33-40F5-A854-4276A198B31D}">
      <dgm:prSet/>
      <dgm:spPr/>
      <dgm:t>
        <a:bodyPr/>
        <a:lstStyle/>
        <a:p>
          <a:endParaRPr lang="en-US"/>
        </a:p>
      </dgm:t>
    </dgm:pt>
    <dgm:pt modelId="{26956AF1-43D6-451B-B0F6-19FA425F1DC6}" type="sibTrans" cxnId="{5BB84011-2E33-40F5-A854-4276A198B31D}">
      <dgm:prSet/>
      <dgm:spPr/>
      <dgm:t>
        <a:bodyPr/>
        <a:lstStyle/>
        <a:p>
          <a:endParaRPr lang="en-US"/>
        </a:p>
      </dgm:t>
    </dgm:pt>
    <dgm:pt modelId="{9073211C-0A7D-46A7-BB1A-ABF5D9FB37A0}">
      <dgm:prSet custT="1"/>
      <dgm:spPr>
        <a:ln>
          <a:noFill/>
        </a:ln>
      </dgm:spPr>
      <dgm:t>
        <a:bodyPr/>
        <a:lstStyle/>
        <a:p>
          <a:r>
            <a:rPr lang="en-US" sz="1600"/>
            <a:t>Contains only subcategory(</a:t>
          </a:r>
          <a:r>
            <a:rPr lang="en-US" sz="1600" err="1"/>
            <a:t>ies</a:t>
          </a:r>
          <a:r>
            <a:rPr lang="en-US" sz="1600"/>
            <a:t>)</a:t>
          </a:r>
        </a:p>
      </dgm:t>
    </dgm:pt>
    <dgm:pt modelId="{292014A1-B585-4F3E-8846-9B440F0F94D5}" type="parTrans" cxnId="{CCCC9022-1663-49BA-B5F5-5D31515F536E}">
      <dgm:prSet/>
      <dgm:spPr/>
      <dgm:t>
        <a:bodyPr/>
        <a:lstStyle/>
        <a:p>
          <a:endParaRPr lang="en-US"/>
        </a:p>
      </dgm:t>
    </dgm:pt>
    <dgm:pt modelId="{9D2E51A5-C802-4146-B5CC-DC1FCED1BBED}" type="sibTrans" cxnId="{CCCC9022-1663-49BA-B5F5-5D31515F536E}">
      <dgm:prSet/>
      <dgm:spPr/>
      <dgm:t>
        <a:bodyPr/>
        <a:lstStyle/>
        <a:p>
          <a:endParaRPr lang="en-US"/>
        </a:p>
      </dgm:t>
    </dgm:pt>
    <dgm:pt modelId="{7901DB46-2F21-4769-B55E-BE652F6C2097}">
      <dgm:prSet custT="1"/>
      <dgm:spPr>
        <a:ln>
          <a:noFill/>
        </a:ln>
      </dgm:spPr>
      <dgm:t>
        <a:bodyPr/>
        <a:lstStyle/>
        <a:p>
          <a:r>
            <a:rPr lang="en-US" sz="1600"/>
            <a:t>Combination of events and subcategory(</a:t>
          </a:r>
          <a:r>
            <a:rPr lang="en-US" sz="1600" err="1"/>
            <a:t>ies</a:t>
          </a:r>
          <a:r>
            <a:rPr lang="en-US" sz="1600"/>
            <a:t>)</a:t>
          </a:r>
        </a:p>
      </dgm:t>
    </dgm:pt>
    <dgm:pt modelId="{489A2520-C657-4804-A13D-40D8B2CD3C51}" type="parTrans" cxnId="{24E71F4F-93F4-4D37-9361-8E6594A21389}">
      <dgm:prSet/>
      <dgm:spPr/>
      <dgm:t>
        <a:bodyPr/>
        <a:lstStyle/>
        <a:p>
          <a:endParaRPr lang="en-US"/>
        </a:p>
      </dgm:t>
    </dgm:pt>
    <dgm:pt modelId="{5C80E49F-C15A-48E0-81B4-C0EE239879A7}" type="sibTrans" cxnId="{24E71F4F-93F4-4D37-9361-8E6594A21389}">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5" custLinFactNeighborY="2622">
        <dgm:presLayoutVars>
          <dgm:chMax val="1"/>
          <dgm:bulletEnabled val="1"/>
        </dgm:presLayoutVars>
      </dgm:prSet>
      <dgm:spPr/>
    </dgm:pt>
    <dgm:pt modelId="{368C63B5-9371-4C7F-B6BC-F4B0767C2D98}" type="pres">
      <dgm:prSet presAssocID="{F9F74CD7-B3E9-4B16-8475-8E5DED67BF9F}" presName="descendantText" presStyleLbl="alignAcc1" presStyleIdx="0" presStyleCnt="5" custScaleX="98526" custLinFactNeighborX="-374" custLinFactNeighborY="-393">
        <dgm:presLayoutVars>
          <dgm:bulletEnabled val="1"/>
        </dgm:presLayoutVars>
      </dgm:prSet>
      <dgm:spPr/>
    </dgm:pt>
    <dgm:pt modelId="{066C7D6D-A7DF-43B0-946B-C861E3AA4FE3}" type="pres">
      <dgm:prSet presAssocID="{6D92E185-C5A1-4C19-B4B2-BE2296B57842}"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1" presStyleCnt="5">
        <dgm:presLayoutVars>
          <dgm:chMax val="1"/>
          <dgm:bulletEnabled val="1"/>
        </dgm:presLayoutVars>
      </dgm:prSet>
      <dgm:spPr/>
    </dgm:pt>
    <dgm:pt modelId="{F3CB69C8-A79F-4D0A-A575-27AA5F2C4A06}" type="pres">
      <dgm:prSet presAssocID="{6F134B25-F110-4980-88F2-EFD6704E4A84}" presName="descendantText" presStyleLbl="alignAcc1" presStyleIdx="1" presStyleCnt="5">
        <dgm:presLayoutVars>
          <dgm:bulletEnabled val="1"/>
        </dgm:presLayoutVars>
      </dgm:prSet>
      <dgm:spPr/>
    </dgm:pt>
    <dgm:pt modelId="{53C5E716-3DD8-43E6-BBD1-F4EEEF43AECA}" type="pres">
      <dgm:prSet presAssocID="{2C0FB4A2-6D82-4F21-8CCB-339A200761D4}" presName="sp" presStyleCnt="0"/>
      <dgm:spPr/>
    </dgm:pt>
    <dgm:pt modelId="{504D46F1-7AD7-4CB0-BA46-6255D42BCFA2}" type="pres">
      <dgm:prSet presAssocID="{BCC42796-445B-4A95-8998-FB12D19D82CE}" presName="composite" presStyleCnt="0"/>
      <dgm:spPr/>
    </dgm:pt>
    <dgm:pt modelId="{FFA59D38-1CDA-4206-81C1-999E80AACC02}" type="pres">
      <dgm:prSet presAssocID="{BCC42796-445B-4A95-8998-FB12D19D82CE}" presName="parentText" presStyleLbl="alignNode1" presStyleIdx="2" presStyleCnt="5">
        <dgm:presLayoutVars>
          <dgm:chMax val="1"/>
          <dgm:bulletEnabled val="1"/>
        </dgm:presLayoutVars>
      </dgm:prSet>
      <dgm:spPr/>
    </dgm:pt>
    <dgm:pt modelId="{BC6D108B-468E-4290-9F85-E164DA1DFB28}" type="pres">
      <dgm:prSet presAssocID="{BCC42796-445B-4A95-8998-FB12D19D82CE}" presName="descendantText" presStyleLbl="alignAcc1" presStyleIdx="2" presStyleCnt="5" custLinFactNeighborY="-9262">
        <dgm:presLayoutVars>
          <dgm:bulletEnabled val="1"/>
        </dgm:presLayoutVars>
      </dgm:prSet>
      <dgm:spPr/>
    </dgm:pt>
    <dgm:pt modelId="{AFC71CEF-FAE8-4F2F-8BC5-8063C6B1D32F}" type="pres">
      <dgm:prSet presAssocID="{7B112DBB-13EC-44FD-A68B-54F72D79AC78}" presName="sp" presStyleCnt="0"/>
      <dgm:spPr/>
    </dgm:pt>
    <dgm:pt modelId="{0668A28F-2BC1-4951-A679-57F8BB10E0DC}" type="pres">
      <dgm:prSet presAssocID="{F79CEFFB-D678-43BF-B0CA-D8B230841CCF}" presName="composite" presStyleCnt="0"/>
      <dgm:spPr/>
    </dgm:pt>
    <dgm:pt modelId="{8169D4D6-4A40-42D9-AE62-8BE537D765C9}" type="pres">
      <dgm:prSet presAssocID="{F79CEFFB-D678-43BF-B0CA-D8B230841CCF}" presName="parentText" presStyleLbl="alignNode1" presStyleIdx="3" presStyleCnt="5">
        <dgm:presLayoutVars>
          <dgm:chMax val="1"/>
          <dgm:bulletEnabled val="1"/>
        </dgm:presLayoutVars>
      </dgm:prSet>
      <dgm:spPr/>
    </dgm:pt>
    <dgm:pt modelId="{344725AD-C7B8-44B3-9ED4-378628F06B10}" type="pres">
      <dgm:prSet presAssocID="{F79CEFFB-D678-43BF-B0CA-D8B230841CCF}" presName="descendantText" presStyleLbl="alignAcc1" presStyleIdx="3" presStyleCnt="5" custLinFactNeighborY="8778">
        <dgm:presLayoutVars>
          <dgm:bulletEnabled val="1"/>
        </dgm:presLayoutVars>
      </dgm:prSet>
      <dgm:spPr/>
    </dgm:pt>
    <dgm:pt modelId="{BE317F23-42DB-46FA-9C47-471BFA419698}" type="pres">
      <dgm:prSet presAssocID="{43AA0D8A-D5C9-4EEF-8A2B-16ED47D0B586}" presName="sp" presStyleCnt="0"/>
      <dgm:spPr/>
    </dgm:pt>
    <dgm:pt modelId="{8B350205-5CE2-48B0-AB04-0DD2E8EE14C3}" type="pres">
      <dgm:prSet presAssocID="{87E74021-541A-4C25-947A-5526D5EBE980}" presName="composite" presStyleCnt="0"/>
      <dgm:spPr/>
    </dgm:pt>
    <dgm:pt modelId="{FAE48FDD-811E-422B-8A1D-A9726F1857DC}" type="pres">
      <dgm:prSet presAssocID="{87E74021-541A-4C25-947A-5526D5EBE980}" presName="parentText" presStyleLbl="alignNode1" presStyleIdx="4" presStyleCnt="5">
        <dgm:presLayoutVars>
          <dgm:chMax val="1"/>
          <dgm:bulletEnabled val="1"/>
        </dgm:presLayoutVars>
      </dgm:prSet>
      <dgm:spPr/>
    </dgm:pt>
    <dgm:pt modelId="{4D180390-4D7B-474D-9013-5193FC9916B3}" type="pres">
      <dgm:prSet presAssocID="{87E74021-541A-4C25-947A-5526D5EBE980}" presName="descendantText" presStyleLbl="alignAcc1" presStyleIdx="4" presStyleCnt="5">
        <dgm:presLayoutVars>
          <dgm:bulletEnabled val="1"/>
        </dgm:presLayoutVars>
      </dgm:prSet>
      <dgm:spPr/>
    </dgm:pt>
  </dgm:ptLst>
  <dgm:cxnLst>
    <dgm:cxn modelId="{B85B960C-BE39-48C9-8935-DB0A40CB400B}" type="presOf" srcId="{2A0C2E84-2AE7-418E-B9AD-1121253BCF32}" destId="{F3CB69C8-A79F-4D0A-A575-27AA5F2C4A06}" srcOrd="0" destOrd="0" presId="urn:microsoft.com/office/officeart/2005/8/layout/chevron2"/>
    <dgm:cxn modelId="{2A74C20F-E9C2-4973-8352-005727A0FC95}" srcId="{D2396D99-A909-4590-945C-3DEF3756C8C3}" destId="{6F134B25-F110-4980-88F2-EFD6704E4A84}" srcOrd="1" destOrd="0" parTransId="{57934618-B601-4DD7-BE99-D8CFF0E2CDD7}" sibTransId="{2C0FB4A2-6D82-4F21-8CCB-339A200761D4}"/>
    <dgm:cxn modelId="{5BB84011-2E33-40F5-A854-4276A198B31D}" srcId="{87E74021-541A-4C25-947A-5526D5EBE980}" destId="{C3103E2B-0ACF-47BE-B344-921E211ED95B}" srcOrd="0" destOrd="0" parTransId="{4551C72F-CCA4-43A7-A74D-59382F12BB21}" sibTransId="{26956AF1-43D6-451B-B0F6-19FA425F1DC6}"/>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15AF0F1B-76F8-48B1-A8B3-E82F321B9CB8}" type="presOf" srcId="{C3103E2B-0ACF-47BE-B344-921E211ED95B}" destId="{4D180390-4D7B-474D-9013-5193FC9916B3}" srcOrd="0" destOrd="0" presId="urn:microsoft.com/office/officeart/2005/8/layout/chevron2"/>
    <dgm:cxn modelId="{CCCC9022-1663-49BA-B5F5-5D31515F536E}" srcId="{F79CEFFB-D678-43BF-B0CA-D8B230841CCF}" destId="{9073211C-0A7D-46A7-BB1A-ABF5D9FB37A0}" srcOrd="1" destOrd="0" parTransId="{292014A1-B585-4F3E-8846-9B440F0F94D5}" sibTransId="{9D2E51A5-C802-4146-B5CC-DC1FCED1BBED}"/>
    <dgm:cxn modelId="{E62AC722-CBF2-4A8A-A52A-DD29E1540024}" type="presOf" srcId="{D2396D99-A909-4590-945C-3DEF3756C8C3}" destId="{1A6264FC-0834-4902-9FD9-CC6A6C8DFA48}" srcOrd="0" destOrd="0" presId="urn:microsoft.com/office/officeart/2005/8/layout/chevron2"/>
    <dgm:cxn modelId="{875EE222-52DF-48D4-9A47-CD1FBD35A1E1}" type="presOf" srcId="{AA27F6D9-D0E4-4C5E-9519-A5630197BA32}" destId="{344725AD-C7B8-44B3-9ED4-378628F06B10}" srcOrd="0" destOrd="0" presId="urn:microsoft.com/office/officeart/2005/8/layout/chevron2"/>
    <dgm:cxn modelId="{3AECD924-B738-4AF6-851D-AC9D1C18D57B}" srcId="{D2396D99-A909-4590-945C-3DEF3756C8C3}" destId="{BCC42796-445B-4A95-8998-FB12D19D82CE}" srcOrd="2" destOrd="0" parTransId="{C6B1663D-54C2-44F8-BD82-4CF4ACDCA71F}" sibTransId="{7B112DBB-13EC-44FD-A68B-54F72D79AC78}"/>
    <dgm:cxn modelId="{D1866A2C-5023-4F39-A144-9F2C15D340B0}" srcId="{D2396D99-A909-4590-945C-3DEF3756C8C3}" destId="{F9F74CD7-B3E9-4B16-8475-8E5DED67BF9F}" srcOrd="0" destOrd="0" parTransId="{F8EF5D04-BEB2-4BFD-AE8A-8D17957FCAC7}" sibTransId="{6D92E185-C5A1-4C19-B4B2-BE2296B57842}"/>
    <dgm:cxn modelId="{7A8F2B3A-DB11-419C-A3D6-177AA3A5E70D}" type="presOf" srcId="{7901DB46-2F21-4769-B55E-BE652F6C2097}" destId="{344725AD-C7B8-44B3-9ED4-378628F06B10}" srcOrd="0" destOrd="2" presId="urn:microsoft.com/office/officeart/2005/8/layout/chevron2"/>
    <dgm:cxn modelId="{450D465C-9AAD-4A3E-88BC-0D3C54A15697}" srcId="{D2396D99-A909-4590-945C-3DEF3756C8C3}" destId="{F79CEFFB-D678-43BF-B0CA-D8B230841CCF}" srcOrd="3" destOrd="0" parTransId="{9669F842-F964-4A92-A650-CC9C5204E1A0}" sibTransId="{43AA0D8A-D5C9-4EEF-8A2B-16ED47D0B586}"/>
    <dgm:cxn modelId="{7D3B144C-BBE6-40BF-AEE9-F59F32BFE902}" type="presOf" srcId="{4BAEA45C-E9AB-4E0D-8EDF-9A42DAC5EEB8}" destId="{BC6D108B-468E-4290-9F85-E164DA1DFB28}" srcOrd="0" destOrd="0" presId="urn:microsoft.com/office/officeart/2005/8/layout/chevron2"/>
    <dgm:cxn modelId="{24E71F4F-93F4-4D37-9361-8E6594A21389}" srcId="{F79CEFFB-D678-43BF-B0CA-D8B230841CCF}" destId="{7901DB46-2F21-4769-B55E-BE652F6C2097}" srcOrd="2" destOrd="0" parTransId="{489A2520-C657-4804-A13D-40D8B2CD3C51}" sibTransId="{5C80E49F-C15A-48E0-81B4-C0EE239879A7}"/>
    <dgm:cxn modelId="{9A9BCE72-6B74-427D-8394-8EA93C4F3AC7}" srcId="{BCC42796-445B-4A95-8998-FB12D19D82CE}" destId="{4BAEA45C-E9AB-4E0D-8EDF-9A42DAC5EEB8}" srcOrd="0" destOrd="0" parTransId="{DD7068DA-CEA4-4CB3-BEC6-2FE3FBFF72D1}" sibTransId="{568076FF-C4D1-4F89-9F6F-F44FA6F2BA51}"/>
    <dgm:cxn modelId="{84E1BC55-6A60-4757-8078-1CA71CDE8929}" type="presOf" srcId="{BCC42796-445B-4A95-8998-FB12D19D82CE}" destId="{FFA59D38-1CDA-4206-81C1-999E80AACC02}" srcOrd="0" destOrd="0" presId="urn:microsoft.com/office/officeart/2005/8/layout/chevron2"/>
    <dgm:cxn modelId="{6997BC8E-5272-4B3B-BE37-EC07CCB6E764}" srcId="{D2396D99-A909-4590-945C-3DEF3756C8C3}" destId="{87E74021-541A-4C25-947A-5526D5EBE980}" srcOrd="4" destOrd="0" parTransId="{FDF86284-3827-44DE-926F-C0AA0EE30C2E}" sibTransId="{425F6CE1-B80D-4856-853D-ADD2DD775CB7}"/>
    <dgm:cxn modelId="{F11ED592-AB27-4C97-8B38-4D9F0C1C2748}" type="presOf" srcId="{87E74021-541A-4C25-947A-5526D5EBE980}" destId="{FAE48FDD-811E-422B-8A1D-A9726F1857DC}" srcOrd="0" destOrd="0" presId="urn:microsoft.com/office/officeart/2005/8/layout/chevron2"/>
    <dgm:cxn modelId="{F9508E98-CAEF-4174-98C2-594CDB9E3ADE}" type="presOf" srcId="{F79CEFFB-D678-43BF-B0CA-D8B230841CCF}" destId="{8169D4D6-4A40-42D9-AE62-8BE537D765C9}" srcOrd="0" destOrd="0" presId="urn:microsoft.com/office/officeart/2005/8/layout/chevron2"/>
    <dgm:cxn modelId="{DF364CAC-574D-442D-AABE-9C43286A4FCD}" srcId="{F79CEFFB-D678-43BF-B0CA-D8B230841CCF}" destId="{AA27F6D9-D0E4-4C5E-9519-A5630197BA32}" srcOrd="0" destOrd="0" parTransId="{5ED40F41-A471-4141-B36D-6FFC06F53EB0}" sibTransId="{09357D83-FAD2-4DE1-8FD0-80A7A4F98C23}"/>
    <dgm:cxn modelId="{E80CEDB9-7D3F-4019-AF17-A701DD8D3F74}" type="presOf" srcId="{9073211C-0A7D-46A7-BB1A-ABF5D9FB37A0}" destId="{344725AD-C7B8-44B3-9ED4-378628F06B10}" srcOrd="0" destOrd="1" presId="urn:microsoft.com/office/officeart/2005/8/layout/chevron2"/>
    <dgm:cxn modelId="{DC703BE6-C84D-405C-84DE-8B7C57B97993}" type="presOf" srcId="{6F134B25-F110-4980-88F2-EFD6704E4A84}" destId="{9DCB8250-4A99-45CF-9908-73C80DC8D988}" srcOrd="0" destOrd="0" presId="urn:microsoft.com/office/officeart/2005/8/layout/chevron2"/>
    <dgm:cxn modelId="{14F137FC-8F6A-4F77-930A-447ED30527D0}" type="presOf" srcId="{F9F74CD7-B3E9-4B16-8475-8E5DED67BF9F}" destId="{173869A7-B364-4205-95DC-83EDE40C4730}" srcOrd="0" destOrd="0" presId="urn:microsoft.com/office/officeart/2005/8/layout/chevron2"/>
    <dgm:cxn modelId="{BED96DFE-2789-4AD3-8B2E-80971F428CA6}" srcId="{6F134B25-F110-4980-88F2-EFD6704E4A84}" destId="{2A0C2E84-2AE7-418E-B9AD-1121253BCF32}" srcOrd="0" destOrd="0" parTransId="{77999C6E-4387-40DB-8FCD-9509EA748DAA}" sibTransId="{792F1E7D-8B72-4F4E-BFFA-4C894B34FCE8}"/>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1753FC2C-532E-49D4-B010-196B2A30D296}" type="presParOf" srcId="{1A6264FC-0834-4902-9FD9-CC6A6C8DFA48}" destId="{1A567458-873F-49B3-8DDC-82277E3642C9}" srcOrd="2"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 modelId="{F7B9C813-9BD4-492C-A56A-34C16BAEB595}" type="presParOf" srcId="{1A6264FC-0834-4902-9FD9-CC6A6C8DFA48}" destId="{53C5E716-3DD8-43E6-BBD1-F4EEEF43AECA}" srcOrd="3" destOrd="0" presId="urn:microsoft.com/office/officeart/2005/8/layout/chevron2"/>
    <dgm:cxn modelId="{23407E07-53C7-4366-86A9-A01AF0269410}" type="presParOf" srcId="{1A6264FC-0834-4902-9FD9-CC6A6C8DFA48}" destId="{504D46F1-7AD7-4CB0-BA46-6255D42BCFA2}" srcOrd="4" destOrd="0" presId="urn:microsoft.com/office/officeart/2005/8/layout/chevron2"/>
    <dgm:cxn modelId="{DAD58389-9A26-467A-9016-081BEB139BD2}" type="presParOf" srcId="{504D46F1-7AD7-4CB0-BA46-6255D42BCFA2}" destId="{FFA59D38-1CDA-4206-81C1-999E80AACC02}" srcOrd="0" destOrd="0" presId="urn:microsoft.com/office/officeart/2005/8/layout/chevron2"/>
    <dgm:cxn modelId="{A4CFF787-A424-41D0-9D00-D755329AF262}" type="presParOf" srcId="{504D46F1-7AD7-4CB0-BA46-6255D42BCFA2}" destId="{BC6D108B-468E-4290-9F85-E164DA1DFB28}" srcOrd="1" destOrd="0" presId="urn:microsoft.com/office/officeart/2005/8/layout/chevron2"/>
    <dgm:cxn modelId="{0032D731-07AA-4878-8827-D949E0FFBED0}" type="presParOf" srcId="{1A6264FC-0834-4902-9FD9-CC6A6C8DFA48}" destId="{AFC71CEF-FAE8-4F2F-8BC5-8063C6B1D32F}" srcOrd="5" destOrd="0" presId="urn:microsoft.com/office/officeart/2005/8/layout/chevron2"/>
    <dgm:cxn modelId="{C8D26114-3007-4C0E-8493-645BBDD1D575}" type="presParOf" srcId="{1A6264FC-0834-4902-9FD9-CC6A6C8DFA48}" destId="{0668A28F-2BC1-4951-A679-57F8BB10E0DC}" srcOrd="6" destOrd="0" presId="urn:microsoft.com/office/officeart/2005/8/layout/chevron2"/>
    <dgm:cxn modelId="{483CA459-B07B-425A-9D2E-0C9AD6E3877A}" type="presParOf" srcId="{0668A28F-2BC1-4951-A679-57F8BB10E0DC}" destId="{8169D4D6-4A40-42D9-AE62-8BE537D765C9}" srcOrd="0" destOrd="0" presId="urn:microsoft.com/office/officeart/2005/8/layout/chevron2"/>
    <dgm:cxn modelId="{BE7A4499-457F-45ED-A760-10AEFE6E6CE5}" type="presParOf" srcId="{0668A28F-2BC1-4951-A679-57F8BB10E0DC}" destId="{344725AD-C7B8-44B3-9ED4-378628F06B10}" srcOrd="1" destOrd="0" presId="urn:microsoft.com/office/officeart/2005/8/layout/chevron2"/>
    <dgm:cxn modelId="{168EE7EE-4CC8-4E4C-BA6B-FEC57C92876A}" type="presParOf" srcId="{1A6264FC-0834-4902-9FD9-CC6A6C8DFA48}" destId="{BE317F23-42DB-46FA-9C47-471BFA419698}" srcOrd="7" destOrd="0" presId="urn:microsoft.com/office/officeart/2005/8/layout/chevron2"/>
    <dgm:cxn modelId="{A285AE89-A36D-464E-BC29-BEA02D24945D}" type="presParOf" srcId="{1A6264FC-0834-4902-9FD9-CC6A6C8DFA48}" destId="{8B350205-5CE2-48B0-AB04-0DD2E8EE14C3}" srcOrd="8" destOrd="0" presId="urn:microsoft.com/office/officeart/2005/8/layout/chevron2"/>
    <dgm:cxn modelId="{156FC69F-C986-42B1-A1E7-5B852A801493}" type="presParOf" srcId="{8B350205-5CE2-48B0-AB04-0DD2E8EE14C3}" destId="{FAE48FDD-811E-422B-8A1D-A9726F1857DC}" srcOrd="0" destOrd="0" presId="urn:microsoft.com/office/officeart/2005/8/layout/chevron2"/>
    <dgm:cxn modelId="{260245A2-11C6-4033-A60D-1C485CBD269F}" type="presParOf" srcId="{8B350205-5CE2-48B0-AB04-0DD2E8EE14C3}" destId="{4D180390-4D7B-474D-9013-5193FC9916B3}"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80E7A3-0BAC-4889-9C2C-1D579654E821}" type="doc">
      <dgm:prSet loTypeId="urn:microsoft.com/office/officeart/2005/8/layout/hProcess11" loCatId="process" qsTypeId="urn:microsoft.com/office/officeart/2005/8/quickstyle/simple1" qsCatId="simple" csTypeId="urn:microsoft.com/office/officeart/2005/8/colors/accent1_2" csCatId="accent1" phldr="1"/>
      <dgm:spPr/>
    </dgm:pt>
    <dgm:pt modelId="{331E8255-5910-4DC9-9B03-B205A00E9C02}">
      <dgm:prSet phldrT="[Text]"/>
      <dgm:spPr/>
      <dgm:t>
        <a:bodyPr/>
        <a:lstStyle/>
        <a:p>
          <a:r>
            <a:rPr lang="en-US"/>
            <a:t>Use CCURE badge</a:t>
          </a:r>
        </a:p>
      </dgm:t>
    </dgm:pt>
    <dgm:pt modelId="{5BD77018-1C36-42B5-A9EB-142342718812}" type="parTrans" cxnId="{891DF397-D77E-4C22-A001-E99D2F22CE28}">
      <dgm:prSet/>
      <dgm:spPr/>
      <dgm:t>
        <a:bodyPr/>
        <a:lstStyle/>
        <a:p>
          <a:endParaRPr lang="en-US"/>
        </a:p>
      </dgm:t>
    </dgm:pt>
    <dgm:pt modelId="{7D7FED2E-AA67-493F-8579-DE2FDAF03188}" type="sibTrans" cxnId="{891DF397-D77E-4C22-A001-E99D2F22CE28}">
      <dgm:prSet/>
      <dgm:spPr/>
      <dgm:t>
        <a:bodyPr/>
        <a:lstStyle/>
        <a:p>
          <a:endParaRPr lang="en-US"/>
        </a:p>
      </dgm:t>
    </dgm:pt>
    <dgm:pt modelId="{EBDE34BE-029B-4165-B630-42C8B0DF726E}">
      <dgm:prSet phldrT="[Text]"/>
      <dgm:spPr/>
      <dgm:t>
        <a:bodyPr/>
        <a:lstStyle/>
        <a:p>
          <a:r>
            <a:rPr lang="en-US"/>
            <a:t>Select Exchange mode</a:t>
          </a:r>
        </a:p>
      </dgm:t>
    </dgm:pt>
    <dgm:pt modelId="{1EBE1D8B-914A-491A-B7C0-7F7063CFED68}" type="parTrans" cxnId="{3262AD0A-D0ED-4539-A048-F8CE182EE129}">
      <dgm:prSet/>
      <dgm:spPr/>
      <dgm:t>
        <a:bodyPr/>
        <a:lstStyle/>
        <a:p>
          <a:endParaRPr lang="en-US"/>
        </a:p>
      </dgm:t>
    </dgm:pt>
    <dgm:pt modelId="{C2D47A2E-9B71-42A3-92FC-55CC24DCC02D}" type="sibTrans" cxnId="{3262AD0A-D0ED-4539-A048-F8CE182EE129}">
      <dgm:prSet/>
      <dgm:spPr/>
      <dgm:t>
        <a:bodyPr/>
        <a:lstStyle/>
        <a:p>
          <a:endParaRPr lang="en-US"/>
        </a:p>
      </dgm:t>
    </dgm:pt>
    <dgm:pt modelId="{510D22FB-13EF-44EE-982C-386CCA646DA6}">
      <dgm:prSet phldrT="[Text]"/>
      <dgm:spPr/>
      <dgm:t>
        <a:bodyPr/>
        <a:lstStyle/>
        <a:p>
          <a:r>
            <a:rPr lang="en-US" b="1"/>
            <a:t>STFP</a:t>
          </a:r>
        </a:p>
      </dgm:t>
    </dgm:pt>
    <dgm:pt modelId="{BEBAEB60-E14D-4C87-8952-97E0AEE67025}" type="parTrans" cxnId="{666EB150-1827-4EB5-8012-6B2B81F59CA4}">
      <dgm:prSet/>
      <dgm:spPr/>
      <dgm:t>
        <a:bodyPr/>
        <a:lstStyle/>
        <a:p>
          <a:endParaRPr lang="en-US"/>
        </a:p>
      </dgm:t>
    </dgm:pt>
    <dgm:pt modelId="{2556E82F-556C-4061-B5C4-2936EF9EBB77}" type="sibTrans" cxnId="{666EB150-1827-4EB5-8012-6B2B81F59CA4}">
      <dgm:prSet/>
      <dgm:spPr/>
      <dgm:t>
        <a:bodyPr/>
        <a:lstStyle/>
        <a:p>
          <a:endParaRPr lang="en-US"/>
        </a:p>
      </dgm:t>
    </dgm:pt>
    <dgm:pt modelId="{D944B7B1-26BA-4C04-AF09-89BC3D63601E}">
      <dgm:prSet phldrT="[Text]"/>
      <dgm:spPr/>
      <dgm:t>
        <a:bodyPr/>
        <a:lstStyle/>
        <a:p>
          <a:r>
            <a:rPr lang="en-US"/>
            <a:t>Data pull by CCURE</a:t>
          </a:r>
        </a:p>
      </dgm:t>
    </dgm:pt>
    <dgm:pt modelId="{AE994AA1-42F9-4649-9046-6B4C13C6215E}" type="parTrans" cxnId="{3D086B55-2E16-4C22-9491-6060045904AF}">
      <dgm:prSet/>
      <dgm:spPr/>
      <dgm:t>
        <a:bodyPr/>
        <a:lstStyle/>
        <a:p>
          <a:endParaRPr lang="en-US"/>
        </a:p>
      </dgm:t>
    </dgm:pt>
    <dgm:pt modelId="{E2AC1652-9D4E-41C0-BB33-968980B36B34}" type="sibTrans" cxnId="{3D086B55-2E16-4C22-9491-6060045904AF}">
      <dgm:prSet/>
      <dgm:spPr/>
      <dgm:t>
        <a:bodyPr/>
        <a:lstStyle/>
        <a:p>
          <a:endParaRPr lang="en-US"/>
        </a:p>
      </dgm:t>
    </dgm:pt>
    <dgm:pt modelId="{C6404D28-F46F-44F1-8F1C-F97760C39123}">
      <dgm:prSet phldrT="[Text]"/>
      <dgm:spPr/>
      <dgm:t>
        <a:bodyPr/>
        <a:lstStyle/>
        <a:p>
          <a:r>
            <a:rPr lang="en-US"/>
            <a:t>Badge printed by CCURE</a:t>
          </a:r>
        </a:p>
      </dgm:t>
    </dgm:pt>
    <dgm:pt modelId="{DF566F9E-4028-4B91-954F-BBA56020D922}" type="parTrans" cxnId="{5295E731-A4F9-41CA-B7C2-0496952D4EB7}">
      <dgm:prSet/>
      <dgm:spPr/>
      <dgm:t>
        <a:bodyPr/>
        <a:lstStyle/>
        <a:p>
          <a:endParaRPr lang="en-US"/>
        </a:p>
      </dgm:t>
    </dgm:pt>
    <dgm:pt modelId="{078C2674-CC01-4441-8F66-14106528507E}" type="sibTrans" cxnId="{5295E731-A4F9-41CA-B7C2-0496952D4EB7}">
      <dgm:prSet/>
      <dgm:spPr/>
      <dgm:t>
        <a:bodyPr/>
        <a:lstStyle/>
        <a:p>
          <a:endParaRPr lang="en-US"/>
        </a:p>
      </dgm:t>
    </dgm:pt>
    <dgm:pt modelId="{25BB0DEB-D1A6-4AA4-AB53-653479A0E98E}" type="pres">
      <dgm:prSet presAssocID="{EB80E7A3-0BAC-4889-9C2C-1D579654E821}" presName="Name0" presStyleCnt="0">
        <dgm:presLayoutVars>
          <dgm:dir/>
          <dgm:resizeHandles val="exact"/>
        </dgm:presLayoutVars>
      </dgm:prSet>
      <dgm:spPr/>
    </dgm:pt>
    <dgm:pt modelId="{F60D3F46-25E6-4466-9FFF-7A3F61637B82}" type="pres">
      <dgm:prSet presAssocID="{EB80E7A3-0BAC-4889-9C2C-1D579654E821}" presName="arrow" presStyleLbl="bgShp" presStyleIdx="0" presStyleCnt="1"/>
      <dgm:spPr/>
    </dgm:pt>
    <dgm:pt modelId="{0F0311DC-FC5D-40B8-AEA0-D269E7C0B15C}" type="pres">
      <dgm:prSet presAssocID="{EB80E7A3-0BAC-4889-9C2C-1D579654E821}" presName="points" presStyleCnt="0"/>
      <dgm:spPr/>
    </dgm:pt>
    <dgm:pt modelId="{BC292A75-DC1B-42CF-94AB-3C099FDBA2FD}" type="pres">
      <dgm:prSet presAssocID="{331E8255-5910-4DC9-9B03-B205A00E9C02}" presName="compositeA" presStyleCnt="0"/>
      <dgm:spPr/>
    </dgm:pt>
    <dgm:pt modelId="{D230E235-A172-403B-B3F4-04166B4E66CC}" type="pres">
      <dgm:prSet presAssocID="{331E8255-5910-4DC9-9B03-B205A00E9C02}" presName="textA" presStyleLbl="revTx" presStyleIdx="0" presStyleCnt="5">
        <dgm:presLayoutVars>
          <dgm:bulletEnabled val="1"/>
        </dgm:presLayoutVars>
      </dgm:prSet>
      <dgm:spPr/>
    </dgm:pt>
    <dgm:pt modelId="{0F0AF6EB-872B-4464-95EC-48A45B7052D1}" type="pres">
      <dgm:prSet presAssocID="{331E8255-5910-4DC9-9B03-B205A00E9C02}" presName="circleA" presStyleLbl="node1" presStyleIdx="0" presStyleCnt="5"/>
      <dgm:spPr/>
    </dgm:pt>
    <dgm:pt modelId="{8E4E75F3-ECC7-47C0-B8C0-10B23F310D4A}" type="pres">
      <dgm:prSet presAssocID="{331E8255-5910-4DC9-9B03-B205A00E9C02}" presName="spaceA" presStyleCnt="0"/>
      <dgm:spPr/>
    </dgm:pt>
    <dgm:pt modelId="{CF443F08-061D-43FE-9130-092A4B3F1CD7}" type="pres">
      <dgm:prSet presAssocID="{7D7FED2E-AA67-493F-8579-DE2FDAF03188}" presName="space" presStyleCnt="0"/>
      <dgm:spPr/>
    </dgm:pt>
    <dgm:pt modelId="{4872F7C3-322D-4DCF-9834-2D57586CF1E2}" type="pres">
      <dgm:prSet presAssocID="{EBDE34BE-029B-4165-B630-42C8B0DF726E}" presName="compositeB" presStyleCnt="0"/>
      <dgm:spPr/>
    </dgm:pt>
    <dgm:pt modelId="{9F885215-0AA8-40C0-BF49-DB7CA3668045}" type="pres">
      <dgm:prSet presAssocID="{EBDE34BE-029B-4165-B630-42C8B0DF726E}" presName="textB" presStyleLbl="revTx" presStyleIdx="1" presStyleCnt="5" custLinFactNeighborY="0">
        <dgm:presLayoutVars>
          <dgm:bulletEnabled val="1"/>
        </dgm:presLayoutVars>
      </dgm:prSet>
      <dgm:spPr/>
    </dgm:pt>
    <dgm:pt modelId="{3BC2A695-AE9E-4B4A-AD5D-6EDDFE02B01D}" type="pres">
      <dgm:prSet presAssocID="{EBDE34BE-029B-4165-B630-42C8B0DF726E}" presName="circleB" presStyleLbl="node1" presStyleIdx="1" presStyleCnt="5"/>
      <dgm:spPr/>
    </dgm:pt>
    <dgm:pt modelId="{CCE35494-CB1C-4CF6-A74D-93B15D2301F9}" type="pres">
      <dgm:prSet presAssocID="{EBDE34BE-029B-4165-B630-42C8B0DF726E}" presName="spaceB" presStyleCnt="0"/>
      <dgm:spPr/>
    </dgm:pt>
    <dgm:pt modelId="{8A6D0560-4BBD-48C5-9013-3E28C530F01C}" type="pres">
      <dgm:prSet presAssocID="{C2D47A2E-9B71-42A3-92FC-55CC24DCC02D}" presName="space" presStyleCnt="0"/>
      <dgm:spPr/>
    </dgm:pt>
    <dgm:pt modelId="{3AE2AF28-21EE-4E9F-A24A-D549F3709E52}" type="pres">
      <dgm:prSet presAssocID="{510D22FB-13EF-44EE-982C-386CCA646DA6}" presName="compositeA" presStyleCnt="0"/>
      <dgm:spPr/>
    </dgm:pt>
    <dgm:pt modelId="{623838A4-F9D7-441B-9AEA-20F90D81000D}" type="pres">
      <dgm:prSet presAssocID="{510D22FB-13EF-44EE-982C-386CCA646DA6}" presName="textA" presStyleLbl="revTx" presStyleIdx="2" presStyleCnt="5">
        <dgm:presLayoutVars>
          <dgm:bulletEnabled val="1"/>
        </dgm:presLayoutVars>
      </dgm:prSet>
      <dgm:spPr/>
    </dgm:pt>
    <dgm:pt modelId="{D8F44E68-7EDE-4A59-AB4C-A8FAA27705E5}" type="pres">
      <dgm:prSet presAssocID="{510D22FB-13EF-44EE-982C-386CCA646DA6}" presName="circleA" presStyleLbl="node1" presStyleIdx="2" presStyleCnt="5"/>
      <dgm:spPr/>
    </dgm:pt>
    <dgm:pt modelId="{6CE554E6-9788-4456-9945-97FAD322914F}" type="pres">
      <dgm:prSet presAssocID="{510D22FB-13EF-44EE-982C-386CCA646DA6}" presName="spaceA" presStyleCnt="0"/>
      <dgm:spPr/>
    </dgm:pt>
    <dgm:pt modelId="{F7FF30C9-D1A9-4044-B553-E44D22BBB596}" type="pres">
      <dgm:prSet presAssocID="{2556E82F-556C-4061-B5C4-2936EF9EBB77}" presName="space" presStyleCnt="0"/>
      <dgm:spPr/>
    </dgm:pt>
    <dgm:pt modelId="{B2E510B6-F0E3-4AF6-8D0B-79A5C80255BA}" type="pres">
      <dgm:prSet presAssocID="{D944B7B1-26BA-4C04-AF09-89BC3D63601E}" presName="compositeB" presStyleCnt="0"/>
      <dgm:spPr/>
    </dgm:pt>
    <dgm:pt modelId="{91145BDF-3D93-4D74-9E40-9FA60A247E39}" type="pres">
      <dgm:prSet presAssocID="{D944B7B1-26BA-4C04-AF09-89BC3D63601E}" presName="textB" presStyleLbl="revTx" presStyleIdx="3" presStyleCnt="5" custLinFactNeighborX="-1557" custLinFactNeighborY="0">
        <dgm:presLayoutVars>
          <dgm:bulletEnabled val="1"/>
        </dgm:presLayoutVars>
      </dgm:prSet>
      <dgm:spPr/>
    </dgm:pt>
    <dgm:pt modelId="{EC981E7B-678D-440F-93CF-BABC097E90EF}" type="pres">
      <dgm:prSet presAssocID="{D944B7B1-26BA-4C04-AF09-89BC3D63601E}" presName="circleB" presStyleLbl="node1" presStyleIdx="3" presStyleCnt="5"/>
      <dgm:spPr/>
    </dgm:pt>
    <dgm:pt modelId="{45E2639F-BE04-4708-84B9-6B96E288B4DA}" type="pres">
      <dgm:prSet presAssocID="{D944B7B1-26BA-4C04-AF09-89BC3D63601E}" presName="spaceB" presStyleCnt="0"/>
      <dgm:spPr/>
    </dgm:pt>
    <dgm:pt modelId="{D0475969-868A-4742-9C98-44301DBF13A7}" type="pres">
      <dgm:prSet presAssocID="{E2AC1652-9D4E-41C0-BB33-968980B36B34}" presName="space" presStyleCnt="0"/>
      <dgm:spPr/>
    </dgm:pt>
    <dgm:pt modelId="{7482E22C-1F33-4EF3-AE1E-D8410522A7C8}" type="pres">
      <dgm:prSet presAssocID="{C6404D28-F46F-44F1-8F1C-F97760C39123}" presName="compositeA" presStyleCnt="0"/>
      <dgm:spPr/>
    </dgm:pt>
    <dgm:pt modelId="{CB2CF4BB-2A88-4D0B-8C5D-BAA84906CB2A}" type="pres">
      <dgm:prSet presAssocID="{C6404D28-F46F-44F1-8F1C-F97760C39123}" presName="textA" presStyleLbl="revTx" presStyleIdx="4" presStyleCnt="5" custLinFactNeighborX="-1557" custLinFactNeighborY="0">
        <dgm:presLayoutVars>
          <dgm:bulletEnabled val="1"/>
        </dgm:presLayoutVars>
      </dgm:prSet>
      <dgm:spPr/>
    </dgm:pt>
    <dgm:pt modelId="{FA36E1BD-C44B-47B1-877A-799665BFEF6A}" type="pres">
      <dgm:prSet presAssocID="{C6404D28-F46F-44F1-8F1C-F97760C39123}" presName="circleA" presStyleLbl="node1" presStyleIdx="4" presStyleCnt="5"/>
      <dgm:spPr/>
    </dgm:pt>
    <dgm:pt modelId="{65477CB9-F5E4-41B0-8C03-D92A5837A725}" type="pres">
      <dgm:prSet presAssocID="{C6404D28-F46F-44F1-8F1C-F97760C39123}" presName="spaceA" presStyleCnt="0"/>
      <dgm:spPr/>
    </dgm:pt>
  </dgm:ptLst>
  <dgm:cxnLst>
    <dgm:cxn modelId="{3262AD0A-D0ED-4539-A048-F8CE182EE129}" srcId="{EB80E7A3-0BAC-4889-9C2C-1D579654E821}" destId="{EBDE34BE-029B-4165-B630-42C8B0DF726E}" srcOrd="1" destOrd="0" parTransId="{1EBE1D8B-914A-491A-B7C0-7F7063CFED68}" sibTransId="{C2D47A2E-9B71-42A3-92FC-55CC24DCC02D}"/>
    <dgm:cxn modelId="{EF1AED2E-85F6-4C00-98DD-C18E5B8C458F}" type="presOf" srcId="{331E8255-5910-4DC9-9B03-B205A00E9C02}" destId="{D230E235-A172-403B-B3F4-04166B4E66CC}" srcOrd="0" destOrd="0" presId="urn:microsoft.com/office/officeart/2005/8/layout/hProcess11"/>
    <dgm:cxn modelId="{5295E731-A4F9-41CA-B7C2-0496952D4EB7}" srcId="{EB80E7A3-0BAC-4889-9C2C-1D579654E821}" destId="{C6404D28-F46F-44F1-8F1C-F97760C39123}" srcOrd="4" destOrd="0" parTransId="{DF566F9E-4028-4B91-954F-BBA56020D922}" sibTransId="{078C2674-CC01-4441-8F66-14106528507E}"/>
    <dgm:cxn modelId="{666EB150-1827-4EB5-8012-6B2B81F59CA4}" srcId="{EB80E7A3-0BAC-4889-9C2C-1D579654E821}" destId="{510D22FB-13EF-44EE-982C-386CCA646DA6}" srcOrd="2" destOrd="0" parTransId="{BEBAEB60-E14D-4C87-8952-97E0AEE67025}" sibTransId="{2556E82F-556C-4061-B5C4-2936EF9EBB77}"/>
    <dgm:cxn modelId="{3D086B55-2E16-4C22-9491-6060045904AF}" srcId="{EB80E7A3-0BAC-4889-9C2C-1D579654E821}" destId="{D944B7B1-26BA-4C04-AF09-89BC3D63601E}" srcOrd="3" destOrd="0" parTransId="{AE994AA1-42F9-4649-9046-6B4C13C6215E}" sibTransId="{E2AC1652-9D4E-41C0-BB33-968980B36B34}"/>
    <dgm:cxn modelId="{96F0C077-A19A-484D-843F-C0E45C60CB2D}" type="presOf" srcId="{D944B7B1-26BA-4C04-AF09-89BC3D63601E}" destId="{91145BDF-3D93-4D74-9E40-9FA60A247E39}" srcOrd="0" destOrd="0" presId="urn:microsoft.com/office/officeart/2005/8/layout/hProcess11"/>
    <dgm:cxn modelId="{3BE7F28D-BED9-4F7F-B3A5-F8A8A6C4A3D2}" type="presOf" srcId="{EB80E7A3-0BAC-4889-9C2C-1D579654E821}" destId="{25BB0DEB-D1A6-4AA4-AB53-653479A0E98E}" srcOrd="0" destOrd="0" presId="urn:microsoft.com/office/officeart/2005/8/layout/hProcess11"/>
    <dgm:cxn modelId="{891DF397-D77E-4C22-A001-E99D2F22CE28}" srcId="{EB80E7A3-0BAC-4889-9C2C-1D579654E821}" destId="{331E8255-5910-4DC9-9B03-B205A00E9C02}" srcOrd="0" destOrd="0" parTransId="{5BD77018-1C36-42B5-A9EB-142342718812}" sibTransId="{7D7FED2E-AA67-493F-8579-DE2FDAF03188}"/>
    <dgm:cxn modelId="{FB514DA9-C4EE-4043-9E6D-F0D6ADB4D92C}" type="presOf" srcId="{EBDE34BE-029B-4165-B630-42C8B0DF726E}" destId="{9F885215-0AA8-40C0-BF49-DB7CA3668045}" srcOrd="0" destOrd="0" presId="urn:microsoft.com/office/officeart/2005/8/layout/hProcess11"/>
    <dgm:cxn modelId="{0B00D8F6-2281-4BE5-B287-82C7626497A5}" type="presOf" srcId="{C6404D28-F46F-44F1-8F1C-F97760C39123}" destId="{CB2CF4BB-2A88-4D0B-8C5D-BAA84906CB2A}" srcOrd="0" destOrd="0" presId="urn:microsoft.com/office/officeart/2005/8/layout/hProcess11"/>
    <dgm:cxn modelId="{59F755F8-71D1-4D56-9B31-1213B292B48E}" type="presOf" srcId="{510D22FB-13EF-44EE-982C-386CCA646DA6}" destId="{623838A4-F9D7-441B-9AEA-20F90D81000D}" srcOrd="0" destOrd="0" presId="urn:microsoft.com/office/officeart/2005/8/layout/hProcess11"/>
    <dgm:cxn modelId="{4D0F383C-B10F-4B01-BD9C-FAF1F00C2B85}" type="presParOf" srcId="{25BB0DEB-D1A6-4AA4-AB53-653479A0E98E}" destId="{F60D3F46-25E6-4466-9FFF-7A3F61637B82}" srcOrd="0" destOrd="0" presId="urn:microsoft.com/office/officeart/2005/8/layout/hProcess11"/>
    <dgm:cxn modelId="{936B95A9-AA8F-4B83-A2CC-32F4771A97CB}" type="presParOf" srcId="{25BB0DEB-D1A6-4AA4-AB53-653479A0E98E}" destId="{0F0311DC-FC5D-40B8-AEA0-D269E7C0B15C}" srcOrd="1" destOrd="0" presId="urn:microsoft.com/office/officeart/2005/8/layout/hProcess11"/>
    <dgm:cxn modelId="{279690B2-6846-4B19-80E3-F53280420B20}" type="presParOf" srcId="{0F0311DC-FC5D-40B8-AEA0-D269E7C0B15C}" destId="{BC292A75-DC1B-42CF-94AB-3C099FDBA2FD}" srcOrd="0" destOrd="0" presId="urn:microsoft.com/office/officeart/2005/8/layout/hProcess11"/>
    <dgm:cxn modelId="{DA5F917A-0799-4F31-982E-4B8B0128F843}" type="presParOf" srcId="{BC292A75-DC1B-42CF-94AB-3C099FDBA2FD}" destId="{D230E235-A172-403B-B3F4-04166B4E66CC}" srcOrd="0" destOrd="0" presId="urn:microsoft.com/office/officeart/2005/8/layout/hProcess11"/>
    <dgm:cxn modelId="{5DA43BFF-5DAE-43AC-A02B-36E0BA3C0CD9}" type="presParOf" srcId="{BC292A75-DC1B-42CF-94AB-3C099FDBA2FD}" destId="{0F0AF6EB-872B-4464-95EC-48A45B7052D1}" srcOrd="1" destOrd="0" presId="urn:microsoft.com/office/officeart/2005/8/layout/hProcess11"/>
    <dgm:cxn modelId="{51C53C91-6854-498D-B768-91CDEC623DF9}" type="presParOf" srcId="{BC292A75-DC1B-42CF-94AB-3C099FDBA2FD}" destId="{8E4E75F3-ECC7-47C0-B8C0-10B23F310D4A}" srcOrd="2" destOrd="0" presId="urn:microsoft.com/office/officeart/2005/8/layout/hProcess11"/>
    <dgm:cxn modelId="{3C8B1258-4D26-4879-8AA0-A9BE237012E9}" type="presParOf" srcId="{0F0311DC-FC5D-40B8-AEA0-D269E7C0B15C}" destId="{CF443F08-061D-43FE-9130-092A4B3F1CD7}" srcOrd="1" destOrd="0" presId="urn:microsoft.com/office/officeart/2005/8/layout/hProcess11"/>
    <dgm:cxn modelId="{6C77E253-AA18-498C-B8FD-BBFEE781DF32}" type="presParOf" srcId="{0F0311DC-FC5D-40B8-AEA0-D269E7C0B15C}" destId="{4872F7C3-322D-4DCF-9834-2D57586CF1E2}" srcOrd="2" destOrd="0" presId="urn:microsoft.com/office/officeart/2005/8/layout/hProcess11"/>
    <dgm:cxn modelId="{2F5F980D-2EE7-4438-841C-7A5B1911C6A6}" type="presParOf" srcId="{4872F7C3-322D-4DCF-9834-2D57586CF1E2}" destId="{9F885215-0AA8-40C0-BF49-DB7CA3668045}" srcOrd="0" destOrd="0" presId="urn:microsoft.com/office/officeart/2005/8/layout/hProcess11"/>
    <dgm:cxn modelId="{2C025EE5-D767-4D83-A98E-389A2EC567A5}" type="presParOf" srcId="{4872F7C3-322D-4DCF-9834-2D57586CF1E2}" destId="{3BC2A695-AE9E-4B4A-AD5D-6EDDFE02B01D}" srcOrd="1" destOrd="0" presId="urn:microsoft.com/office/officeart/2005/8/layout/hProcess11"/>
    <dgm:cxn modelId="{465B3BE8-F8C8-4CF8-9B7D-174433C0D622}" type="presParOf" srcId="{4872F7C3-322D-4DCF-9834-2D57586CF1E2}" destId="{CCE35494-CB1C-4CF6-A74D-93B15D2301F9}" srcOrd="2" destOrd="0" presId="urn:microsoft.com/office/officeart/2005/8/layout/hProcess11"/>
    <dgm:cxn modelId="{CB7E6C7F-2E1D-4C67-A3E3-854152FFBD21}" type="presParOf" srcId="{0F0311DC-FC5D-40B8-AEA0-D269E7C0B15C}" destId="{8A6D0560-4BBD-48C5-9013-3E28C530F01C}" srcOrd="3" destOrd="0" presId="urn:microsoft.com/office/officeart/2005/8/layout/hProcess11"/>
    <dgm:cxn modelId="{8A6EC400-CA1D-4C79-A474-3330CF58E290}" type="presParOf" srcId="{0F0311DC-FC5D-40B8-AEA0-D269E7C0B15C}" destId="{3AE2AF28-21EE-4E9F-A24A-D549F3709E52}" srcOrd="4" destOrd="0" presId="urn:microsoft.com/office/officeart/2005/8/layout/hProcess11"/>
    <dgm:cxn modelId="{A6F9CDFC-0106-4D84-A68E-72C93080B814}" type="presParOf" srcId="{3AE2AF28-21EE-4E9F-A24A-D549F3709E52}" destId="{623838A4-F9D7-441B-9AEA-20F90D81000D}" srcOrd="0" destOrd="0" presId="urn:microsoft.com/office/officeart/2005/8/layout/hProcess11"/>
    <dgm:cxn modelId="{8AFC1574-34B0-48CE-9327-98A8766084A6}" type="presParOf" srcId="{3AE2AF28-21EE-4E9F-A24A-D549F3709E52}" destId="{D8F44E68-7EDE-4A59-AB4C-A8FAA27705E5}" srcOrd="1" destOrd="0" presId="urn:microsoft.com/office/officeart/2005/8/layout/hProcess11"/>
    <dgm:cxn modelId="{226FBD27-3117-4193-A7C1-7B29111C4D0E}" type="presParOf" srcId="{3AE2AF28-21EE-4E9F-A24A-D549F3709E52}" destId="{6CE554E6-9788-4456-9945-97FAD322914F}" srcOrd="2" destOrd="0" presId="urn:microsoft.com/office/officeart/2005/8/layout/hProcess11"/>
    <dgm:cxn modelId="{FCB52EB2-AF84-4E56-8AC5-7B44D977822D}" type="presParOf" srcId="{0F0311DC-FC5D-40B8-AEA0-D269E7C0B15C}" destId="{F7FF30C9-D1A9-4044-B553-E44D22BBB596}" srcOrd="5" destOrd="0" presId="urn:microsoft.com/office/officeart/2005/8/layout/hProcess11"/>
    <dgm:cxn modelId="{56C4AF34-3E6F-4D68-AEA3-CA04B847098C}" type="presParOf" srcId="{0F0311DC-FC5D-40B8-AEA0-D269E7C0B15C}" destId="{B2E510B6-F0E3-4AF6-8D0B-79A5C80255BA}" srcOrd="6" destOrd="0" presId="urn:microsoft.com/office/officeart/2005/8/layout/hProcess11"/>
    <dgm:cxn modelId="{874BB755-AF39-46B7-AD2E-6C75D564AE67}" type="presParOf" srcId="{B2E510B6-F0E3-4AF6-8D0B-79A5C80255BA}" destId="{91145BDF-3D93-4D74-9E40-9FA60A247E39}" srcOrd="0" destOrd="0" presId="urn:microsoft.com/office/officeart/2005/8/layout/hProcess11"/>
    <dgm:cxn modelId="{D4199256-4A73-4AD2-B4C5-A6BAA234A3C4}" type="presParOf" srcId="{B2E510B6-F0E3-4AF6-8D0B-79A5C80255BA}" destId="{EC981E7B-678D-440F-93CF-BABC097E90EF}" srcOrd="1" destOrd="0" presId="urn:microsoft.com/office/officeart/2005/8/layout/hProcess11"/>
    <dgm:cxn modelId="{6697B20D-D050-4646-BC3E-256A30DE4666}" type="presParOf" srcId="{B2E510B6-F0E3-4AF6-8D0B-79A5C80255BA}" destId="{45E2639F-BE04-4708-84B9-6B96E288B4DA}" srcOrd="2" destOrd="0" presId="urn:microsoft.com/office/officeart/2005/8/layout/hProcess11"/>
    <dgm:cxn modelId="{4757E387-D53E-4E97-8E7D-67BD7533E29D}" type="presParOf" srcId="{0F0311DC-FC5D-40B8-AEA0-D269E7C0B15C}" destId="{D0475969-868A-4742-9C98-44301DBF13A7}" srcOrd="7" destOrd="0" presId="urn:microsoft.com/office/officeart/2005/8/layout/hProcess11"/>
    <dgm:cxn modelId="{EA0F1DF0-4378-4F6F-93C7-0F961C7371AC}" type="presParOf" srcId="{0F0311DC-FC5D-40B8-AEA0-D269E7C0B15C}" destId="{7482E22C-1F33-4EF3-AE1E-D8410522A7C8}" srcOrd="8" destOrd="0" presId="urn:microsoft.com/office/officeart/2005/8/layout/hProcess11"/>
    <dgm:cxn modelId="{F500029C-2E41-484B-833F-808364C04A7B}" type="presParOf" srcId="{7482E22C-1F33-4EF3-AE1E-D8410522A7C8}" destId="{CB2CF4BB-2A88-4D0B-8C5D-BAA84906CB2A}" srcOrd="0" destOrd="0" presId="urn:microsoft.com/office/officeart/2005/8/layout/hProcess11"/>
    <dgm:cxn modelId="{75153D2B-7E67-406A-87AC-BEBCB41EE02D}" type="presParOf" srcId="{7482E22C-1F33-4EF3-AE1E-D8410522A7C8}" destId="{FA36E1BD-C44B-47B1-877A-799665BFEF6A}" srcOrd="1" destOrd="0" presId="urn:microsoft.com/office/officeart/2005/8/layout/hProcess11"/>
    <dgm:cxn modelId="{F3E0E307-347D-49F6-AF59-EFAD03467AD7}" type="presParOf" srcId="{7482E22C-1F33-4EF3-AE1E-D8410522A7C8}" destId="{65477CB9-F5E4-41B0-8C03-D92A5837A725}"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Registrations</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3E3F884D-07DD-4B68-9391-C84FCA63763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registration(s)</a:t>
          </a:r>
        </a:p>
      </dgm:t>
    </dgm:pt>
    <dgm:pt modelId="{97355477-A734-490C-8120-B388B0839AFC}" type="parTrans" cxnId="{12960D6B-DAB8-4F7B-976C-BA7AF7EED255}">
      <dgm:prSet/>
      <dgm:spPr/>
      <dgm:t>
        <a:bodyPr/>
        <a:lstStyle/>
        <a:p>
          <a:endParaRPr lang="en-US"/>
        </a:p>
      </dgm:t>
    </dgm:pt>
    <dgm:pt modelId="{8E26E8E7-F6C4-46C1-A01D-2EC3CE079DBE}" type="sibTrans" cxnId="{12960D6B-DAB8-4F7B-976C-BA7AF7EED255}">
      <dgm:prSet/>
      <dgm:spPr/>
      <dgm:t>
        <a:bodyPr/>
        <a:lstStyle/>
        <a:p>
          <a:endParaRPr lang="en-US"/>
        </a:p>
      </dgm:t>
    </dgm:pt>
    <dgm:pt modelId="{B5FBA367-1196-42E2-B6E9-15F8CE86185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the registrant’s details page</a:t>
          </a:r>
        </a:p>
      </dgm:t>
    </dgm:pt>
    <dgm:pt modelId="{CF9B183D-0376-4339-8820-86BF54D15477}" type="parTrans" cxnId="{54ECB142-7FE5-4E36-A26A-931F27CDC077}">
      <dgm:prSet/>
      <dgm:spPr/>
      <dgm:t>
        <a:bodyPr/>
        <a:lstStyle/>
        <a:p>
          <a:endParaRPr lang="en-US"/>
        </a:p>
      </dgm:t>
    </dgm:pt>
    <dgm:pt modelId="{07367B23-CDE6-4AF7-BE44-0283AF7336BA}" type="sibTrans" cxnId="{54ECB142-7FE5-4E36-A26A-931F27CDC077}">
      <dgm:prSet/>
      <dgm:spPr/>
      <dgm:t>
        <a:bodyPr/>
        <a:lstStyle/>
        <a:p>
          <a:endParaRPr lang="en-US"/>
        </a:p>
      </dgm:t>
    </dgm:pt>
    <dgm:pt modelId="{E8F8A996-AC08-4CD2-B4C1-EAE8CF8C880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registrant’s photo</a:t>
          </a:r>
        </a:p>
      </dgm:t>
    </dgm:pt>
    <dgm:pt modelId="{C142FD82-4FB3-4954-B7E4-40D608B53E05}" type="parTrans" cxnId="{204FDBAF-31CC-4D1A-A6BA-5819D4061557}">
      <dgm:prSet/>
      <dgm:spPr/>
      <dgm:t>
        <a:bodyPr/>
        <a:lstStyle/>
        <a:p>
          <a:endParaRPr lang="en-US"/>
        </a:p>
      </dgm:t>
    </dgm:pt>
    <dgm:pt modelId="{C35CADE9-331C-40CE-A176-341D5D7A9D7A}" type="sibTrans" cxnId="{204FDBAF-31CC-4D1A-A6BA-5819D4061557}">
      <dgm:prSet/>
      <dgm:spPr/>
      <dgm:t>
        <a:bodyPr/>
        <a:lstStyle/>
        <a:p>
          <a:endParaRPr lang="en-US"/>
        </a:p>
      </dgm:t>
    </dgm:pt>
    <dgm:pt modelId="{DFC9E450-5154-418C-9EE7-0857F6EF2D81}">
      <dgm:prSet phldrT="[Text]" custT="1"/>
      <dgm:spPr/>
      <dgm:t>
        <a:bodyPr/>
        <a:lstStyle/>
        <a:p>
          <a:r>
            <a:rPr lang="en-US" sz="1400"/>
            <a:t>Badge printing</a:t>
          </a:r>
        </a:p>
      </dgm:t>
    </dgm:pt>
    <dgm:pt modelId="{B9D6BA0E-73B8-4190-86A8-F392FEC8B84E}" type="parTrans" cxnId="{43F7C438-A985-4D79-A6BC-2FCB391AA99F}">
      <dgm:prSet/>
      <dgm:spPr/>
      <dgm:t>
        <a:bodyPr/>
        <a:lstStyle/>
        <a:p>
          <a:endParaRPr lang="en-US"/>
        </a:p>
      </dgm:t>
    </dgm:pt>
    <dgm:pt modelId="{A30C458C-1DCE-40DC-A7A6-A886085DC5C3}" type="sibTrans" cxnId="{43F7C438-A985-4D79-A6BC-2FCB391AA99F}">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No access to the conference management area</a:t>
          </a:r>
        </a:p>
      </dgm:t>
    </dgm:pt>
    <dgm:pt modelId="{15D747A9-AA2B-48A2-AF37-F864C3189903}" type="parTrans" cxnId="{A59EC2BA-FF43-46CA-AF3C-1E5FDDFA612C}">
      <dgm:prSet/>
      <dgm:spPr/>
      <dgm:t>
        <a:bodyPr/>
        <a:lstStyle/>
        <a:p>
          <a:endParaRPr lang="en-US"/>
        </a:p>
      </dgm:t>
    </dgm:pt>
    <dgm:pt modelId="{E794234E-6D1E-4DB5-9593-813F5C933380}" type="sibTrans" cxnId="{A59EC2BA-FF43-46CA-AF3C-1E5FDDFA612C}">
      <dgm:prSet/>
      <dgm:spPr/>
      <dgm:t>
        <a:bodyPr/>
        <a:lstStyle/>
        <a:p>
          <a:endParaRPr lang="en-US"/>
        </a:p>
      </dgm:t>
    </dgm:pt>
    <dgm:pt modelId="{FA7BA347-B44B-4BD4-896A-67AF844475E1}">
      <dgm:prSet custT="1"/>
      <dgm:spPr>
        <a:ln>
          <a:noFill/>
        </a:ln>
      </dgm:spPr>
      <dgm:t>
        <a:bodyPr/>
        <a:lstStyle/>
        <a:p>
          <a:r>
            <a:rPr lang="en-US" sz="1600"/>
            <a:t>Preview badge</a:t>
          </a:r>
        </a:p>
      </dgm:t>
    </dgm:pt>
    <dgm:pt modelId="{2A51134F-4A1F-4D67-95C7-0415D476D919}" type="parTrans" cxnId="{953D90C2-B5BD-4CC1-85E3-A471B086907B}">
      <dgm:prSet/>
      <dgm:spPr/>
      <dgm:t>
        <a:bodyPr/>
        <a:lstStyle/>
        <a:p>
          <a:endParaRPr lang="en-US"/>
        </a:p>
      </dgm:t>
    </dgm:pt>
    <dgm:pt modelId="{79A87976-61AE-4232-9471-D2BC9A275DFD}" type="sibTrans" cxnId="{953D90C2-B5BD-4CC1-85E3-A471B086907B}">
      <dgm:prSet/>
      <dgm:spPr/>
      <dgm:t>
        <a:bodyPr/>
        <a:lstStyle/>
        <a:p>
          <a:endParaRPr lang="en-US"/>
        </a:p>
      </dgm:t>
    </dgm:pt>
    <dgm:pt modelId="{F2EF87A5-885A-4664-8D81-B76B93851E10}">
      <dgm:prSet custT="1"/>
      <dgm:spPr>
        <a:ln>
          <a:noFill/>
        </a:ln>
      </dgm:spPr>
      <dgm:t>
        <a:bodyPr/>
        <a:lstStyle/>
        <a:p>
          <a:r>
            <a:rPr lang="en-US" sz="1600"/>
            <a:t>Print badge</a:t>
          </a:r>
        </a:p>
      </dgm:t>
    </dgm:pt>
    <dgm:pt modelId="{07964978-0089-4FA6-B279-A349AA165B9E}" type="parTrans" cxnId="{3E4F041A-1B5A-4461-BCD4-40DC055CE0A4}">
      <dgm:prSet/>
      <dgm:spPr/>
      <dgm:t>
        <a:bodyPr/>
        <a:lstStyle/>
        <a:p>
          <a:endParaRPr lang="en-US"/>
        </a:p>
      </dgm:t>
    </dgm:pt>
    <dgm:pt modelId="{D8AFFD38-522F-4869-A609-3F5F3ECEC863}" type="sibTrans" cxnId="{3E4F041A-1B5A-4461-BCD4-40DC055CE0A4}">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2" custLinFactNeighborY="-18085">
        <dgm:presLayoutVars>
          <dgm:chMax val="1"/>
          <dgm:bulletEnabled val="1"/>
        </dgm:presLayoutVars>
      </dgm:prSet>
      <dgm:spPr/>
    </dgm:pt>
    <dgm:pt modelId="{368C63B5-9371-4C7F-B6BC-F4B0767C2D98}" type="pres">
      <dgm:prSet presAssocID="{F9F74CD7-B3E9-4B16-8475-8E5DED67BF9F}" presName="descendantText" presStyleLbl="alignAcc1" presStyleIdx="0" presStyleCnt="2" custScaleX="96269" custScaleY="41190" custLinFactNeighborX="599" custLinFactNeighborY="5675">
        <dgm:presLayoutVars>
          <dgm:bulletEnabled val="1"/>
        </dgm:presLayoutVars>
      </dgm:prSet>
      <dgm:spPr/>
    </dgm:pt>
    <dgm:pt modelId="{066C7D6D-A7DF-43B0-946B-C861E3AA4FE3}" type="pres">
      <dgm:prSet presAssocID="{6D92E185-C5A1-4C19-B4B2-BE2296B57842}" presName="sp" presStyleCnt="0"/>
      <dgm:spPr/>
    </dgm:pt>
    <dgm:pt modelId="{11B368C8-6A18-4935-8D65-8FF94C495011}" type="pres">
      <dgm:prSet presAssocID="{DFC9E450-5154-418C-9EE7-0857F6EF2D81}" presName="composite" presStyleCnt="0"/>
      <dgm:spPr/>
    </dgm:pt>
    <dgm:pt modelId="{DBE7D296-4F8B-4077-B4A4-34B6BBC6256D}" type="pres">
      <dgm:prSet presAssocID="{DFC9E450-5154-418C-9EE7-0857F6EF2D81}" presName="parentText" presStyleLbl="alignNode1" presStyleIdx="1" presStyleCnt="2" custLinFactNeighborY="13631">
        <dgm:presLayoutVars>
          <dgm:chMax val="1"/>
          <dgm:bulletEnabled val="1"/>
        </dgm:presLayoutVars>
      </dgm:prSet>
      <dgm:spPr/>
    </dgm:pt>
    <dgm:pt modelId="{DE3C0F5C-52A8-4006-A84F-70E8CB7E87A4}" type="pres">
      <dgm:prSet presAssocID="{DFC9E450-5154-418C-9EE7-0857F6EF2D81}" presName="descendantText" presStyleLbl="alignAcc1" presStyleIdx="1" presStyleCnt="2" custScaleX="95922" custLinFactNeighborX="1498" custLinFactNeighborY="21190">
        <dgm:presLayoutVars>
          <dgm:bulletEnabled val="1"/>
        </dgm:presLayoutVars>
      </dgm:prSet>
      <dgm:spPr/>
    </dgm:pt>
  </dgm:ptLst>
  <dgm:cxnLst>
    <dgm:cxn modelId="{00912703-74AD-42E7-BECC-50A68D4E4194}" type="presOf" srcId="{E8F8A996-AC08-4CD2-B4C1-EAE8CF8C8805}" destId="{368C63B5-9371-4C7F-B6BC-F4B0767C2D98}" srcOrd="0" destOrd="4" presId="urn:microsoft.com/office/officeart/2005/8/layout/chevron2"/>
    <dgm:cxn modelId="{FF7F0216-6A54-4B27-9E94-A1BD83E9B0C5}" type="presOf" srcId="{6C1DB9DA-3B53-4C72-AE8F-63701E2EA4AC}" destId="{368C63B5-9371-4C7F-B6BC-F4B0767C2D98}" srcOrd="0" destOrd="1" presId="urn:microsoft.com/office/officeart/2005/8/layout/chevron2"/>
    <dgm:cxn modelId="{709B1118-609A-40E4-9D51-BFF3CE94510F}" srcId="{F9F74CD7-B3E9-4B16-8475-8E5DED67BF9F}" destId="{6C1DB9DA-3B53-4C72-AE8F-63701E2EA4AC}" srcOrd="1" destOrd="0" parTransId="{7DB9F9E6-4697-44D3-A313-DC9C84FE94B0}" sibTransId="{5368D2A2-7B91-40D9-85D0-ADDBE6A2A30F}"/>
    <dgm:cxn modelId="{3E4F041A-1B5A-4461-BCD4-40DC055CE0A4}" srcId="{DFC9E450-5154-418C-9EE7-0857F6EF2D81}" destId="{F2EF87A5-885A-4664-8D81-B76B93851E10}" srcOrd="1" destOrd="0" parTransId="{07964978-0089-4FA6-B279-A349AA165B9E}" sibTransId="{D8AFFD38-522F-4869-A609-3F5F3ECEC863}"/>
    <dgm:cxn modelId="{E62AC722-CBF2-4A8A-A52A-DD29E1540024}" type="presOf" srcId="{D2396D99-A909-4590-945C-3DEF3756C8C3}" destId="{1A6264FC-0834-4902-9FD9-CC6A6C8DFA48}" srcOrd="0" destOrd="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43F7C438-A985-4D79-A6BC-2FCB391AA99F}" srcId="{D2396D99-A909-4590-945C-3DEF3756C8C3}" destId="{DFC9E450-5154-418C-9EE7-0857F6EF2D81}" srcOrd="1" destOrd="0" parTransId="{B9D6BA0E-73B8-4190-86A8-F392FEC8B84E}" sibTransId="{A30C458C-1DCE-40DC-A7A6-A886085DC5C3}"/>
    <dgm:cxn modelId="{54ECB142-7FE5-4E36-A26A-931F27CDC077}" srcId="{F9F74CD7-B3E9-4B16-8475-8E5DED67BF9F}" destId="{B5FBA367-1196-42E2-B6E9-15F8CE861855}" srcOrd="2" destOrd="0" parTransId="{CF9B183D-0376-4339-8820-86BF54D15477}" sibTransId="{07367B23-CDE6-4AF7-BE44-0283AF7336BA}"/>
    <dgm:cxn modelId="{12960D6B-DAB8-4F7B-976C-BA7AF7EED255}" srcId="{F9F74CD7-B3E9-4B16-8475-8E5DED67BF9F}" destId="{3E3F884D-07DD-4B68-9391-C84FCA637639}" srcOrd="3" destOrd="0" parTransId="{97355477-A734-490C-8120-B388B0839AFC}" sibTransId="{8E26E8E7-F6C4-46C1-A01D-2EC3CE079DBE}"/>
    <dgm:cxn modelId="{C20DE19B-65D1-4AB5-897A-B0395E0F77BB}" type="presOf" srcId="{F2EF87A5-885A-4664-8D81-B76B93851E10}" destId="{DE3C0F5C-52A8-4006-A84F-70E8CB7E87A4}" srcOrd="0" destOrd="1" presId="urn:microsoft.com/office/officeart/2005/8/layout/chevron2"/>
    <dgm:cxn modelId="{204FDBAF-31CC-4D1A-A6BA-5819D4061557}" srcId="{F9F74CD7-B3E9-4B16-8475-8E5DED67BF9F}" destId="{E8F8A996-AC08-4CD2-B4C1-EAE8CF8C8805}" srcOrd="4" destOrd="0" parTransId="{C142FD82-4FB3-4954-B7E4-40D608B53E05}" sibTransId="{C35CADE9-331C-40CE-A176-341D5D7A9D7A}"/>
    <dgm:cxn modelId="{90B0D2B3-B73E-42DF-A804-18256613A1FF}" type="presOf" srcId="{3E3F884D-07DD-4B68-9391-C84FCA637639}" destId="{368C63B5-9371-4C7F-B6BC-F4B0767C2D98}" srcOrd="0" destOrd="3" presId="urn:microsoft.com/office/officeart/2005/8/layout/chevron2"/>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953D90C2-B5BD-4CC1-85E3-A471B086907B}" srcId="{DFC9E450-5154-418C-9EE7-0857F6EF2D81}" destId="{FA7BA347-B44B-4BD4-896A-67AF844475E1}" srcOrd="0" destOrd="0" parTransId="{2A51134F-4A1F-4D67-95C7-0415D476D919}" sibTransId="{79A87976-61AE-4232-9471-D2BC9A275DFD}"/>
    <dgm:cxn modelId="{C05B92C7-EAD0-4ED1-AADB-1BFCCDC79EC6}" type="presOf" srcId="{B5FBA367-1196-42E2-B6E9-15F8CE861855}" destId="{368C63B5-9371-4C7F-B6BC-F4B0767C2D98}" srcOrd="0" destOrd="2" presId="urn:microsoft.com/office/officeart/2005/8/layout/chevron2"/>
    <dgm:cxn modelId="{0AC108E2-3172-49D4-B3A8-64F41D5C7A56}" type="presOf" srcId="{FA7BA347-B44B-4BD4-896A-67AF844475E1}" destId="{DE3C0F5C-52A8-4006-A84F-70E8CB7E87A4}" srcOrd="0" destOrd="0" presId="urn:microsoft.com/office/officeart/2005/8/layout/chevron2"/>
    <dgm:cxn modelId="{EF516BEE-2A95-455B-B50F-5F45FD5BAABE}" type="presOf" srcId="{DFC9E450-5154-418C-9EE7-0857F6EF2D81}" destId="{DBE7D296-4F8B-4077-B4A4-34B6BBC6256D}" srcOrd="0" destOrd="0"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BF018C95-7E16-479E-9725-7F295BCB5E23}" type="presParOf" srcId="{1A6264FC-0834-4902-9FD9-CC6A6C8DFA48}" destId="{11B368C8-6A18-4935-8D65-8FF94C495011}" srcOrd="2" destOrd="0" presId="urn:microsoft.com/office/officeart/2005/8/layout/chevron2"/>
    <dgm:cxn modelId="{4CFB22CA-250C-4E9D-BA2B-BF99BA144610}" type="presParOf" srcId="{11B368C8-6A18-4935-8D65-8FF94C495011}" destId="{DBE7D296-4F8B-4077-B4A4-34B6BBC6256D}" srcOrd="0" destOrd="0" presId="urn:microsoft.com/office/officeart/2005/8/layout/chevron2"/>
    <dgm:cxn modelId="{08EB2F5B-C0E4-454C-8792-4C8150676B94}" type="presParOf" srcId="{11B368C8-6A18-4935-8D65-8FF94C495011}" destId="{DE3C0F5C-52A8-4006-A84F-70E8CB7E87A4}"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Check-in </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B5FBA367-1196-42E2-B6E9-15F8CE861855}">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Scan registrant’s QR code </a:t>
          </a:r>
        </a:p>
      </dgm:t>
    </dgm:pt>
    <dgm:pt modelId="{CF9B183D-0376-4339-8820-86BF54D15477}" type="parTrans" cxnId="{54ECB142-7FE5-4E36-A26A-931F27CDC077}">
      <dgm:prSet/>
      <dgm:spPr/>
      <dgm:t>
        <a:bodyPr/>
        <a:lstStyle/>
        <a:p>
          <a:endParaRPr lang="en-US"/>
        </a:p>
      </dgm:t>
    </dgm:pt>
    <dgm:pt modelId="{07367B23-CDE6-4AF7-BE44-0283AF7336BA}" type="sibTrans" cxnId="{54ECB142-7FE5-4E36-A26A-931F27CDC077}">
      <dgm:prSet/>
      <dgm:spPr/>
      <dgm:t>
        <a:bodyPr/>
        <a:lstStyle/>
        <a:p>
          <a:endParaRPr lang="en-US"/>
        </a:p>
      </dgm:t>
    </dgm:pt>
    <dgm:pt modelId="{DFC9E450-5154-418C-9EE7-0857F6EF2D81}">
      <dgm:prSet phldrT="[Text]" custT="1"/>
      <dgm:spPr/>
      <dgm:t>
        <a:bodyPr/>
        <a:lstStyle/>
        <a:p>
          <a:r>
            <a:rPr lang="en-US" sz="1400"/>
            <a:t>Check-out</a:t>
          </a:r>
        </a:p>
      </dgm:t>
    </dgm:pt>
    <dgm:pt modelId="{B9D6BA0E-73B8-4190-86A8-F392FEC8B84E}" type="parTrans" cxnId="{43F7C438-A985-4D79-A6BC-2FCB391AA99F}">
      <dgm:prSet/>
      <dgm:spPr/>
      <dgm:t>
        <a:bodyPr/>
        <a:lstStyle/>
        <a:p>
          <a:endParaRPr lang="en-US"/>
        </a:p>
      </dgm:t>
    </dgm:pt>
    <dgm:pt modelId="{A30C458C-1DCE-40DC-A7A6-A886085DC5C3}" type="sibTrans" cxnId="{43F7C438-A985-4D79-A6BC-2FCB391AA99F}">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No access to the conference management area</a:t>
          </a:r>
        </a:p>
      </dgm:t>
    </dgm:pt>
    <dgm:pt modelId="{15D747A9-AA2B-48A2-AF37-F864C3189903}" type="parTrans" cxnId="{A59EC2BA-FF43-46CA-AF3C-1E5FDDFA612C}">
      <dgm:prSet/>
      <dgm:spPr/>
      <dgm:t>
        <a:bodyPr/>
        <a:lstStyle/>
        <a:p>
          <a:endParaRPr lang="en-US"/>
        </a:p>
      </dgm:t>
    </dgm:pt>
    <dgm:pt modelId="{E794234E-6D1E-4DB5-9593-813F5C933380}" type="sibTrans" cxnId="{A59EC2BA-FF43-46CA-AF3C-1E5FDDFA612C}">
      <dgm:prSet/>
      <dgm:spPr/>
      <dgm:t>
        <a:bodyPr/>
        <a:lstStyle/>
        <a:p>
          <a:endParaRPr lang="en-US"/>
        </a:p>
      </dgm:t>
    </dgm:pt>
    <dgm:pt modelId="{FA7BA347-B44B-4BD4-896A-67AF844475E1}">
      <dgm:prSet custT="1"/>
      <dgm:spPr>
        <a:ln>
          <a:noFill/>
        </a:ln>
      </dgm:spPr>
      <dgm:t>
        <a:bodyPr/>
        <a:lstStyle/>
        <a:p>
          <a:r>
            <a:rPr lang="en-US" sz="1600"/>
            <a:t>No access to the conference management area</a:t>
          </a:r>
        </a:p>
      </dgm:t>
    </dgm:pt>
    <dgm:pt modelId="{2A51134F-4A1F-4D67-95C7-0415D476D919}" type="parTrans" cxnId="{953D90C2-B5BD-4CC1-85E3-A471B086907B}">
      <dgm:prSet/>
      <dgm:spPr/>
      <dgm:t>
        <a:bodyPr/>
        <a:lstStyle/>
        <a:p>
          <a:endParaRPr lang="en-US"/>
        </a:p>
      </dgm:t>
    </dgm:pt>
    <dgm:pt modelId="{79A87976-61AE-4232-9471-D2BC9A275DFD}" type="sibTrans" cxnId="{953D90C2-B5BD-4CC1-85E3-A471B086907B}">
      <dgm:prSet/>
      <dgm:spPr/>
      <dgm:t>
        <a:bodyPr/>
        <a:lstStyle/>
        <a:p>
          <a:endParaRPr lang="en-US"/>
        </a:p>
      </dgm:t>
    </dgm:pt>
    <dgm:pt modelId="{F2EF87A5-885A-4664-8D81-B76B93851E10}">
      <dgm:prSet custT="1"/>
      <dgm:spPr>
        <a:ln>
          <a:noFill/>
        </a:ln>
      </dgm:spPr>
      <dgm:t>
        <a:bodyPr/>
        <a:lstStyle/>
        <a:p>
          <a:endParaRPr lang="en-US" sz="1600"/>
        </a:p>
      </dgm:t>
    </dgm:pt>
    <dgm:pt modelId="{07964978-0089-4FA6-B279-A349AA165B9E}" type="parTrans" cxnId="{3E4F041A-1B5A-4461-BCD4-40DC055CE0A4}">
      <dgm:prSet/>
      <dgm:spPr/>
      <dgm:t>
        <a:bodyPr/>
        <a:lstStyle/>
        <a:p>
          <a:endParaRPr lang="en-US"/>
        </a:p>
      </dgm:t>
    </dgm:pt>
    <dgm:pt modelId="{D8AFFD38-522F-4869-A609-3F5F3ECEC863}" type="sibTrans" cxnId="{3E4F041A-1B5A-4461-BCD4-40DC055CE0A4}">
      <dgm:prSet/>
      <dgm:spPr/>
      <dgm:t>
        <a:bodyPr/>
        <a:lstStyle/>
        <a:p>
          <a:endParaRPr lang="en-US"/>
        </a:p>
      </dgm:t>
    </dgm:pt>
    <dgm:pt modelId="{253A415E-B67C-4D8C-84FE-20DE6E4F838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Registrant get checked-in on scanning, if accessing the check-in interface</a:t>
          </a:r>
        </a:p>
      </dgm:t>
    </dgm:pt>
    <dgm:pt modelId="{4089D257-0A82-4DAD-9A57-AE805113CF3C}" type="parTrans" cxnId="{7BD3FC12-B036-414B-858A-A4F1C9B1DD00}">
      <dgm:prSet/>
      <dgm:spPr/>
      <dgm:t>
        <a:bodyPr/>
        <a:lstStyle/>
        <a:p>
          <a:endParaRPr lang="en-US"/>
        </a:p>
      </dgm:t>
    </dgm:pt>
    <dgm:pt modelId="{4F3604CD-29E3-409D-80B9-C6AC9232D5E8}" type="sibTrans" cxnId="{7BD3FC12-B036-414B-858A-A4F1C9B1DD00}">
      <dgm:prSet/>
      <dgm:spPr/>
      <dgm:t>
        <a:bodyPr/>
        <a:lstStyle/>
        <a:p>
          <a:endParaRPr lang="en-US"/>
        </a:p>
      </dgm:t>
    </dgm:pt>
    <dgm:pt modelId="{CE4D8AB5-6B22-4B59-B820-5C17DE23C002}">
      <dgm:prSet custT="1"/>
      <dgm:spPr/>
      <dgm:t>
        <a:bodyPr/>
        <a:lstStyle/>
        <a:p>
          <a:r>
            <a:rPr lang="en-US" sz="1600"/>
            <a:t>Search user by name, email via search engine</a:t>
          </a:r>
        </a:p>
      </dgm:t>
    </dgm:pt>
    <dgm:pt modelId="{CACAA041-9890-42DD-AEF3-47AC126D1303}" type="parTrans" cxnId="{6BE054CF-13A8-4A80-9A81-4E86EF955760}">
      <dgm:prSet/>
      <dgm:spPr/>
      <dgm:t>
        <a:bodyPr/>
        <a:lstStyle/>
        <a:p>
          <a:endParaRPr lang="en-US"/>
        </a:p>
      </dgm:t>
    </dgm:pt>
    <dgm:pt modelId="{3708104F-3072-430C-B092-DBAECE0D8AFF}" type="sibTrans" cxnId="{6BE054CF-13A8-4A80-9A81-4E86EF955760}">
      <dgm:prSet/>
      <dgm:spPr/>
      <dgm:t>
        <a:bodyPr/>
        <a:lstStyle/>
        <a:p>
          <a:endParaRPr lang="en-US"/>
        </a:p>
      </dgm:t>
    </dgm:pt>
    <dgm:pt modelId="{A1716D36-B6AB-4178-A27F-BD6ED63C9660}">
      <dgm:prSet custT="1"/>
      <dgm:spPr/>
      <dgm:t>
        <a:bodyPr/>
        <a:lstStyle/>
        <a:p>
          <a:r>
            <a:rPr lang="en-US" sz="1600"/>
            <a:t>Scan registrant’s QR code </a:t>
          </a:r>
        </a:p>
      </dgm:t>
    </dgm:pt>
    <dgm:pt modelId="{47BE1CA7-4A07-450B-AB6F-359EA64CF81A}" type="parTrans" cxnId="{F1FEB1E0-8691-43E3-BA95-7CD24A3FB6B9}">
      <dgm:prSet/>
      <dgm:spPr/>
      <dgm:t>
        <a:bodyPr/>
        <a:lstStyle/>
        <a:p>
          <a:endParaRPr lang="en-US"/>
        </a:p>
      </dgm:t>
    </dgm:pt>
    <dgm:pt modelId="{5930D13D-1704-43B0-9FC9-6EF057A9B070}" type="sibTrans" cxnId="{F1FEB1E0-8691-43E3-BA95-7CD24A3FB6B9}">
      <dgm:prSet/>
      <dgm:spPr/>
      <dgm:t>
        <a:bodyPr/>
        <a:lstStyle/>
        <a:p>
          <a:endParaRPr lang="en-US"/>
        </a:p>
      </dgm:t>
    </dgm:pt>
    <dgm:pt modelId="{7891676F-ED0B-49BE-A268-5F2B14AA3BE6}">
      <dgm:prSet custT="1"/>
      <dgm:spPr/>
      <dgm:t>
        <a:bodyPr/>
        <a:lstStyle/>
        <a:p>
          <a:r>
            <a:rPr lang="en-US" sz="1600"/>
            <a:t>Registrant get checked-out on scanning, </a:t>
          </a:r>
          <a:r>
            <a:rPr lang="en-US" sz="1600">
              <a:solidFill>
                <a:srgbClr val="000000">
                  <a:hueOff val="0"/>
                  <a:satOff val="0"/>
                  <a:lumOff val="0"/>
                  <a:alphaOff val="0"/>
                </a:srgbClr>
              </a:solidFill>
              <a:latin typeface="Calibri" panose="020F0502020204030204"/>
              <a:ea typeface="+mn-ea"/>
              <a:cs typeface="+mn-cs"/>
            </a:rPr>
            <a:t>if accessing the check-out interface</a:t>
          </a:r>
          <a:endParaRPr lang="en-US" sz="1600"/>
        </a:p>
      </dgm:t>
    </dgm:pt>
    <dgm:pt modelId="{9E0AE1C7-2B69-425B-BB5D-2A5B7EA7CB0D}" type="parTrans" cxnId="{A66C7808-BC99-42FA-AD9F-8DC51102CAF1}">
      <dgm:prSet/>
      <dgm:spPr/>
      <dgm:t>
        <a:bodyPr/>
        <a:lstStyle/>
        <a:p>
          <a:endParaRPr lang="en-US"/>
        </a:p>
      </dgm:t>
    </dgm:pt>
    <dgm:pt modelId="{38BC79BF-FE04-499B-88B3-4746DA1294BA}" type="sibTrans" cxnId="{A66C7808-BC99-42FA-AD9F-8DC51102CAF1}">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2" custLinFactNeighborY="-249">
        <dgm:presLayoutVars>
          <dgm:chMax val="1"/>
          <dgm:bulletEnabled val="1"/>
        </dgm:presLayoutVars>
      </dgm:prSet>
      <dgm:spPr/>
    </dgm:pt>
    <dgm:pt modelId="{368C63B5-9371-4C7F-B6BC-F4B0767C2D98}" type="pres">
      <dgm:prSet presAssocID="{F9F74CD7-B3E9-4B16-8475-8E5DED67BF9F}" presName="descendantText" presStyleLbl="alignAcc1" presStyleIdx="0" presStyleCnt="2" custScaleX="95668" custScaleY="41190" custLinFactNeighborX="1260" custLinFactNeighborY="5675">
        <dgm:presLayoutVars>
          <dgm:bulletEnabled val="1"/>
        </dgm:presLayoutVars>
      </dgm:prSet>
      <dgm:spPr/>
    </dgm:pt>
    <dgm:pt modelId="{066C7D6D-A7DF-43B0-946B-C861E3AA4FE3}" type="pres">
      <dgm:prSet presAssocID="{6D92E185-C5A1-4C19-B4B2-BE2296B57842}" presName="sp" presStyleCnt="0"/>
      <dgm:spPr/>
    </dgm:pt>
    <dgm:pt modelId="{11B368C8-6A18-4935-8D65-8FF94C495011}" type="pres">
      <dgm:prSet presAssocID="{DFC9E450-5154-418C-9EE7-0857F6EF2D81}" presName="composite" presStyleCnt="0"/>
      <dgm:spPr/>
    </dgm:pt>
    <dgm:pt modelId="{DBE7D296-4F8B-4077-B4A4-34B6BBC6256D}" type="pres">
      <dgm:prSet presAssocID="{DFC9E450-5154-418C-9EE7-0857F6EF2D81}" presName="parentText" presStyleLbl="alignNode1" presStyleIdx="1" presStyleCnt="2" custLinFactNeighborX="0" custLinFactNeighborY="-839">
        <dgm:presLayoutVars>
          <dgm:chMax val="1"/>
          <dgm:bulletEnabled val="1"/>
        </dgm:presLayoutVars>
      </dgm:prSet>
      <dgm:spPr/>
    </dgm:pt>
    <dgm:pt modelId="{DE3C0F5C-52A8-4006-A84F-70E8CB7E87A4}" type="pres">
      <dgm:prSet presAssocID="{DFC9E450-5154-418C-9EE7-0857F6EF2D81}" presName="descendantText" presStyleLbl="alignAcc1" presStyleIdx="1" presStyleCnt="2" custScaleX="96864" custLinFactNeighborX="911" custLinFactNeighborY="20955">
        <dgm:presLayoutVars>
          <dgm:bulletEnabled val="1"/>
        </dgm:presLayoutVars>
      </dgm:prSet>
      <dgm:spPr/>
    </dgm:pt>
  </dgm:ptLst>
  <dgm:cxnLst>
    <dgm:cxn modelId="{A66C7808-BC99-42FA-AD9F-8DC51102CAF1}" srcId="{DFC9E450-5154-418C-9EE7-0857F6EF2D81}" destId="{7891676F-ED0B-49BE-A268-5F2B14AA3BE6}" srcOrd="3" destOrd="0" parTransId="{9E0AE1C7-2B69-425B-BB5D-2A5B7EA7CB0D}" sibTransId="{38BC79BF-FE04-499B-88B3-4746DA1294BA}"/>
    <dgm:cxn modelId="{86CACA0D-AD1C-4051-8B00-B01CE10D6446}" type="presOf" srcId="{7891676F-ED0B-49BE-A268-5F2B14AA3BE6}" destId="{DE3C0F5C-52A8-4006-A84F-70E8CB7E87A4}" srcOrd="0" destOrd="3" presId="urn:microsoft.com/office/officeart/2005/8/layout/chevron2"/>
    <dgm:cxn modelId="{7BD3FC12-B036-414B-858A-A4F1C9B1DD00}" srcId="{F9F74CD7-B3E9-4B16-8475-8E5DED67BF9F}" destId="{253A415E-B67C-4D8C-84FE-20DE6E4F838C}" srcOrd="3" destOrd="0" parTransId="{4089D257-0A82-4DAD-9A57-AE805113CF3C}" sibTransId="{4F3604CD-29E3-409D-80B9-C6AC9232D5E8}"/>
    <dgm:cxn modelId="{FF7F0216-6A54-4B27-9E94-A1BD83E9B0C5}" type="presOf" srcId="{6C1DB9DA-3B53-4C72-AE8F-63701E2EA4AC}" destId="{368C63B5-9371-4C7F-B6BC-F4B0767C2D98}" srcOrd="0" destOrd="1" presId="urn:microsoft.com/office/officeart/2005/8/layout/chevron2"/>
    <dgm:cxn modelId="{709B1118-609A-40E4-9D51-BFF3CE94510F}" srcId="{F9F74CD7-B3E9-4B16-8475-8E5DED67BF9F}" destId="{6C1DB9DA-3B53-4C72-AE8F-63701E2EA4AC}" srcOrd="1" destOrd="0" parTransId="{7DB9F9E6-4697-44D3-A313-DC9C84FE94B0}" sibTransId="{5368D2A2-7B91-40D9-85D0-ADDBE6A2A30F}"/>
    <dgm:cxn modelId="{3E4F041A-1B5A-4461-BCD4-40DC055CE0A4}" srcId="{DFC9E450-5154-418C-9EE7-0857F6EF2D81}" destId="{F2EF87A5-885A-4664-8D81-B76B93851E10}" srcOrd="4" destOrd="0" parTransId="{07964978-0089-4FA6-B279-A349AA165B9E}" sibTransId="{D8AFFD38-522F-4869-A609-3F5F3ECEC863}"/>
    <dgm:cxn modelId="{E62AC722-CBF2-4A8A-A52A-DD29E1540024}" type="presOf" srcId="{D2396D99-A909-4590-945C-3DEF3756C8C3}" destId="{1A6264FC-0834-4902-9FD9-CC6A6C8DFA48}" srcOrd="0" destOrd="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43F7C438-A985-4D79-A6BC-2FCB391AA99F}" srcId="{D2396D99-A909-4590-945C-3DEF3756C8C3}" destId="{DFC9E450-5154-418C-9EE7-0857F6EF2D81}" srcOrd="1" destOrd="0" parTransId="{B9D6BA0E-73B8-4190-86A8-F392FEC8B84E}" sibTransId="{A30C458C-1DCE-40DC-A7A6-A886085DC5C3}"/>
    <dgm:cxn modelId="{54ECB142-7FE5-4E36-A26A-931F27CDC077}" srcId="{F9F74CD7-B3E9-4B16-8475-8E5DED67BF9F}" destId="{B5FBA367-1196-42E2-B6E9-15F8CE861855}" srcOrd="2" destOrd="0" parTransId="{CF9B183D-0376-4339-8820-86BF54D15477}" sibTransId="{07367B23-CDE6-4AF7-BE44-0283AF7336BA}"/>
    <dgm:cxn modelId="{5C15E444-7AAB-4EEA-BC41-F6C38D467B0A}" type="presOf" srcId="{CE4D8AB5-6B22-4B59-B820-5C17DE23C002}" destId="{DE3C0F5C-52A8-4006-A84F-70E8CB7E87A4}" srcOrd="0" destOrd="1" presId="urn:microsoft.com/office/officeart/2005/8/layout/chevron2"/>
    <dgm:cxn modelId="{AFDB437B-9141-4A36-8589-6F7BD7443B54}" type="presOf" srcId="{A1716D36-B6AB-4178-A27F-BD6ED63C9660}" destId="{DE3C0F5C-52A8-4006-A84F-70E8CB7E87A4}" srcOrd="0" destOrd="2" presId="urn:microsoft.com/office/officeart/2005/8/layout/chevron2"/>
    <dgm:cxn modelId="{C20DE19B-65D1-4AB5-897A-B0395E0F77BB}" type="presOf" srcId="{F2EF87A5-885A-4664-8D81-B76B93851E10}" destId="{DE3C0F5C-52A8-4006-A84F-70E8CB7E87A4}" srcOrd="0" destOrd="4" presId="urn:microsoft.com/office/officeart/2005/8/layout/chevron2"/>
    <dgm:cxn modelId="{ADD2B4AC-4971-466F-9AE1-14CEE1032B62}" type="presOf" srcId="{253A415E-B67C-4D8C-84FE-20DE6E4F838C}" destId="{368C63B5-9371-4C7F-B6BC-F4B0767C2D98}" srcOrd="0" destOrd="3" presId="urn:microsoft.com/office/officeart/2005/8/layout/chevron2"/>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953D90C2-B5BD-4CC1-85E3-A471B086907B}" srcId="{DFC9E450-5154-418C-9EE7-0857F6EF2D81}" destId="{FA7BA347-B44B-4BD4-896A-67AF844475E1}" srcOrd="0" destOrd="0" parTransId="{2A51134F-4A1F-4D67-95C7-0415D476D919}" sibTransId="{79A87976-61AE-4232-9471-D2BC9A275DFD}"/>
    <dgm:cxn modelId="{C05B92C7-EAD0-4ED1-AADB-1BFCCDC79EC6}" type="presOf" srcId="{B5FBA367-1196-42E2-B6E9-15F8CE861855}" destId="{368C63B5-9371-4C7F-B6BC-F4B0767C2D98}" srcOrd="0" destOrd="2" presId="urn:microsoft.com/office/officeart/2005/8/layout/chevron2"/>
    <dgm:cxn modelId="{6BE054CF-13A8-4A80-9A81-4E86EF955760}" srcId="{DFC9E450-5154-418C-9EE7-0857F6EF2D81}" destId="{CE4D8AB5-6B22-4B59-B820-5C17DE23C002}" srcOrd="1" destOrd="0" parTransId="{CACAA041-9890-42DD-AEF3-47AC126D1303}" sibTransId="{3708104F-3072-430C-B092-DBAECE0D8AFF}"/>
    <dgm:cxn modelId="{F1FEB1E0-8691-43E3-BA95-7CD24A3FB6B9}" srcId="{DFC9E450-5154-418C-9EE7-0857F6EF2D81}" destId="{A1716D36-B6AB-4178-A27F-BD6ED63C9660}" srcOrd="2" destOrd="0" parTransId="{47BE1CA7-4A07-450B-AB6F-359EA64CF81A}" sibTransId="{5930D13D-1704-43B0-9FC9-6EF057A9B070}"/>
    <dgm:cxn modelId="{0AC108E2-3172-49D4-B3A8-64F41D5C7A56}" type="presOf" srcId="{FA7BA347-B44B-4BD4-896A-67AF844475E1}" destId="{DE3C0F5C-52A8-4006-A84F-70E8CB7E87A4}" srcOrd="0" destOrd="0" presId="urn:microsoft.com/office/officeart/2005/8/layout/chevron2"/>
    <dgm:cxn modelId="{EF516BEE-2A95-455B-B50F-5F45FD5BAABE}" type="presOf" srcId="{DFC9E450-5154-418C-9EE7-0857F6EF2D81}" destId="{DBE7D296-4F8B-4077-B4A4-34B6BBC6256D}" srcOrd="0" destOrd="0"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BF018C95-7E16-479E-9725-7F295BCB5E23}" type="presParOf" srcId="{1A6264FC-0834-4902-9FD9-CC6A6C8DFA48}" destId="{11B368C8-6A18-4935-8D65-8FF94C495011}" srcOrd="2" destOrd="0" presId="urn:microsoft.com/office/officeart/2005/8/layout/chevron2"/>
    <dgm:cxn modelId="{4CFB22CA-250C-4E9D-BA2B-BF99BA144610}" type="presParOf" srcId="{11B368C8-6A18-4935-8D65-8FF94C495011}" destId="{DBE7D296-4F8B-4077-B4A4-34B6BBC6256D}" srcOrd="0" destOrd="0" presId="urn:microsoft.com/office/officeart/2005/8/layout/chevron2"/>
    <dgm:cxn modelId="{08EB2F5B-C0E4-454C-8792-4C8150676B94}" type="presParOf" srcId="{11B368C8-6A18-4935-8D65-8FF94C495011}" destId="{DE3C0F5C-52A8-4006-A84F-70E8CB7E87A4}"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Analytical module </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DFC9E450-5154-418C-9EE7-0857F6EF2D81}">
      <dgm:prSet phldrT="[Text]" custT="1"/>
      <dgm:spPr/>
      <dgm:t>
        <a:bodyPr/>
        <a:lstStyle/>
        <a:p>
          <a:r>
            <a:rPr lang="en-US" sz="1400"/>
            <a:t>Dashboard</a:t>
          </a:r>
        </a:p>
      </dgm:t>
    </dgm:pt>
    <dgm:pt modelId="{B9D6BA0E-73B8-4190-86A8-F392FEC8B84E}" type="parTrans" cxnId="{43F7C438-A985-4D79-A6BC-2FCB391AA99F}">
      <dgm:prSet/>
      <dgm:spPr/>
      <dgm:t>
        <a:bodyPr/>
        <a:lstStyle/>
        <a:p>
          <a:endParaRPr lang="en-US"/>
        </a:p>
      </dgm:t>
    </dgm:pt>
    <dgm:pt modelId="{A30C458C-1DCE-40DC-A7A6-A886085DC5C3}" type="sibTrans" cxnId="{43F7C438-A985-4D79-A6BC-2FCB391AA99F}">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AM</a:t>
          </a:r>
        </a:p>
      </dgm:t>
    </dgm:pt>
    <dgm:pt modelId="{15D747A9-AA2B-48A2-AF37-F864C3189903}" type="parTrans" cxnId="{A59EC2BA-FF43-46CA-AF3C-1E5FDDFA612C}">
      <dgm:prSet/>
      <dgm:spPr/>
      <dgm:t>
        <a:bodyPr/>
        <a:lstStyle/>
        <a:p>
          <a:endParaRPr lang="en-US"/>
        </a:p>
      </dgm:t>
    </dgm:pt>
    <dgm:pt modelId="{E794234E-6D1E-4DB5-9593-813F5C933380}" type="sibTrans" cxnId="{A59EC2BA-FF43-46CA-AF3C-1E5FDDFA612C}">
      <dgm:prSet/>
      <dgm:spPr/>
      <dgm:t>
        <a:bodyPr/>
        <a:lstStyle/>
        <a:p>
          <a:endParaRPr lang="en-US"/>
        </a:p>
      </dgm:t>
    </dgm:pt>
    <dgm:pt modelId="{FA7BA347-B44B-4BD4-896A-67AF844475E1}">
      <dgm:prSet custT="1"/>
      <dgm:spPr>
        <a:ln>
          <a:noFill/>
        </a:ln>
      </dgm:spPr>
      <dgm:t>
        <a:bodyPr/>
        <a:lstStyle/>
        <a:p>
          <a:r>
            <a:rPr lang="en-US" sz="1600"/>
            <a:t>Access to navigation page</a:t>
          </a:r>
        </a:p>
      </dgm:t>
    </dgm:pt>
    <dgm:pt modelId="{2A51134F-4A1F-4D67-95C7-0415D476D919}" type="parTrans" cxnId="{953D90C2-B5BD-4CC1-85E3-A471B086907B}">
      <dgm:prSet/>
      <dgm:spPr/>
      <dgm:t>
        <a:bodyPr/>
        <a:lstStyle/>
        <a:p>
          <a:endParaRPr lang="en-US"/>
        </a:p>
      </dgm:t>
    </dgm:pt>
    <dgm:pt modelId="{79A87976-61AE-4232-9471-D2BC9A275DFD}" type="sibTrans" cxnId="{953D90C2-B5BD-4CC1-85E3-A471B086907B}">
      <dgm:prSet/>
      <dgm:spPr/>
      <dgm:t>
        <a:bodyPr/>
        <a:lstStyle/>
        <a:p>
          <a:endParaRPr lang="en-US"/>
        </a:p>
      </dgm:t>
    </dgm:pt>
    <dgm:pt modelId="{E55B82DB-EC19-4989-B5C6-1246B0FA31E8}">
      <dgm:prSet custT="1"/>
      <dgm:spPr>
        <a:ln>
          <a:noFill/>
        </a:ln>
      </dgm:spPr>
      <dgm:t>
        <a:bodyPr/>
        <a:lstStyle/>
        <a:p>
          <a:r>
            <a:rPr lang="en-US" sz="1600"/>
            <a:t>Business based reports</a:t>
          </a:r>
        </a:p>
      </dgm:t>
    </dgm:pt>
    <dgm:pt modelId="{07EBFAC8-6E62-4E41-A745-853DECFF7349}" type="parTrans" cxnId="{E01CFAA0-CC60-44BF-9E6A-D0068D116A61}">
      <dgm:prSet/>
      <dgm:spPr/>
      <dgm:t>
        <a:bodyPr/>
        <a:lstStyle/>
        <a:p>
          <a:endParaRPr lang="en-US"/>
        </a:p>
      </dgm:t>
    </dgm:pt>
    <dgm:pt modelId="{15E32251-6119-4EFD-A54A-EC37EA242682}" type="sibTrans" cxnId="{E01CFAA0-CC60-44BF-9E6A-D0068D116A61}">
      <dgm:prSet/>
      <dgm:spPr/>
      <dgm:t>
        <a:bodyPr/>
        <a:lstStyle/>
        <a:p>
          <a:endParaRPr lang="en-US"/>
        </a:p>
      </dgm:t>
    </dgm:pt>
    <dgm:pt modelId="{3FBB91CE-31FA-4730-A0A1-2053C1A2EDC4}">
      <dgm:prSet custT="1"/>
      <dgm:spPr>
        <a:ln>
          <a:noFill/>
        </a:ln>
      </dgm:spPr>
      <dgm:t>
        <a:bodyPr/>
        <a:lstStyle/>
        <a:p>
          <a:r>
            <a:rPr lang="en-US" sz="1600"/>
            <a:t>Introduction to power BI</a:t>
          </a:r>
        </a:p>
      </dgm:t>
    </dgm:pt>
    <dgm:pt modelId="{E505A570-EB2A-40DC-B508-46B9BEA99F72}" type="parTrans" cxnId="{32027B03-D3B9-49B2-A299-72682A52CDE5}">
      <dgm:prSet/>
      <dgm:spPr/>
      <dgm:t>
        <a:bodyPr/>
        <a:lstStyle/>
        <a:p>
          <a:endParaRPr lang="en-US"/>
        </a:p>
      </dgm:t>
    </dgm:pt>
    <dgm:pt modelId="{52E0773A-992A-4136-AB11-FF7B79D727E8}" type="sibTrans" cxnId="{32027B03-D3B9-49B2-A299-72682A52CDE5}">
      <dgm:prSet/>
      <dgm:spPr/>
      <dgm:t>
        <a:bodyPr/>
        <a:lstStyle/>
        <a:p>
          <a:endParaRPr lang="en-US"/>
        </a:p>
      </dgm:t>
    </dgm:pt>
    <dgm:pt modelId="{7FC06D43-E575-4741-BB67-EF2E2A06CBD5}">
      <dgm:prSet custT="1"/>
      <dgm:spPr>
        <a:ln>
          <a:noFill/>
        </a:ln>
      </dgm:spPr>
      <dgm:t>
        <a:bodyPr/>
        <a:lstStyle/>
        <a:p>
          <a:r>
            <a:rPr lang="en-US" sz="1600"/>
            <a:t>Location based reports</a:t>
          </a:r>
        </a:p>
      </dgm:t>
    </dgm:pt>
    <dgm:pt modelId="{A79D00B8-F097-4B22-BCA5-F99CF59D2338}" type="parTrans" cxnId="{56D4F46F-814F-4E20-94F7-CADC4891C8FC}">
      <dgm:prSet/>
      <dgm:spPr/>
      <dgm:t>
        <a:bodyPr/>
        <a:lstStyle/>
        <a:p>
          <a:endParaRPr lang="en-US"/>
        </a:p>
      </dgm:t>
    </dgm:pt>
    <dgm:pt modelId="{3B004E92-4B23-4E4B-B430-C8524006104A}" type="sibTrans" cxnId="{56D4F46F-814F-4E20-94F7-CADC4891C8FC}">
      <dgm:prSet/>
      <dgm:spPr/>
      <dgm:t>
        <a:bodyPr/>
        <a:lstStyle/>
        <a:p>
          <a:endParaRPr lang="en-US"/>
        </a:p>
      </dgm:t>
    </dgm:pt>
    <dgm:pt modelId="{BF867AF7-5D86-4843-A783-A20A02B52A63}">
      <dgm:prSet custT="1"/>
      <dgm:spPr>
        <a:ln>
          <a:noFill/>
        </a:ln>
      </dgm:spPr>
      <dgm:t>
        <a:bodyPr/>
        <a:lstStyle/>
        <a:p>
          <a:r>
            <a:rPr lang="en-US" sz="1600"/>
            <a:t>Client based reports</a:t>
          </a:r>
        </a:p>
      </dgm:t>
    </dgm:pt>
    <dgm:pt modelId="{E06CE96A-5232-4E32-8FBD-D62DA5CF0F1A}" type="parTrans" cxnId="{AD234823-2AC9-4363-B77B-8F168B37D434}">
      <dgm:prSet/>
      <dgm:spPr/>
      <dgm:t>
        <a:bodyPr/>
        <a:lstStyle/>
        <a:p>
          <a:endParaRPr lang="en-US"/>
        </a:p>
      </dgm:t>
    </dgm:pt>
    <dgm:pt modelId="{C09CD541-2C09-47CD-8E13-EF53663E7EFA}" type="sibTrans" cxnId="{AD234823-2AC9-4363-B77B-8F168B37D434}">
      <dgm:prSet/>
      <dgm:spPr/>
      <dgm:t>
        <a:bodyPr/>
        <a:lstStyle/>
        <a:p>
          <a:endParaRPr lang="en-US"/>
        </a:p>
      </dgm:t>
    </dgm:pt>
    <dgm:pt modelId="{0967CF9D-3877-4EEF-98DF-91C96B44A24E}">
      <dgm:prSet custT="1"/>
      <dgm:spPr>
        <a:ln>
          <a:noFill/>
        </a:ln>
      </dgm:spPr>
      <dgm:t>
        <a:bodyPr/>
        <a:lstStyle/>
        <a:p>
          <a:r>
            <a:rPr lang="en-US" sz="1600"/>
            <a:t>Security based reports</a:t>
          </a:r>
        </a:p>
      </dgm:t>
    </dgm:pt>
    <dgm:pt modelId="{528828B9-399A-4D9A-8005-9233B2FD2F68}" type="parTrans" cxnId="{77A68E15-B3AF-468F-87B5-BFA2080E7883}">
      <dgm:prSet/>
      <dgm:spPr/>
      <dgm:t>
        <a:bodyPr/>
        <a:lstStyle/>
        <a:p>
          <a:endParaRPr lang="en-US"/>
        </a:p>
      </dgm:t>
    </dgm:pt>
    <dgm:pt modelId="{8AD973B5-3911-4DF4-A8F7-96567545A7F2}" type="sibTrans" cxnId="{77A68E15-B3AF-468F-87B5-BFA2080E7883}">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2" custLinFactNeighborY="-249">
        <dgm:presLayoutVars>
          <dgm:chMax val="1"/>
          <dgm:bulletEnabled val="1"/>
        </dgm:presLayoutVars>
      </dgm:prSet>
      <dgm:spPr/>
    </dgm:pt>
    <dgm:pt modelId="{368C63B5-9371-4C7F-B6BC-F4B0767C2D98}" type="pres">
      <dgm:prSet presAssocID="{F9F74CD7-B3E9-4B16-8475-8E5DED67BF9F}" presName="descendantText" presStyleLbl="alignAcc1" presStyleIdx="0" presStyleCnt="2" custScaleX="93838" custScaleY="41190" custLinFactNeighborX="-900" custLinFactNeighborY="5675">
        <dgm:presLayoutVars>
          <dgm:bulletEnabled val="1"/>
        </dgm:presLayoutVars>
      </dgm:prSet>
      <dgm:spPr/>
    </dgm:pt>
    <dgm:pt modelId="{066C7D6D-A7DF-43B0-946B-C861E3AA4FE3}" type="pres">
      <dgm:prSet presAssocID="{6D92E185-C5A1-4C19-B4B2-BE2296B57842}" presName="sp" presStyleCnt="0"/>
      <dgm:spPr/>
    </dgm:pt>
    <dgm:pt modelId="{11B368C8-6A18-4935-8D65-8FF94C495011}" type="pres">
      <dgm:prSet presAssocID="{DFC9E450-5154-418C-9EE7-0857F6EF2D81}" presName="composite" presStyleCnt="0"/>
      <dgm:spPr/>
    </dgm:pt>
    <dgm:pt modelId="{DBE7D296-4F8B-4077-B4A4-34B6BBC6256D}" type="pres">
      <dgm:prSet presAssocID="{DFC9E450-5154-418C-9EE7-0857F6EF2D81}" presName="parentText" presStyleLbl="alignNode1" presStyleIdx="1" presStyleCnt="2" custLinFactNeighborX="0" custLinFactNeighborY="-839">
        <dgm:presLayoutVars>
          <dgm:chMax val="1"/>
          <dgm:bulletEnabled val="1"/>
        </dgm:presLayoutVars>
      </dgm:prSet>
      <dgm:spPr/>
    </dgm:pt>
    <dgm:pt modelId="{DE3C0F5C-52A8-4006-A84F-70E8CB7E87A4}" type="pres">
      <dgm:prSet presAssocID="{DFC9E450-5154-418C-9EE7-0857F6EF2D81}" presName="descendantText" presStyleLbl="alignAcc1" presStyleIdx="1" presStyleCnt="2" custScaleX="94607" custLinFactNeighborX="-720" custLinFactNeighborY="20955">
        <dgm:presLayoutVars>
          <dgm:bulletEnabled val="1"/>
        </dgm:presLayoutVars>
      </dgm:prSet>
      <dgm:spPr/>
    </dgm:pt>
  </dgm:ptLst>
  <dgm:cxnLst>
    <dgm:cxn modelId="{32027B03-D3B9-49B2-A299-72682A52CDE5}" srcId="{DFC9E450-5154-418C-9EE7-0857F6EF2D81}" destId="{3FBB91CE-31FA-4730-A0A1-2053C1A2EDC4}" srcOrd="0" destOrd="0" parTransId="{E505A570-EB2A-40DC-B508-46B9BEA99F72}" sibTransId="{52E0773A-992A-4136-AB11-FF7B79D727E8}"/>
    <dgm:cxn modelId="{77A68E15-B3AF-468F-87B5-BFA2080E7883}" srcId="{DFC9E450-5154-418C-9EE7-0857F6EF2D81}" destId="{0967CF9D-3877-4EEF-98DF-91C96B44A24E}" srcOrd="5" destOrd="0" parTransId="{528828B9-399A-4D9A-8005-9233B2FD2F68}" sibTransId="{8AD973B5-3911-4DF4-A8F7-96567545A7F2}"/>
    <dgm:cxn modelId="{E62AC722-CBF2-4A8A-A52A-DD29E1540024}" type="presOf" srcId="{D2396D99-A909-4590-945C-3DEF3756C8C3}" destId="{1A6264FC-0834-4902-9FD9-CC6A6C8DFA48}" srcOrd="0" destOrd="0" presId="urn:microsoft.com/office/officeart/2005/8/layout/chevron2"/>
    <dgm:cxn modelId="{AD234823-2AC9-4363-B77B-8F168B37D434}" srcId="{DFC9E450-5154-418C-9EE7-0857F6EF2D81}" destId="{BF867AF7-5D86-4843-A783-A20A02B52A63}" srcOrd="4" destOrd="0" parTransId="{E06CE96A-5232-4E32-8FBD-D62DA5CF0F1A}" sibTransId="{C09CD541-2C09-47CD-8E13-EF53663E7EFA}"/>
    <dgm:cxn modelId="{D1866A2C-5023-4F39-A144-9F2C15D340B0}" srcId="{D2396D99-A909-4590-945C-3DEF3756C8C3}" destId="{F9F74CD7-B3E9-4B16-8475-8E5DED67BF9F}" srcOrd="0" destOrd="0" parTransId="{F8EF5D04-BEB2-4BFD-AE8A-8D17957FCAC7}" sibTransId="{6D92E185-C5A1-4C19-B4B2-BE2296B57842}"/>
    <dgm:cxn modelId="{43F7C438-A985-4D79-A6BC-2FCB391AA99F}" srcId="{D2396D99-A909-4590-945C-3DEF3756C8C3}" destId="{DFC9E450-5154-418C-9EE7-0857F6EF2D81}" srcOrd="1" destOrd="0" parTransId="{B9D6BA0E-73B8-4190-86A8-F392FEC8B84E}" sibTransId="{A30C458C-1DCE-40DC-A7A6-A886085DC5C3}"/>
    <dgm:cxn modelId="{56D4F46F-814F-4E20-94F7-CADC4891C8FC}" srcId="{DFC9E450-5154-418C-9EE7-0857F6EF2D81}" destId="{7FC06D43-E575-4741-BB67-EF2E2A06CBD5}" srcOrd="3" destOrd="0" parTransId="{A79D00B8-F097-4B22-BCA5-F99CF59D2338}" sibTransId="{3B004E92-4B23-4E4B-B430-C8524006104A}"/>
    <dgm:cxn modelId="{0F237071-8FDC-427F-85E4-4CD5388DA656}" type="presOf" srcId="{BF867AF7-5D86-4843-A783-A20A02B52A63}" destId="{DE3C0F5C-52A8-4006-A84F-70E8CB7E87A4}" srcOrd="0" destOrd="4" presId="urn:microsoft.com/office/officeart/2005/8/layout/chevron2"/>
    <dgm:cxn modelId="{7AFE937C-E0A1-491E-B957-43652608E1B5}" type="presOf" srcId="{7FC06D43-E575-4741-BB67-EF2E2A06CBD5}" destId="{DE3C0F5C-52A8-4006-A84F-70E8CB7E87A4}" srcOrd="0" destOrd="3" presId="urn:microsoft.com/office/officeart/2005/8/layout/chevron2"/>
    <dgm:cxn modelId="{9D725881-A462-4BF8-B2C0-E9AD7D97BB87}" type="presOf" srcId="{3FBB91CE-31FA-4730-A0A1-2053C1A2EDC4}" destId="{DE3C0F5C-52A8-4006-A84F-70E8CB7E87A4}" srcOrd="0" destOrd="0" presId="urn:microsoft.com/office/officeart/2005/8/layout/chevron2"/>
    <dgm:cxn modelId="{E01CFAA0-CC60-44BF-9E6A-D0068D116A61}" srcId="{DFC9E450-5154-418C-9EE7-0857F6EF2D81}" destId="{E55B82DB-EC19-4989-B5C6-1246B0FA31E8}" srcOrd="2" destOrd="0" parTransId="{07EBFAC8-6E62-4E41-A745-853DECFF7349}" sibTransId="{15E32251-6119-4EFD-A54A-EC37EA242682}"/>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953D90C2-B5BD-4CC1-85E3-A471B086907B}" srcId="{DFC9E450-5154-418C-9EE7-0857F6EF2D81}" destId="{FA7BA347-B44B-4BD4-896A-67AF844475E1}" srcOrd="1" destOrd="0" parTransId="{2A51134F-4A1F-4D67-95C7-0415D476D919}" sibTransId="{79A87976-61AE-4232-9471-D2BC9A275DFD}"/>
    <dgm:cxn modelId="{D3B69BDC-27F0-494B-B13C-7E499AC85CD9}" type="presOf" srcId="{E55B82DB-EC19-4989-B5C6-1246B0FA31E8}" destId="{DE3C0F5C-52A8-4006-A84F-70E8CB7E87A4}" srcOrd="0" destOrd="2" presId="urn:microsoft.com/office/officeart/2005/8/layout/chevron2"/>
    <dgm:cxn modelId="{0AC108E2-3172-49D4-B3A8-64F41D5C7A56}" type="presOf" srcId="{FA7BA347-B44B-4BD4-896A-67AF844475E1}" destId="{DE3C0F5C-52A8-4006-A84F-70E8CB7E87A4}" srcOrd="0" destOrd="1" presId="urn:microsoft.com/office/officeart/2005/8/layout/chevron2"/>
    <dgm:cxn modelId="{EF516BEE-2A95-455B-B50F-5F45FD5BAABE}" type="presOf" srcId="{DFC9E450-5154-418C-9EE7-0857F6EF2D81}" destId="{DBE7D296-4F8B-4077-B4A4-34B6BBC6256D}" srcOrd="0" destOrd="0" presId="urn:microsoft.com/office/officeart/2005/8/layout/chevron2"/>
    <dgm:cxn modelId="{B5FCE7F0-A5BF-452A-BFE9-4321DA1C64A9}" type="presOf" srcId="{0967CF9D-3877-4EEF-98DF-91C96B44A24E}" destId="{DE3C0F5C-52A8-4006-A84F-70E8CB7E87A4}" srcOrd="0" destOrd="5"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BF018C95-7E16-479E-9725-7F295BCB5E23}" type="presParOf" srcId="{1A6264FC-0834-4902-9FD9-CC6A6C8DFA48}" destId="{11B368C8-6A18-4935-8D65-8FF94C495011}" srcOrd="2" destOrd="0" presId="urn:microsoft.com/office/officeart/2005/8/layout/chevron2"/>
    <dgm:cxn modelId="{4CFB22CA-250C-4E9D-BA2B-BF99BA144610}" type="presParOf" srcId="{11B368C8-6A18-4935-8D65-8FF94C495011}" destId="{DBE7D296-4F8B-4077-B4A4-34B6BBC6256D}" srcOrd="0" destOrd="0" presId="urn:microsoft.com/office/officeart/2005/8/layout/chevron2"/>
    <dgm:cxn modelId="{08EB2F5B-C0E4-454C-8792-4C8150676B94}" type="presParOf" srcId="{11B368C8-6A18-4935-8D65-8FF94C495011}" destId="{DE3C0F5C-52A8-4006-A84F-70E8CB7E87A4}"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List of Participant</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An application designed to marry data on participants </a:t>
          </a:r>
        </a:p>
      </dgm:t>
    </dgm:pt>
    <dgm:pt modelId="{E794234E-6D1E-4DB5-9593-813F5C933380}" type="sibTrans" cxnId="{A59EC2BA-FF43-46CA-AF3C-1E5FDDFA612C}">
      <dgm:prSet/>
      <dgm:spPr/>
      <dgm:t>
        <a:bodyPr/>
        <a:lstStyle/>
        <a:p>
          <a:endParaRPr lang="en-US"/>
        </a:p>
      </dgm:t>
    </dgm:pt>
    <dgm:pt modelId="{15D747A9-AA2B-48A2-AF37-F864C3189903}" type="parTrans" cxnId="{A59EC2BA-FF43-46CA-AF3C-1E5FDDFA612C}">
      <dgm:prSet/>
      <dgm:spPr/>
      <dgm:t>
        <a:bodyPr/>
        <a:lstStyle/>
        <a:p>
          <a:endParaRPr lang="en-US"/>
        </a:p>
      </dgm:t>
    </dgm:pt>
    <dgm:pt modelId="{C2DA1554-3732-4B55-9EA6-C13FB9B2E308}">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Installation with </a:t>
          </a:r>
          <a:r>
            <a:rPr lang="en-US" sz="1600" kern="1200" err="1">
              <a:solidFill>
                <a:srgbClr val="000000">
                  <a:hueOff val="0"/>
                  <a:satOff val="0"/>
                  <a:lumOff val="0"/>
                  <a:alphaOff val="0"/>
                </a:srgbClr>
              </a:solidFill>
              <a:latin typeface="Calibri" panose="020F0502020204030204"/>
              <a:ea typeface="+mn-ea"/>
              <a:cs typeface="+mn-cs"/>
            </a:rPr>
            <a:t>reqs</a:t>
          </a:r>
          <a:r>
            <a:rPr lang="en-US" sz="1600" kern="1200">
              <a:solidFill>
                <a:srgbClr val="000000">
                  <a:hueOff val="0"/>
                  <a:satOff val="0"/>
                  <a:lumOff val="0"/>
                  <a:alphaOff val="0"/>
                </a:srgbClr>
              </a:solidFill>
              <a:latin typeface="Calibri" panose="020F0502020204030204"/>
              <a:ea typeface="+mn-ea"/>
              <a:cs typeface="+mn-cs"/>
            </a:rPr>
            <a:t>:</a:t>
          </a:r>
        </a:p>
      </dgm:t>
    </dgm:pt>
    <dgm:pt modelId="{E265228E-01F6-43D9-81B7-3B1A565A01E2}" type="parTrans" cxnId="{3D1E3F56-1E57-4EE2-BAE4-5EAFC526F943}">
      <dgm:prSet/>
      <dgm:spPr/>
      <dgm:t>
        <a:bodyPr/>
        <a:lstStyle/>
        <a:p>
          <a:endParaRPr lang="en-US"/>
        </a:p>
      </dgm:t>
    </dgm:pt>
    <dgm:pt modelId="{CD50CC01-CA9B-4C99-AA40-ACBADB591492}" type="sibTrans" cxnId="{3D1E3F56-1E57-4EE2-BAE4-5EAFC526F943}">
      <dgm:prSet/>
      <dgm:spPr/>
      <dgm:t>
        <a:bodyPr/>
        <a:lstStyle/>
        <a:p>
          <a:endParaRPr lang="en-US"/>
        </a:p>
      </dgm:t>
    </dgm:pt>
    <dgm:pt modelId="{672F4D60-53BD-43F2-B1C2-B885CEB7B92B}">
      <dgm:prSet phldrT="[Text]" custT="1"/>
      <dgm:spPr>
        <a:ln>
          <a:noFill/>
        </a:ln>
      </dgm:spPr>
      <dgm:t>
        <a:bodyPr/>
        <a:lstStyle/>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gm:t>
    </dgm:pt>
    <dgm:pt modelId="{393C2247-B1E6-479A-B546-350FCC7B4672}" type="parTrans" cxnId="{59B81503-FF0B-463A-B10A-A304811D2531}">
      <dgm:prSet/>
      <dgm:spPr/>
      <dgm:t>
        <a:bodyPr/>
        <a:lstStyle/>
        <a:p>
          <a:endParaRPr lang="en-US"/>
        </a:p>
      </dgm:t>
    </dgm:pt>
    <dgm:pt modelId="{4F3CF03B-0AD1-4CC6-8A7B-0007651AFDE0}" type="sibTrans" cxnId="{59B81503-FF0B-463A-B10A-A304811D2531}">
      <dgm:prSet/>
      <dgm:spPr/>
      <dgm:t>
        <a:bodyPr/>
        <a:lstStyle/>
        <a:p>
          <a:endParaRPr lang="en-US"/>
        </a:p>
      </dgm:t>
    </dgm:pt>
    <dgm:pt modelId="{749305E2-AA9C-4105-8274-E553B62A5EE8}">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Microsoft 365 (Excel and Word)</a:t>
          </a:r>
        </a:p>
      </dgm:t>
    </dgm:pt>
    <dgm:pt modelId="{A7EFA75F-3A7A-4C28-A3BB-2DF8C269801D}" type="parTrans" cxnId="{ECE55D03-FF41-43B6-B4EC-CF0BADA15FD1}">
      <dgm:prSet/>
      <dgm:spPr/>
      <dgm:t>
        <a:bodyPr/>
        <a:lstStyle/>
        <a:p>
          <a:endParaRPr lang="en-US"/>
        </a:p>
      </dgm:t>
    </dgm:pt>
    <dgm:pt modelId="{681B6019-7AB1-4C8F-A4E3-08C582214921}" type="sibTrans" cxnId="{ECE55D03-FF41-43B6-B4EC-CF0BADA15FD1}">
      <dgm:prSet/>
      <dgm:spPr/>
      <dgm:t>
        <a:bodyPr/>
        <a:lstStyle/>
        <a:p>
          <a:endParaRPr lang="en-US"/>
        </a:p>
      </dgm:t>
    </dgm:pt>
    <dgm:pt modelId="{32631813-E2CF-4423-992C-ABDA3BC3AD8C}">
      <dgm:prSet custT="1"/>
      <dgm:spPr/>
      <dgm:t>
        <a:bodyPr/>
        <a:lstStyle/>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gm:t>
    </dgm:pt>
    <dgm:pt modelId="{E8F1163A-72FB-4430-BA6E-715A8D642847}" type="parTrans" cxnId="{AC5E79D9-0844-411A-8020-9A949E254436}">
      <dgm:prSet/>
      <dgm:spPr/>
      <dgm:t>
        <a:bodyPr/>
        <a:lstStyle/>
        <a:p>
          <a:endParaRPr lang="en-US"/>
        </a:p>
      </dgm:t>
    </dgm:pt>
    <dgm:pt modelId="{E2B01A27-2AF7-46BA-A10F-C5ACD3D51905}" type="sibTrans" cxnId="{AC5E79D9-0844-411A-8020-9A949E254436}">
      <dgm:prSet/>
      <dgm:spPr/>
      <dgm:t>
        <a:bodyPr/>
        <a:lstStyle/>
        <a:p>
          <a:endParaRPr lang="en-US"/>
        </a:p>
      </dgm:t>
    </dgm:pt>
    <dgm:pt modelId="{859E4617-2428-4A2E-A9A7-DCD5D96F80AB}">
      <dgm:prSet phldrT="[Text]" custT="1"/>
      <dgm:spPr>
        <a:ln>
          <a:noFill/>
        </a:ln>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Microsoft .NET Framework 4.8 Runtime Download by microsoft.com</a:t>
          </a:r>
        </a:p>
      </dgm:t>
    </dgm:pt>
    <dgm:pt modelId="{73D8C443-A464-4053-90BA-8E94AD21B5BD}" type="parTrans" cxnId="{6F22713E-9BEC-4E88-AA7F-1807BA7BA007}">
      <dgm:prSet/>
      <dgm:spPr/>
      <dgm:t>
        <a:bodyPr/>
        <a:lstStyle/>
        <a:p>
          <a:endParaRPr lang="en-US"/>
        </a:p>
      </dgm:t>
    </dgm:pt>
    <dgm:pt modelId="{80B2DF90-F075-4F8D-B84A-228E55CE45B0}" type="sibTrans" cxnId="{6F22713E-9BEC-4E88-AA7F-1807BA7BA007}">
      <dgm:prSet/>
      <dgm:spPr/>
      <dgm:t>
        <a:bodyPr/>
        <a:lstStyle/>
        <a:p>
          <a:endParaRPr lang="en-US"/>
        </a:p>
      </dgm:t>
    </dgm:pt>
    <dgm:pt modelId="{AA2A469F-BCD3-491E-8F2A-F46D0DAC247B}">
      <dgm:prSet custT="1"/>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3 step process</a:t>
          </a:r>
        </a:p>
      </dgm:t>
    </dgm:pt>
    <dgm:pt modelId="{63934953-EA47-4FA4-B138-A32A2F820AB9}" type="parTrans" cxnId="{BAC165EE-3353-47AB-9E69-1457E673ABF6}">
      <dgm:prSet/>
      <dgm:spPr/>
      <dgm:t>
        <a:bodyPr/>
        <a:lstStyle/>
        <a:p>
          <a:endParaRPr lang="en-US"/>
        </a:p>
      </dgm:t>
    </dgm:pt>
    <dgm:pt modelId="{2E0C4942-B3E8-4243-9D16-9E1BE8FBD24C}" type="sibTrans" cxnId="{BAC165EE-3353-47AB-9E69-1457E673ABF6}">
      <dgm:prSet/>
      <dgm:spPr/>
      <dgm:t>
        <a:bodyPr/>
        <a:lstStyle/>
        <a:p>
          <a:endParaRPr lang="en-US"/>
        </a:p>
      </dgm:t>
    </dgm:pt>
    <dgm:pt modelId="{B576D289-309A-4D3A-A316-BB177EEA8BA7}">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Template selection</a:t>
          </a:r>
        </a:p>
      </dgm:t>
    </dgm:pt>
    <dgm:pt modelId="{20440CC8-530A-40DA-A410-F66CE912BC8B}" type="parTrans" cxnId="{43ADF5EE-9AC9-4441-B6B4-C8DA8FA8DFAB}">
      <dgm:prSet/>
      <dgm:spPr/>
      <dgm:t>
        <a:bodyPr/>
        <a:lstStyle/>
        <a:p>
          <a:endParaRPr lang="en-US"/>
        </a:p>
      </dgm:t>
    </dgm:pt>
    <dgm:pt modelId="{F53EC387-1BE8-4593-A468-3ABEF3F15F7A}" type="sibTrans" cxnId="{43ADF5EE-9AC9-4441-B6B4-C8DA8FA8DFAB}">
      <dgm:prSet/>
      <dgm:spPr/>
      <dgm:t>
        <a:bodyPr/>
        <a:lstStyle/>
        <a:p>
          <a:endParaRPr lang="en-US"/>
        </a:p>
      </dgm:t>
    </dgm:pt>
    <dgm:pt modelId="{9A0FDD65-0F22-4E42-9FA2-36FD6F6214F2}">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Data source selection</a:t>
          </a:r>
        </a:p>
      </dgm:t>
    </dgm:pt>
    <dgm:pt modelId="{D8FE5661-A504-40B1-B484-BBC182F36CD7}" type="parTrans" cxnId="{6E174D23-531B-4DDE-895B-2AFC0C93AED3}">
      <dgm:prSet/>
      <dgm:spPr/>
      <dgm:t>
        <a:bodyPr/>
        <a:lstStyle/>
        <a:p>
          <a:endParaRPr lang="en-US"/>
        </a:p>
      </dgm:t>
    </dgm:pt>
    <dgm:pt modelId="{8205F36C-F117-48CF-8AF6-19140D31B2D5}" type="sibTrans" cxnId="{6E174D23-531B-4DDE-895B-2AFC0C93AED3}">
      <dgm:prSet/>
      <dgm:spPr/>
      <dgm:t>
        <a:bodyPr/>
        <a:lstStyle/>
        <a:p>
          <a:endParaRPr lang="en-US"/>
        </a:p>
      </dgm:t>
    </dgm:pt>
    <dgm:pt modelId="{10A03A4E-136F-4830-B10C-4A80B45560F5}">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Document creation</a:t>
          </a:r>
        </a:p>
      </dgm:t>
    </dgm:pt>
    <dgm:pt modelId="{BCAB88E3-4E5A-4E71-99ED-F8AEC1FA5A6F}" type="parTrans" cxnId="{D43A114E-4CA0-413E-9523-CA5D116D9038}">
      <dgm:prSet/>
      <dgm:spPr/>
      <dgm:t>
        <a:bodyPr/>
        <a:lstStyle/>
        <a:p>
          <a:endParaRPr lang="en-US"/>
        </a:p>
      </dgm:t>
    </dgm:pt>
    <dgm:pt modelId="{971DF67F-FA51-4C8A-91B2-61960442A38F}" type="sibTrans" cxnId="{D43A114E-4CA0-413E-9523-CA5D116D9038}">
      <dgm:prSet/>
      <dgm:spPr/>
      <dgm:t>
        <a:bodyPr/>
        <a:lstStyle/>
        <a:p>
          <a:endParaRPr lang="en-US"/>
        </a:p>
      </dgm:t>
    </dgm:pt>
    <dgm:pt modelId="{BA54D49F-EA05-4A01-A73E-2EF1B7BA287B}">
      <dgm:prSet custT="1"/>
      <dgm:spPr/>
      <dgm:t>
        <a:bodyPr/>
        <a:lstStyle/>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gm:t>
    </dgm:pt>
    <dgm:pt modelId="{BA49050F-E289-4CCB-B983-0F68EFAD3D03}" type="parTrans" cxnId="{AED43FA1-B0D3-448B-8828-ED284FE990A6}">
      <dgm:prSet/>
      <dgm:spPr/>
      <dgm:t>
        <a:bodyPr/>
        <a:lstStyle/>
        <a:p>
          <a:endParaRPr lang="en-US"/>
        </a:p>
      </dgm:t>
    </dgm:pt>
    <dgm:pt modelId="{97D4A5EF-D824-47D8-A2B4-8F8B42AA4F7A}" type="sibTrans" cxnId="{AED43FA1-B0D3-448B-8828-ED284FE990A6}">
      <dgm:prSet/>
      <dgm:spPr/>
      <dgm:t>
        <a:bodyPr/>
        <a:lstStyle/>
        <a:p>
          <a:endParaRPr lang="en-US"/>
        </a:p>
      </dgm:t>
    </dgm:pt>
    <dgm:pt modelId="{77D0269E-BE2F-4CE7-AC03-55F80A2ED900}">
      <dgm:prSet custT="1"/>
      <dgm:spPr/>
      <dgm: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template from the Front-end</a:t>
          </a:r>
        </a:p>
      </dgm:t>
    </dgm:pt>
    <dgm:pt modelId="{A2B1A3E2-C9D9-4A00-BCE7-2493B83431A7}" type="parTrans" cxnId="{3DACA221-248C-45B6-8142-0725B2BE6E1C}">
      <dgm:prSet/>
      <dgm:spPr/>
      <dgm:t>
        <a:bodyPr/>
        <a:lstStyle/>
        <a:p>
          <a:endParaRPr lang="en-US"/>
        </a:p>
      </dgm:t>
    </dgm:pt>
    <dgm:pt modelId="{257B5DA6-4D22-4518-BA53-F41E03C30696}" type="sibTrans" cxnId="{3DACA221-248C-45B6-8142-0725B2BE6E1C}">
      <dgm:prSet/>
      <dgm:spPr/>
      <dgm:t>
        <a:bodyPr/>
        <a:lstStyle/>
        <a:p>
          <a:endParaRPr lang="en-US"/>
        </a:p>
      </dgm:t>
    </dgm:pt>
    <dgm:pt modelId="{775C5A6F-7D03-4652-BBC5-FE2253A1B488}">
      <dgm:prSet custT="1"/>
      <dgm:spPr/>
      <dgm: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template from using SQL query</a:t>
          </a:r>
        </a:p>
      </dgm:t>
    </dgm:pt>
    <dgm:pt modelId="{984C2543-F75F-41E1-B47E-77650F9BB7ED}" type="parTrans" cxnId="{D6EA2A26-70C2-4A70-AA3C-E3B0A49BB877}">
      <dgm:prSet/>
      <dgm:spPr/>
      <dgm:t>
        <a:bodyPr/>
        <a:lstStyle/>
        <a:p>
          <a:endParaRPr lang="en-US"/>
        </a:p>
      </dgm:t>
    </dgm:pt>
    <dgm:pt modelId="{2CBF59E1-80CA-40DA-A66E-E63B1D502213}" type="sibTrans" cxnId="{D6EA2A26-70C2-4A70-AA3C-E3B0A49BB877}">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1" custLinFactNeighborY="-249">
        <dgm:presLayoutVars>
          <dgm:chMax val="1"/>
          <dgm:bulletEnabled val="1"/>
        </dgm:presLayoutVars>
      </dgm:prSet>
      <dgm:spPr/>
    </dgm:pt>
    <dgm:pt modelId="{368C63B5-9371-4C7F-B6BC-F4B0767C2D98}" type="pres">
      <dgm:prSet presAssocID="{F9F74CD7-B3E9-4B16-8475-8E5DED67BF9F}" presName="descendantText" presStyleLbl="alignAcc1" presStyleIdx="0" presStyleCnt="1" custScaleX="95001" custScaleY="41190" custLinFactNeighborX="300" custLinFactNeighborY="13419">
        <dgm:presLayoutVars>
          <dgm:bulletEnabled val="1"/>
        </dgm:presLayoutVars>
      </dgm:prSet>
      <dgm:spPr/>
    </dgm:pt>
  </dgm:ptLst>
  <dgm:cxnLst>
    <dgm:cxn modelId="{59B81503-FF0B-463A-B10A-A304811D2531}" srcId="{32631813-E2CF-4423-992C-ABDA3BC3AD8C}" destId="{672F4D60-53BD-43F2-B1C2-B885CEB7B92B}" srcOrd="0" destOrd="0" parTransId="{393C2247-B1E6-479A-B546-350FCC7B4672}" sibTransId="{4F3CF03B-0AD1-4CC6-8A7B-0007651AFDE0}"/>
    <dgm:cxn modelId="{ECE55D03-FF41-43B6-B4EC-CF0BADA15FD1}" srcId="{F9F74CD7-B3E9-4B16-8475-8E5DED67BF9F}" destId="{749305E2-AA9C-4105-8274-E553B62A5EE8}" srcOrd="3" destOrd="0" parTransId="{A7EFA75F-3A7A-4C28-A3BB-2DF8C269801D}" sibTransId="{681B6019-7AB1-4C8F-A4E3-08C582214921}"/>
    <dgm:cxn modelId="{34D7A305-B5AB-4C6E-894C-421BD1668CB9}" type="presOf" srcId="{C2DA1554-3732-4B55-9EA6-C13FB9B2E308}" destId="{368C63B5-9371-4C7F-B6BC-F4B0767C2D98}" srcOrd="0" destOrd="1" presId="urn:microsoft.com/office/officeart/2005/8/layout/chevron2"/>
    <dgm:cxn modelId="{75DDEF05-689D-4F00-9D21-BAEF3B874079}" type="presOf" srcId="{77D0269E-BE2F-4CE7-AC03-55F80A2ED900}" destId="{368C63B5-9371-4C7F-B6BC-F4B0767C2D98}" srcOrd="0" destOrd="8" presId="urn:microsoft.com/office/officeart/2005/8/layout/chevron2"/>
    <dgm:cxn modelId="{3DACA221-248C-45B6-8142-0725B2BE6E1C}" srcId="{F9F74CD7-B3E9-4B16-8475-8E5DED67BF9F}" destId="{77D0269E-BE2F-4CE7-AC03-55F80A2ED900}" srcOrd="8" destOrd="0" parTransId="{A2B1A3E2-C9D9-4A00-BCE7-2493B83431A7}" sibTransId="{257B5DA6-4D22-4518-BA53-F41E03C30696}"/>
    <dgm:cxn modelId="{E62AC722-CBF2-4A8A-A52A-DD29E1540024}" type="presOf" srcId="{D2396D99-A909-4590-945C-3DEF3756C8C3}" destId="{1A6264FC-0834-4902-9FD9-CC6A6C8DFA48}" srcOrd="0" destOrd="0" presId="urn:microsoft.com/office/officeart/2005/8/layout/chevron2"/>
    <dgm:cxn modelId="{6E174D23-531B-4DDE-895B-2AFC0C93AED3}" srcId="{F9F74CD7-B3E9-4B16-8475-8E5DED67BF9F}" destId="{9A0FDD65-0F22-4E42-9FA2-36FD6F6214F2}" srcOrd="6" destOrd="0" parTransId="{D8FE5661-A504-40B1-B484-BBC182F36CD7}" sibTransId="{8205F36C-F117-48CF-8AF6-19140D31B2D5}"/>
    <dgm:cxn modelId="{D6EA2A26-70C2-4A70-AA3C-E3B0A49BB877}" srcId="{F9F74CD7-B3E9-4B16-8475-8E5DED67BF9F}" destId="{775C5A6F-7D03-4652-BBC5-FE2253A1B488}" srcOrd="9" destOrd="0" parTransId="{984C2543-F75F-41E1-B47E-77650F9BB7ED}" sibTransId="{2CBF59E1-80CA-40DA-A66E-E63B1D502213}"/>
    <dgm:cxn modelId="{D1866A2C-5023-4F39-A144-9F2C15D340B0}" srcId="{D2396D99-A909-4590-945C-3DEF3756C8C3}" destId="{F9F74CD7-B3E9-4B16-8475-8E5DED67BF9F}" srcOrd="0" destOrd="0" parTransId="{F8EF5D04-BEB2-4BFD-AE8A-8D17957FCAC7}" sibTransId="{6D92E185-C5A1-4C19-B4B2-BE2296B57842}"/>
    <dgm:cxn modelId="{6F22713E-9BEC-4E88-AA7F-1807BA7BA007}" srcId="{F9F74CD7-B3E9-4B16-8475-8E5DED67BF9F}" destId="{859E4617-2428-4A2E-A9A7-DCD5D96F80AB}" srcOrd="2" destOrd="0" parTransId="{73D8C443-A464-4053-90BA-8E94AD21B5BD}" sibTransId="{80B2DF90-F075-4F8D-B84A-228E55CE45B0}"/>
    <dgm:cxn modelId="{DAEA0960-6BE3-45C2-B8D1-9D9B74D19DA3}" type="presOf" srcId="{672F4D60-53BD-43F2-B1C2-B885CEB7B92B}" destId="{368C63B5-9371-4C7F-B6BC-F4B0767C2D98}" srcOrd="0" destOrd="12" presId="urn:microsoft.com/office/officeart/2005/8/layout/chevron2"/>
    <dgm:cxn modelId="{234DFC43-FE12-4D07-810A-3E82FFFFC223}" type="presOf" srcId="{10A03A4E-136F-4830-B10C-4A80B45560F5}" destId="{368C63B5-9371-4C7F-B6BC-F4B0767C2D98}" srcOrd="0" destOrd="7" presId="urn:microsoft.com/office/officeart/2005/8/layout/chevron2"/>
    <dgm:cxn modelId="{D43A114E-4CA0-413E-9523-CA5D116D9038}" srcId="{F9F74CD7-B3E9-4B16-8475-8E5DED67BF9F}" destId="{10A03A4E-136F-4830-B10C-4A80B45560F5}" srcOrd="7" destOrd="0" parTransId="{BCAB88E3-4E5A-4E71-99ED-F8AEC1FA5A6F}" sibTransId="{971DF67F-FA51-4C8A-91B2-61960442A38F}"/>
    <dgm:cxn modelId="{B560D273-FCC7-4D7D-91D0-C2D6E3A80721}" type="presOf" srcId="{B576D289-309A-4D3A-A316-BB177EEA8BA7}" destId="{368C63B5-9371-4C7F-B6BC-F4B0767C2D98}" srcOrd="0" destOrd="5" presId="urn:microsoft.com/office/officeart/2005/8/layout/chevron2"/>
    <dgm:cxn modelId="{3D1E3F56-1E57-4EE2-BAE4-5EAFC526F943}" srcId="{F9F74CD7-B3E9-4B16-8475-8E5DED67BF9F}" destId="{C2DA1554-3732-4B55-9EA6-C13FB9B2E308}" srcOrd="1" destOrd="0" parTransId="{E265228E-01F6-43D9-81B7-3B1A565A01E2}" sibTransId="{CD50CC01-CA9B-4C99-AA40-ACBADB591492}"/>
    <dgm:cxn modelId="{0BD4C97E-37D5-46C6-9EDA-FC1C4758B621}" type="presOf" srcId="{BA54D49F-EA05-4A01-A73E-2EF1B7BA287B}" destId="{368C63B5-9371-4C7F-B6BC-F4B0767C2D98}" srcOrd="0" destOrd="10" presId="urn:microsoft.com/office/officeart/2005/8/layout/chevron2"/>
    <dgm:cxn modelId="{9574EF99-80DC-4C3E-BCBB-8723644F3EC6}" type="presOf" srcId="{749305E2-AA9C-4105-8274-E553B62A5EE8}" destId="{368C63B5-9371-4C7F-B6BC-F4B0767C2D98}" srcOrd="0" destOrd="3" presId="urn:microsoft.com/office/officeart/2005/8/layout/chevron2"/>
    <dgm:cxn modelId="{AED43FA1-B0D3-448B-8828-ED284FE990A6}" srcId="{F9F74CD7-B3E9-4B16-8475-8E5DED67BF9F}" destId="{BA54D49F-EA05-4A01-A73E-2EF1B7BA287B}" srcOrd="10" destOrd="0" parTransId="{BA49050F-E289-4CCB-B983-0F68EFAD3D03}" sibTransId="{97D4A5EF-D824-47D8-A2B4-8F8B42AA4F7A}"/>
    <dgm:cxn modelId="{12DBBFAA-751B-45E8-ADDD-12C81FB430DD}" type="presOf" srcId="{859E4617-2428-4A2E-A9A7-DCD5D96F80AB}" destId="{368C63B5-9371-4C7F-B6BC-F4B0767C2D98}" srcOrd="0" destOrd="2" presId="urn:microsoft.com/office/officeart/2005/8/layout/chevron2"/>
    <dgm:cxn modelId="{3FB012B2-ECA0-4CA2-982F-3B8FE1727B2E}" type="presOf" srcId="{32631813-E2CF-4423-992C-ABDA3BC3AD8C}" destId="{368C63B5-9371-4C7F-B6BC-F4B0767C2D98}" srcOrd="0" destOrd="11" presId="urn:microsoft.com/office/officeart/2005/8/layout/chevron2"/>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1E6252C0-637B-4466-B039-FC1B51DD535F}" type="presOf" srcId="{9A0FDD65-0F22-4E42-9FA2-36FD6F6214F2}" destId="{368C63B5-9371-4C7F-B6BC-F4B0767C2D98}" srcOrd="0" destOrd="6" presId="urn:microsoft.com/office/officeart/2005/8/layout/chevron2"/>
    <dgm:cxn modelId="{D38806D7-026B-4EC0-A59C-32BC3EB08AE8}" type="presOf" srcId="{775C5A6F-7D03-4652-BBC5-FE2253A1B488}" destId="{368C63B5-9371-4C7F-B6BC-F4B0767C2D98}" srcOrd="0" destOrd="9" presId="urn:microsoft.com/office/officeart/2005/8/layout/chevron2"/>
    <dgm:cxn modelId="{2A01E5D7-898F-4665-9B3A-E89E5C652AD4}" type="presOf" srcId="{AA2A469F-BCD3-491E-8F2A-F46D0DAC247B}" destId="{368C63B5-9371-4C7F-B6BC-F4B0767C2D98}" srcOrd="0" destOrd="4" presId="urn:microsoft.com/office/officeart/2005/8/layout/chevron2"/>
    <dgm:cxn modelId="{AC5E79D9-0844-411A-8020-9A949E254436}" srcId="{F9F74CD7-B3E9-4B16-8475-8E5DED67BF9F}" destId="{32631813-E2CF-4423-992C-ABDA3BC3AD8C}" srcOrd="11" destOrd="0" parTransId="{E8F1163A-72FB-4430-BA6E-715A8D642847}" sibTransId="{E2B01A27-2AF7-46BA-A10F-C5ACD3D51905}"/>
    <dgm:cxn modelId="{BAC165EE-3353-47AB-9E69-1457E673ABF6}" srcId="{F9F74CD7-B3E9-4B16-8475-8E5DED67BF9F}" destId="{AA2A469F-BCD3-491E-8F2A-F46D0DAC247B}" srcOrd="4" destOrd="0" parTransId="{63934953-EA47-4FA4-B138-A32A2F820AB9}" sibTransId="{2E0C4942-B3E8-4243-9D16-9E1BE8FBD24C}"/>
    <dgm:cxn modelId="{43ADF5EE-9AC9-4441-B6B4-C8DA8FA8DFAB}" srcId="{F9F74CD7-B3E9-4B16-8475-8E5DED67BF9F}" destId="{B576D289-309A-4D3A-A316-BB177EEA8BA7}" srcOrd="5" destOrd="0" parTransId="{20440CC8-530A-40DA-A410-F66CE912BC8B}" sibTransId="{F53EC387-1BE8-4593-A468-3ABEF3F15F7A}"/>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err="1"/>
            <a:t>Indico.UN</a:t>
          </a:r>
          <a:r>
            <a:rPr lang="en-US" sz="1400"/>
            <a:t> AM</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AM</a:t>
          </a:r>
        </a:p>
      </dgm:t>
    </dgm:pt>
    <dgm:pt modelId="{15D747A9-AA2B-48A2-AF37-F864C3189903}" type="parTrans" cxnId="{A59EC2BA-FF43-46CA-AF3C-1E5FDDFA612C}">
      <dgm:prSet/>
      <dgm:spPr/>
      <dgm:t>
        <a:bodyPr/>
        <a:lstStyle/>
        <a:p>
          <a:endParaRPr lang="en-US"/>
        </a:p>
      </dgm:t>
    </dgm:pt>
    <dgm:pt modelId="{E794234E-6D1E-4DB5-9593-813F5C933380}" type="sibTrans" cxnId="{A59EC2BA-FF43-46CA-AF3C-1E5FDDFA612C}">
      <dgm:prSet/>
      <dgm:spPr/>
      <dgm:t>
        <a:bodyPr/>
        <a:lstStyle/>
        <a:p>
          <a:endParaRPr lang="en-US"/>
        </a:p>
      </dgm:t>
    </dgm:pt>
    <dgm:pt modelId="{641F4B52-63EC-4B94-81E4-7804055A6D53}">
      <dgm:prSet phldrT="[Text]" custT="1"/>
      <dgm:spPr>
        <a:ln>
          <a:noFill/>
        </a:ln>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Category Managers can grant themselves or a colleague access to the AM as a Reporter (or can contact Indico.UN Support).</a:t>
          </a:r>
          <a:endParaRPr lang="en-US" sz="1600" kern="1200" dirty="0">
            <a:solidFill>
              <a:srgbClr val="000000">
                <a:hueOff val="0"/>
                <a:satOff val="0"/>
                <a:lumOff val="0"/>
                <a:alphaOff val="0"/>
              </a:srgbClr>
            </a:solidFill>
            <a:latin typeface="Calibri" panose="020F0502020204030204"/>
            <a:ea typeface="+mn-ea"/>
            <a:cs typeface="+mn-cs"/>
          </a:endParaRPr>
        </a:p>
      </dgm:t>
    </dgm:pt>
    <dgm:pt modelId="{B2DA1A52-AD06-4DCF-94A4-095AB2F6628D}" type="parTrans" cxnId="{72D4F734-75D1-4AC4-B5C5-070D20A7B087}">
      <dgm:prSet/>
      <dgm:spPr/>
      <dgm:t>
        <a:bodyPr/>
        <a:lstStyle/>
        <a:p>
          <a:endParaRPr lang="en-US"/>
        </a:p>
      </dgm:t>
    </dgm:pt>
    <dgm:pt modelId="{EF42132E-7921-4318-8133-42A4ED6CC61B}" type="sibTrans" cxnId="{72D4F734-75D1-4AC4-B5C5-070D20A7B087}">
      <dgm:prSet/>
      <dgm:spPr/>
      <dgm:t>
        <a:bodyPr/>
        <a:lstStyle/>
        <a:p>
          <a:endParaRPr lang="en-US"/>
        </a:p>
      </dgm:t>
    </dgm:pt>
    <dgm:pt modelId="{9EA6C336-446B-48E7-B560-62732638A782}">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They have access to all data reports related to the category.</a:t>
          </a:r>
        </a:p>
      </dgm:t>
    </dgm:pt>
    <dgm:pt modelId="{9D9B3552-2B90-4F9D-89B3-4F6EBF15C3D3}" type="parTrans" cxnId="{7334CDD6-D627-48B2-B505-3FDE1B6678E8}">
      <dgm:prSet/>
      <dgm:spPr/>
      <dgm:t>
        <a:bodyPr/>
        <a:lstStyle/>
        <a:p>
          <a:endParaRPr lang="en-US"/>
        </a:p>
      </dgm:t>
    </dgm:pt>
    <dgm:pt modelId="{AC362D11-17D6-441C-BA3B-CEB2800D1F3C}" type="sibTrans" cxnId="{7334CDD6-D627-48B2-B505-3FDE1B6678E8}">
      <dgm:prSet/>
      <dgm:spPr/>
      <dgm:t>
        <a:bodyPr/>
        <a:lstStyle/>
        <a:p>
          <a:endParaRPr lang="en-US"/>
        </a:p>
      </dgm:t>
    </dgm:pt>
    <dgm:pt modelId="{FC05DDD4-278E-42F0-A30C-0476D2BF16C7}">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These Reporters may wish to grant the same role too to other Managers of the category but at a reduced capacity e.g., having access to reports either at a category, subcategory or event level. </a:t>
          </a:r>
          <a:endParaRPr lang="en-US" sz="1600" kern="1200" dirty="0">
            <a:solidFill>
              <a:srgbClr val="000000">
                <a:hueOff val="0"/>
                <a:satOff val="0"/>
                <a:lumOff val="0"/>
                <a:alphaOff val="0"/>
              </a:srgbClr>
            </a:solidFill>
            <a:latin typeface="Calibri" panose="020F0502020204030204"/>
            <a:ea typeface="+mn-ea"/>
            <a:cs typeface="+mn-cs"/>
          </a:endParaRPr>
        </a:p>
      </dgm:t>
    </dgm:pt>
    <dgm:pt modelId="{58E55670-AF30-4681-B9BA-190ECE1B45B4}" type="parTrans" cxnId="{65FED461-AD7C-46E6-82F2-EB4AC3DC9EF0}">
      <dgm:prSet/>
      <dgm:spPr/>
      <dgm:t>
        <a:bodyPr/>
        <a:lstStyle/>
        <a:p>
          <a:endParaRPr lang="en-US"/>
        </a:p>
      </dgm:t>
    </dgm:pt>
    <dgm:pt modelId="{C7BF65C7-20BF-4C86-BB49-A530D1C7C90E}" type="sibTrans" cxnId="{65FED461-AD7C-46E6-82F2-EB4AC3DC9EF0}">
      <dgm:prSet/>
      <dgm:spPr/>
      <dgm:t>
        <a:bodyPr/>
        <a:lstStyle/>
        <a:p>
          <a:endParaRPr lang="en-US"/>
        </a:p>
      </dgm:t>
    </dgm:pt>
    <dgm:pt modelId="{5084ADDA-B693-46E6-81E1-34F3CC836AA9}">
      <dgm:prSet custT="1"/>
      <dgm:spPr/>
      <dgm:t>
        <a:bodyPr/>
        <a:lstStyle/>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Security officers have access at location level.</a:t>
          </a:r>
        </a:p>
      </dgm:t>
    </dgm:pt>
    <dgm:pt modelId="{A1DE7730-8A82-41C5-B25B-F9218962E35E}" type="parTrans" cxnId="{51D411A1-6FF0-4E1D-987D-77B1C2468124}">
      <dgm:prSet/>
      <dgm:spPr/>
      <dgm:t>
        <a:bodyPr/>
        <a:lstStyle/>
        <a:p>
          <a:endParaRPr lang="en-US"/>
        </a:p>
      </dgm:t>
    </dgm:pt>
    <dgm:pt modelId="{A2104461-FE4F-496A-8796-F379C64EA181}" type="sibTrans" cxnId="{51D411A1-6FF0-4E1D-987D-77B1C2468124}">
      <dgm:prSet/>
      <dgm:spPr/>
      <dgm:t>
        <a:bodyPr/>
        <a:lstStyle/>
        <a:p>
          <a:endParaRPr lang="en-US"/>
        </a:p>
      </dgm:t>
    </dgm:pt>
    <dgm:pt modelId="{F7F826CA-DE3D-4FA6-B64F-C68830AE4094}">
      <dgm:prSet custT="1"/>
      <dgm:spPr/>
      <dgm: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Reports and data is available as access granted (per category, event, location)</a:t>
          </a:r>
        </a:p>
      </dgm:t>
    </dgm:pt>
    <dgm:pt modelId="{D6768D59-43D8-4EF7-8AA6-E817808AF758}" type="parTrans" cxnId="{D84766CF-A02F-4160-9291-9C2A076234AA}">
      <dgm:prSet/>
      <dgm:spPr/>
      <dgm:t>
        <a:bodyPr/>
        <a:lstStyle/>
        <a:p>
          <a:endParaRPr lang="en-US"/>
        </a:p>
      </dgm:t>
    </dgm:pt>
    <dgm:pt modelId="{CECE56DA-E680-4042-A73F-6AE986214199}" type="sibTrans" cxnId="{D84766CF-A02F-4160-9291-9C2A076234AA}">
      <dgm:prSet/>
      <dgm:spPr/>
      <dgm:t>
        <a:bodyPr/>
        <a:lstStyle/>
        <a:p>
          <a:endParaRPr lang="en-US"/>
        </a:p>
      </dgm:t>
    </dgm:pt>
    <dgm:pt modelId="{31CA27BF-C51B-42A9-AD4F-2AAA09247A9D}">
      <dgm:prSet custT="1"/>
      <dgm:spPr/>
      <dgm: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Navigation page will display the reports as per access</a:t>
          </a:r>
        </a:p>
      </dgm:t>
    </dgm:pt>
    <dgm:pt modelId="{1F596844-1D20-404F-A9C0-88361398C1D0}" type="parTrans" cxnId="{E4315143-17EC-44CE-A367-F0372FB73428}">
      <dgm:prSet/>
      <dgm:spPr/>
      <dgm:t>
        <a:bodyPr/>
        <a:lstStyle/>
        <a:p>
          <a:endParaRPr lang="en-US"/>
        </a:p>
      </dgm:t>
    </dgm:pt>
    <dgm:pt modelId="{102CB64D-AFAB-4540-B008-BD7DCA890C22}" type="sibTrans" cxnId="{E4315143-17EC-44CE-A367-F0372FB73428}">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1" custLinFactNeighborY="-249">
        <dgm:presLayoutVars>
          <dgm:chMax val="1"/>
          <dgm:bulletEnabled val="1"/>
        </dgm:presLayoutVars>
      </dgm:prSet>
      <dgm:spPr/>
    </dgm:pt>
    <dgm:pt modelId="{368C63B5-9371-4C7F-B6BC-F4B0767C2D98}" type="pres">
      <dgm:prSet presAssocID="{F9F74CD7-B3E9-4B16-8475-8E5DED67BF9F}" presName="descendantText" presStyleLbl="alignAcc1" presStyleIdx="0" presStyleCnt="1" custScaleX="95001" custScaleY="41190" custLinFactNeighborX="1250" custLinFactNeighborY="14880">
        <dgm:presLayoutVars>
          <dgm:bulletEnabled val="1"/>
        </dgm:presLayoutVars>
      </dgm:prSet>
      <dgm:spPr/>
    </dgm:pt>
  </dgm:ptLst>
  <dgm:cxnLst>
    <dgm:cxn modelId="{39D06902-84F2-4952-90F8-75388A3B14B7}" type="presOf" srcId="{FC05DDD4-278E-42F0-A30C-0476D2BF16C7}" destId="{368C63B5-9371-4C7F-B6BC-F4B0767C2D98}" srcOrd="0" destOrd="3" presId="urn:microsoft.com/office/officeart/2005/8/layout/chevron2"/>
    <dgm:cxn modelId="{72A86819-AEC8-40D0-891A-E5A1F8EA1919}" type="presOf" srcId="{31CA27BF-C51B-42A9-AD4F-2AAA09247A9D}" destId="{368C63B5-9371-4C7F-B6BC-F4B0767C2D98}" srcOrd="0" destOrd="6" presId="urn:microsoft.com/office/officeart/2005/8/layout/chevron2"/>
    <dgm:cxn modelId="{E62AC722-CBF2-4A8A-A52A-DD29E1540024}" type="presOf" srcId="{D2396D99-A909-4590-945C-3DEF3756C8C3}" destId="{1A6264FC-0834-4902-9FD9-CC6A6C8DFA48}" srcOrd="0" destOrd="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72D4F734-75D1-4AC4-B5C5-070D20A7B087}" srcId="{191FF0FE-5799-4CD9-919D-59F4EE47A209}" destId="{641F4B52-63EC-4B94-81E4-7804055A6D53}" srcOrd="0" destOrd="0" parTransId="{B2DA1A52-AD06-4DCF-94A4-095AB2F6628D}" sibTransId="{EF42132E-7921-4318-8133-42A4ED6CC61B}"/>
    <dgm:cxn modelId="{65FED461-AD7C-46E6-82F2-EB4AC3DC9EF0}" srcId="{191FF0FE-5799-4CD9-919D-59F4EE47A209}" destId="{FC05DDD4-278E-42F0-A30C-0476D2BF16C7}" srcOrd="2" destOrd="0" parTransId="{58E55670-AF30-4681-B9BA-190ECE1B45B4}" sibTransId="{C7BF65C7-20BF-4C86-BB49-A530D1C7C90E}"/>
    <dgm:cxn modelId="{E4315143-17EC-44CE-A367-F0372FB73428}" srcId="{191FF0FE-5799-4CD9-919D-59F4EE47A209}" destId="{31CA27BF-C51B-42A9-AD4F-2AAA09247A9D}" srcOrd="5" destOrd="0" parTransId="{1F596844-1D20-404F-A9C0-88361398C1D0}" sibTransId="{102CB64D-AFAB-4540-B008-BD7DCA890C22}"/>
    <dgm:cxn modelId="{D080B66F-BFAF-4D45-BE22-838AF96E9265}" type="presOf" srcId="{5084ADDA-B693-46E6-81E1-34F3CC836AA9}" destId="{368C63B5-9371-4C7F-B6BC-F4B0767C2D98}" srcOrd="0" destOrd="4" presId="urn:microsoft.com/office/officeart/2005/8/layout/chevron2"/>
    <dgm:cxn modelId="{B53A4B91-DA1B-4913-8998-A8D66FA8CE1F}" type="presOf" srcId="{641F4B52-63EC-4B94-81E4-7804055A6D53}" destId="{368C63B5-9371-4C7F-B6BC-F4B0767C2D98}" srcOrd="0" destOrd="1" presId="urn:microsoft.com/office/officeart/2005/8/layout/chevron2"/>
    <dgm:cxn modelId="{38A44B92-EF07-4F0F-90F4-C20AA17DBFBF}" type="presOf" srcId="{9EA6C336-446B-48E7-B560-62732638A782}" destId="{368C63B5-9371-4C7F-B6BC-F4B0767C2D98}" srcOrd="0" destOrd="2" presId="urn:microsoft.com/office/officeart/2005/8/layout/chevron2"/>
    <dgm:cxn modelId="{51D411A1-6FF0-4E1D-987D-77B1C2468124}" srcId="{191FF0FE-5799-4CD9-919D-59F4EE47A209}" destId="{5084ADDA-B693-46E6-81E1-34F3CC836AA9}" srcOrd="3" destOrd="0" parTransId="{A1DE7730-8A82-41C5-B25B-F9218962E35E}" sibTransId="{A2104461-FE4F-496A-8796-F379C64EA181}"/>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D84766CF-A02F-4160-9291-9C2A076234AA}" srcId="{191FF0FE-5799-4CD9-919D-59F4EE47A209}" destId="{F7F826CA-DE3D-4FA6-B64F-C68830AE4094}" srcOrd="4" destOrd="0" parTransId="{D6768D59-43D8-4EF7-8AA6-E817808AF758}" sibTransId="{CECE56DA-E680-4042-A73F-6AE986214199}"/>
    <dgm:cxn modelId="{7334CDD6-D627-48B2-B505-3FDE1B6678E8}" srcId="{191FF0FE-5799-4CD9-919D-59F4EE47A209}" destId="{9EA6C336-446B-48E7-B560-62732638A782}" srcOrd="1" destOrd="0" parTransId="{9D9B3552-2B90-4F9D-89B3-4F6EBF15C3D3}" sibTransId="{AC362D11-17D6-441C-BA3B-CEB2800D1F3C}"/>
    <dgm:cxn modelId="{2DA84BDB-371B-43F8-9B35-89391EE3F1F6}" type="presOf" srcId="{F7F826CA-DE3D-4FA6-B64F-C68830AE4094}" destId="{368C63B5-9371-4C7F-B6BC-F4B0767C2D98}" srcOrd="0" destOrd="5"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Arrangement type</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Label</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83717" custScaleY="459496">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Series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83717" custScaleY="459496">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Settings</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Configure/Setup conference(s)</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6F134B25-F110-4980-88F2-EFD6704E4A84}">
      <dgm:prSet phldrT="[Text]" custT="1"/>
      <dgm:spPr/>
      <dgm:t>
        <a:bodyPr/>
        <a:lstStyle/>
        <a:p>
          <a:r>
            <a:rPr lang="en-US" sz="1400"/>
            <a:t>Protection</a:t>
          </a:r>
        </a:p>
      </dgm:t>
    </dgm:pt>
    <dgm:pt modelId="{57934618-B601-4DD7-BE99-D8CFF0E2CDD7}" type="parTrans" cxnId="{2A74C20F-E9C2-4973-8352-005727A0FC95}">
      <dgm:prSet/>
      <dgm:spPr/>
      <dgm:t>
        <a:bodyPr/>
        <a:lstStyle/>
        <a:p>
          <a:endParaRPr lang="en-US"/>
        </a:p>
      </dgm:t>
    </dgm:pt>
    <dgm:pt modelId="{2C0FB4A2-6D82-4F21-8CCB-339A200761D4}" type="sibTrans" cxnId="{2A74C20F-E9C2-4973-8352-005727A0FC95}">
      <dgm:prSet/>
      <dgm:spPr/>
      <dgm:t>
        <a:bodyPr/>
        <a:lstStyle/>
        <a:p>
          <a:endParaRPr lang="en-US"/>
        </a:p>
      </dgm:t>
    </dgm:pt>
    <dgm:pt modelId="{2A0C2E84-2AE7-418E-B9AD-1121253BCF32}">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managerial rights under </a:t>
          </a:r>
          <a:r>
            <a:rPr lang="en-US" sz="1600" kern="1200">
              <a:solidFill>
                <a:schemeClr val="accent2">
                  <a:lumMod val="75000"/>
                </a:schemeClr>
              </a:solidFill>
              <a:latin typeface="Calibri" panose="020F0502020204030204"/>
              <a:ea typeface="+mn-ea"/>
              <a:cs typeface="+mn-cs"/>
            </a:rPr>
            <a:t>General</a:t>
          </a:r>
        </a:p>
      </dgm:t>
    </dgm:pt>
    <dgm:pt modelId="{77999C6E-4387-40DB-8FCD-9509EA748DAA}" type="parTrans" cxnId="{BED96DFE-2789-4AD3-8B2E-80971F428CA6}">
      <dgm:prSet/>
      <dgm:spPr/>
      <dgm:t>
        <a:bodyPr/>
        <a:lstStyle/>
        <a:p>
          <a:endParaRPr lang="en-US"/>
        </a:p>
      </dgm:t>
    </dgm:pt>
    <dgm:pt modelId="{792F1E7D-8B72-4F4E-BFFA-4C894B34FCE8}" type="sibTrans" cxnId="{BED96DFE-2789-4AD3-8B2E-80971F428CA6}">
      <dgm:prSet/>
      <dgm:spPr/>
      <dgm:t>
        <a:bodyPr/>
        <a:lstStyle/>
        <a:p>
          <a:endParaRPr lang="en-US"/>
        </a:p>
      </dgm:t>
    </dgm:pt>
    <dgm:pt modelId="{BCC42796-445B-4A95-8998-FB12D19D82CE}">
      <dgm:prSet phldrT="[Text]" custT="1"/>
      <dgm:spPr/>
      <dgm:t>
        <a:bodyPr/>
        <a:lstStyle/>
        <a:p>
          <a:r>
            <a:rPr lang="en-US" sz="1400"/>
            <a:t>Timetable</a:t>
          </a:r>
        </a:p>
      </dgm:t>
    </dgm:pt>
    <dgm:pt modelId="{C6B1663D-54C2-44F8-BD82-4CF4ACDCA71F}" type="parTrans" cxnId="{3AECD924-B738-4AF6-851D-AC9D1C18D57B}">
      <dgm:prSet/>
      <dgm:spPr/>
      <dgm:t>
        <a:bodyPr/>
        <a:lstStyle/>
        <a:p>
          <a:endParaRPr lang="en-US"/>
        </a:p>
      </dgm:t>
    </dgm:pt>
    <dgm:pt modelId="{7B112DBB-13EC-44FD-A68B-54F72D79AC78}" type="sibTrans" cxnId="{3AECD924-B738-4AF6-851D-AC9D1C18D57B}">
      <dgm:prSet/>
      <dgm:spPr/>
      <dgm:t>
        <a:bodyPr/>
        <a:lstStyle/>
        <a:p>
          <a:endParaRPr lang="en-US"/>
        </a:p>
      </dgm:t>
    </dgm:pt>
    <dgm:pt modelId="{4BAEA45C-E9AB-4E0D-8EDF-9A42DAC5EEB8}">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Add new session block</a:t>
          </a:r>
        </a:p>
      </dgm:t>
    </dgm:pt>
    <dgm:pt modelId="{DD7068DA-CEA4-4CB3-BEC6-2FE3FBFF72D1}" type="parTrans" cxnId="{9A9BCE72-6B74-427D-8394-8EA93C4F3AC7}">
      <dgm:prSet/>
      <dgm:spPr/>
      <dgm:t>
        <a:bodyPr/>
        <a:lstStyle/>
        <a:p>
          <a:endParaRPr lang="en-US"/>
        </a:p>
      </dgm:t>
    </dgm:pt>
    <dgm:pt modelId="{568076FF-C4D1-4F89-9F6F-F44FA6F2BA51}" type="sibTrans" cxnId="{9A9BCE72-6B74-427D-8394-8EA93C4F3AC7}">
      <dgm:prSet/>
      <dgm:spPr/>
      <dgm:t>
        <a:bodyPr/>
        <a:lstStyle/>
        <a:p>
          <a:endParaRPr lang="en-US"/>
        </a:p>
      </dgm:t>
    </dgm:pt>
    <dgm:pt modelId="{5530C5B4-FBAD-4A87-A3C4-C04F6DCEBD1F}">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Security officers' access</a:t>
          </a:r>
        </a:p>
      </dgm:t>
    </dgm:pt>
    <dgm:pt modelId="{09C7BDCE-F1BD-4203-8FDA-4CFCEDC6ECEB}" type="parTrans" cxnId="{56EACBC9-54F5-4899-9EF6-7203694EDD6C}">
      <dgm:prSet/>
      <dgm:spPr/>
      <dgm:t>
        <a:bodyPr/>
        <a:lstStyle/>
        <a:p>
          <a:endParaRPr lang="en-US"/>
        </a:p>
      </dgm:t>
    </dgm:pt>
    <dgm:pt modelId="{0AF09643-12A7-4A60-951B-5EBF9BCE5E12}" type="sibTrans" cxnId="{56EACBC9-54F5-4899-9EF6-7203694EDD6C}">
      <dgm:prSet/>
      <dgm:spPr/>
      <dgm:t>
        <a:bodyPr/>
        <a:lstStyle/>
        <a:p>
          <a:endParaRPr lang="en-US"/>
        </a:p>
      </dgm:t>
    </dgm:pt>
    <dgm:pt modelId="{2A399265-15A9-408B-A13F-5BA7E46F5D7A}">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Focal point access</a:t>
          </a:r>
        </a:p>
      </dgm:t>
    </dgm:pt>
    <dgm:pt modelId="{FF254FDF-1B39-48E0-84AE-E141FF9AEF52}" type="parTrans" cxnId="{5387520D-122A-4B05-A736-38F1320A3D41}">
      <dgm:prSet/>
      <dgm:spPr/>
      <dgm:t>
        <a:bodyPr/>
        <a:lstStyle/>
        <a:p>
          <a:endParaRPr lang="en-US"/>
        </a:p>
      </dgm:t>
    </dgm:pt>
    <dgm:pt modelId="{9B5C427A-E807-4F89-BBCB-30ACB22F863F}" type="sibTrans" cxnId="{5387520D-122A-4B05-A736-38F1320A3D41}">
      <dgm:prSet/>
      <dgm:spPr/>
      <dgm:t>
        <a:bodyPr/>
        <a:lstStyle/>
        <a:p>
          <a:endParaRPr lang="en-US"/>
        </a:p>
      </dgm:t>
    </dgm:pt>
    <dgm:pt modelId="{3AE29B7A-21A9-4D62-906F-069867105B15}">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Reporters’ access (granularity in rights &amp; </a:t>
          </a:r>
          <a:r>
            <a:rPr lang="en-US" sz="1600" kern="1200" err="1">
              <a:solidFill>
                <a:srgbClr val="000000">
                  <a:hueOff val="0"/>
                  <a:satOff val="0"/>
                  <a:lumOff val="0"/>
                  <a:alphaOff val="0"/>
                </a:srgbClr>
              </a:solidFill>
              <a:latin typeface="Calibri" panose="020F0502020204030204"/>
              <a:ea typeface="+mn-ea"/>
              <a:cs typeface="+mn-cs"/>
            </a:rPr>
            <a:t>reptype</a:t>
          </a:r>
          <a:r>
            <a:rPr lang="en-US" sz="1600" kern="1200">
              <a:solidFill>
                <a:srgbClr val="000000">
                  <a:hueOff val="0"/>
                  <a:satOff val="0"/>
                  <a:lumOff val="0"/>
                  <a:alphaOff val="0"/>
                </a:srgbClr>
              </a:solidFill>
              <a:latin typeface="Calibri" panose="020F0502020204030204"/>
              <a:ea typeface="+mn-ea"/>
              <a:cs typeface="+mn-cs"/>
            </a:rPr>
            <a:t>)</a:t>
          </a:r>
        </a:p>
      </dgm:t>
    </dgm:pt>
    <dgm:pt modelId="{E6CD931A-578E-4D32-AED1-23C9B001D3B0}" type="parTrans" cxnId="{D0C683D8-A0C7-4E4C-8C2D-6E7E4FE470EB}">
      <dgm:prSet/>
      <dgm:spPr/>
      <dgm:t>
        <a:bodyPr/>
        <a:lstStyle/>
        <a:p>
          <a:endParaRPr lang="en-US"/>
        </a:p>
      </dgm:t>
    </dgm:pt>
    <dgm:pt modelId="{0C862A06-DD1D-4957-AA0C-3DD3DCF3D500}" type="sibTrans" cxnId="{D0C683D8-A0C7-4E4C-8C2D-6E7E4FE470EB}">
      <dgm:prSet/>
      <dgm:spPr/>
      <dgm:t>
        <a:bodyPr/>
        <a:lstStyle/>
        <a:p>
          <a:endParaRPr lang="en-US"/>
        </a:p>
      </dgm:t>
    </dgm:pt>
    <dgm:pt modelId="{113777CB-EF16-482A-8A29-476EF3D2926D}">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Badge Assistants’ access</a:t>
          </a:r>
        </a:p>
      </dgm:t>
    </dgm:pt>
    <dgm:pt modelId="{54C1005F-A2C0-4B30-8B13-4F4852BFC92C}" type="parTrans" cxnId="{7F2B4026-53BA-4DC5-9CC4-2581685ED9C7}">
      <dgm:prSet/>
      <dgm:spPr/>
      <dgm:t>
        <a:bodyPr/>
        <a:lstStyle/>
        <a:p>
          <a:endParaRPr lang="en-US"/>
        </a:p>
      </dgm:t>
    </dgm:pt>
    <dgm:pt modelId="{B3A40A56-3C03-4762-BE77-BE61D697C08C}" type="sibTrans" cxnId="{7F2B4026-53BA-4DC5-9CC4-2581685ED9C7}">
      <dgm:prSet/>
      <dgm:spPr/>
      <dgm:t>
        <a:bodyPr/>
        <a:lstStyle/>
        <a:p>
          <a:endParaRPr lang="en-US"/>
        </a:p>
      </dgm:t>
    </dgm:pt>
    <dgm:pt modelId="{293733B5-D35B-4121-9AE8-3C790904F5C3}">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Check-in officers' access</a:t>
          </a:r>
        </a:p>
      </dgm:t>
    </dgm:pt>
    <dgm:pt modelId="{4E5D9E60-C617-4CAC-BB8A-D3670E6D1F07}" type="parTrans" cxnId="{9305C01A-C5A3-4909-A273-01DD08E34CC6}">
      <dgm:prSet/>
      <dgm:spPr/>
      <dgm:t>
        <a:bodyPr/>
        <a:lstStyle/>
        <a:p>
          <a:endParaRPr lang="en-US"/>
        </a:p>
      </dgm:t>
    </dgm:pt>
    <dgm:pt modelId="{791EA382-1B79-456D-8E02-27A987B42A94}" type="sibTrans" cxnId="{9305C01A-C5A3-4909-A273-01DD08E34CC6}">
      <dgm:prSet/>
      <dgm:spPr/>
      <dgm:t>
        <a:bodyPr/>
        <a:lstStyle/>
        <a:p>
          <a:endParaRPr lang="en-US"/>
        </a:p>
      </dgm:t>
    </dgm:pt>
    <dgm:pt modelId="{C68EDC90-0B32-4047-8243-39021FF879A0}">
      <dgm:prSet phldrT="[Text]" custT="1"/>
      <dgm:spPr>
        <a:noFill/>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Set event as </a:t>
          </a:r>
          <a:r>
            <a:rPr lang="en-US" sz="1600" kern="1200">
              <a:solidFill>
                <a:schemeClr val="accent2">
                  <a:lumMod val="75000"/>
                </a:schemeClr>
              </a:solidFill>
              <a:latin typeface="Calibri" panose="020F0502020204030204"/>
              <a:ea typeface="+mn-ea"/>
              <a:cs typeface="+mn-cs"/>
            </a:rPr>
            <a:t>public</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protected</a:t>
          </a:r>
          <a:r>
            <a:rPr lang="en-US" sz="1600" kern="1200">
              <a:solidFill>
                <a:srgbClr val="000000">
                  <a:hueOff val="0"/>
                  <a:satOff val="0"/>
                  <a:lumOff val="0"/>
                  <a:alphaOff val="0"/>
                </a:srgbClr>
              </a:solidFill>
              <a:latin typeface="Calibri" panose="020F0502020204030204"/>
              <a:ea typeface="+mn-ea"/>
              <a:cs typeface="+mn-cs"/>
            </a:rPr>
            <a:t>, </a:t>
          </a:r>
          <a:r>
            <a:rPr lang="en-US" sz="1600" kern="1200">
              <a:solidFill>
                <a:schemeClr val="accent2">
                  <a:lumMod val="75000"/>
                </a:schemeClr>
              </a:solidFill>
              <a:latin typeface="Calibri" panose="020F0502020204030204"/>
              <a:ea typeface="+mn-ea"/>
              <a:cs typeface="+mn-cs"/>
            </a:rPr>
            <a:t>visible</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invisible</a:t>
          </a:r>
        </a:p>
      </dgm:t>
    </dgm:pt>
    <dgm:pt modelId="{FC2E9128-095E-4BDD-8AE4-C48C7E052DE0}" type="parTrans" cxnId="{9E62F6A3-8F19-4456-A903-A76806A01E3C}">
      <dgm:prSet/>
      <dgm:spPr/>
      <dgm:t>
        <a:bodyPr/>
        <a:lstStyle/>
        <a:p>
          <a:endParaRPr lang="en-US"/>
        </a:p>
      </dgm:t>
    </dgm:pt>
    <dgm:pt modelId="{5FC01B45-6AD7-4CFD-ABFF-F4AB2F2CF41F}" type="sibTrans" cxnId="{9E62F6A3-8F19-4456-A903-A76806A01E3C}">
      <dgm:prSet/>
      <dgm:spPr/>
      <dgm:t>
        <a:bodyPr/>
        <a:lstStyle/>
        <a:p>
          <a:endParaRPr lang="en-US"/>
        </a:p>
      </dgm:t>
    </dgm:pt>
    <dgm:pt modelId="{0AB8ED9C-33C0-4829-9BBF-3E306AE52114}">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Add new session</a:t>
          </a:r>
        </a:p>
      </dgm:t>
    </dgm:pt>
    <dgm:pt modelId="{ADFF5FED-7C22-4142-9657-32FFAF78AEE2}" type="parTrans" cxnId="{B37DE0CC-309C-4ED6-84F7-3F4F7B3123EC}">
      <dgm:prSet/>
      <dgm:spPr/>
      <dgm:t>
        <a:bodyPr/>
        <a:lstStyle/>
        <a:p>
          <a:endParaRPr lang="en-US"/>
        </a:p>
      </dgm:t>
    </dgm:pt>
    <dgm:pt modelId="{3CAE19E0-EF0D-48B4-8BE2-80C159050C04}" type="sibTrans" cxnId="{B37DE0CC-309C-4ED6-84F7-3F4F7B3123EC}">
      <dgm:prSet/>
      <dgm:spPr/>
      <dgm:t>
        <a:bodyPr/>
        <a:lstStyle/>
        <a:p>
          <a:endParaRPr lang="en-US"/>
        </a:p>
      </dgm:t>
    </dgm:pt>
    <dgm:pt modelId="{845DD845-85AA-41B0-BA28-501A099A2C94}">
      <dgm:prSet phldrT="[Text]" custT="1"/>
      <dgm:spPr>
        <a:noFill/>
        <a:ln>
          <a:noFill/>
        </a:ln>
      </dgm:spPr>
      <dgm:t>
        <a:bodyPr/>
        <a:lstStyle/>
        <a:p>
          <a:r>
            <a:rPr lang="en-US" sz="1600" kern="1200">
              <a:solidFill>
                <a:srgbClr val="000000">
                  <a:hueOff val="0"/>
                  <a:satOff val="0"/>
                  <a:lumOff val="0"/>
                  <a:alphaOff val="0"/>
                </a:srgbClr>
              </a:solidFill>
              <a:latin typeface="Calibri" panose="020F0502020204030204"/>
              <a:ea typeface="+mn-ea"/>
              <a:cs typeface="+mn-cs"/>
            </a:rPr>
            <a:t>Add a session block in an existing session</a:t>
          </a:r>
        </a:p>
      </dgm:t>
    </dgm:pt>
    <dgm:pt modelId="{CEFF718B-29DC-4DBD-B05E-D65CFA5E5EA8}" type="parTrans" cxnId="{AE6FAADA-A43D-4B13-ACD3-53B7A700DF4E}">
      <dgm:prSet/>
      <dgm:spPr/>
      <dgm:t>
        <a:bodyPr/>
        <a:lstStyle/>
        <a:p>
          <a:endParaRPr lang="en-US"/>
        </a:p>
      </dgm:t>
    </dgm:pt>
    <dgm:pt modelId="{27A1EBE8-8613-4D75-BE80-FA8DC1BCA1B7}" type="sibTrans" cxnId="{AE6FAADA-A43D-4B13-ACD3-53B7A700DF4E}">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3">
        <dgm:presLayoutVars>
          <dgm:chMax val="1"/>
          <dgm:bulletEnabled val="1"/>
        </dgm:presLayoutVars>
      </dgm:prSet>
      <dgm:spPr/>
    </dgm:pt>
    <dgm:pt modelId="{368C63B5-9371-4C7F-B6BC-F4B0767C2D98}" type="pres">
      <dgm:prSet presAssocID="{F9F74CD7-B3E9-4B16-8475-8E5DED67BF9F}" presName="descendantText" presStyleLbl="alignAcc1" presStyleIdx="0" presStyleCnt="3" custScaleX="99404" custScaleY="41190" custLinFactNeighborY="-15180">
        <dgm:presLayoutVars>
          <dgm:bulletEnabled val="1"/>
        </dgm:presLayoutVars>
      </dgm:prSet>
      <dgm:spPr/>
    </dgm:pt>
    <dgm:pt modelId="{066C7D6D-A7DF-43B0-946B-C861E3AA4FE3}" type="pres">
      <dgm:prSet presAssocID="{6D92E185-C5A1-4C19-B4B2-BE2296B57842}" presName="sp" presStyleCnt="0"/>
      <dgm:spPr/>
    </dgm:pt>
    <dgm:pt modelId="{1A567458-873F-49B3-8DDC-82277E3642C9}" type="pres">
      <dgm:prSet presAssocID="{6F134B25-F110-4980-88F2-EFD6704E4A84}" presName="composite" presStyleCnt="0"/>
      <dgm:spPr/>
    </dgm:pt>
    <dgm:pt modelId="{9DCB8250-4A99-45CF-9908-73C80DC8D988}" type="pres">
      <dgm:prSet presAssocID="{6F134B25-F110-4980-88F2-EFD6704E4A84}" presName="parentText" presStyleLbl="alignNode1" presStyleIdx="1" presStyleCnt="3" custLinFactNeighborY="-6747">
        <dgm:presLayoutVars>
          <dgm:chMax val="1"/>
          <dgm:bulletEnabled val="1"/>
        </dgm:presLayoutVars>
      </dgm:prSet>
      <dgm:spPr/>
    </dgm:pt>
    <dgm:pt modelId="{F3CB69C8-A79F-4D0A-A575-27AA5F2C4A06}" type="pres">
      <dgm:prSet presAssocID="{6F134B25-F110-4980-88F2-EFD6704E4A84}" presName="descendantText" presStyleLbl="alignAcc1" presStyleIdx="1" presStyleCnt="3" custScaleY="80758" custLinFactNeighborX="-294" custLinFactNeighborY="5235">
        <dgm:presLayoutVars>
          <dgm:bulletEnabled val="1"/>
        </dgm:presLayoutVars>
      </dgm:prSet>
      <dgm:spPr/>
    </dgm:pt>
    <dgm:pt modelId="{53C5E716-3DD8-43E6-BBD1-F4EEEF43AECA}" type="pres">
      <dgm:prSet presAssocID="{2C0FB4A2-6D82-4F21-8CCB-339A200761D4}" presName="sp" presStyleCnt="0"/>
      <dgm:spPr/>
    </dgm:pt>
    <dgm:pt modelId="{504D46F1-7AD7-4CB0-BA46-6255D42BCFA2}" type="pres">
      <dgm:prSet presAssocID="{BCC42796-445B-4A95-8998-FB12D19D82CE}" presName="composite" presStyleCnt="0"/>
      <dgm:spPr/>
    </dgm:pt>
    <dgm:pt modelId="{FFA59D38-1CDA-4206-81C1-999E80AACC02}" type="pres">
      <dgm:prSet presAssocID="{BCC42796-445B-4A95-8998-FB12D19D82CE}" presName="parentText" presStyleLbl="alignNode1" presStyleIdx="2" presStyleCnt="3" custLinFactNeighborY="657">
        <dgm:presLayoutVars>
          <dgm:chMax val="1"/>
          <dgm:bulletEnabled val="1"/>
        </dgm:presLayoutVars>
      </dgm:prSet>
      <dgm:spPr/>
    </dgm:pt>
    <dgm:pt modelId="{BC6D108B-468E-4290-9F85-E164DA1DFB28}" type="pres">
      <dgm:prSet presAssocID="{BCC42796-445B-4A95-8998-FB12D19D82CE}" presName="descendantText" presStyleLbl="alignAcc1" presStyleIdx="2" presStyleCnt="3" custLinFactNeighborX="-395" custLinFactNeighborY="25308">
        <dgm:presLayoutVars>
          <dgm:bulletEnabled val="1"/>
        </dgm:presLayoutVars>
      </dgm:prSet>
      <dgm:spPr/>
    </dgm:pt>
  </dgm:ptLst>
  <dgm:cxnLst>
    <dgm:cxn modelId="{17D10F0C-378A-4A8C-9EB3-0280D46BF26D}" type="presOf" srcId="{C68EDC90-0B32-4047-8243-39021FF879A0}" destId="{F3CB69C8-A79F-4D0A-A575-27AA5F2C4A06}" srcOrd="0" destOrd="6" presId="urn:microsoft.com/office/officeart/2005/8/layout/chevron2"/>
    <dgm:cxn modelId="{B85B960C-BE39-48C9-8935-DB0A40CB400B}" type="presOf" srcId="{2A0C2E84-2AE7-418E-B9AD-1121253BCF32}" destId="{F3CB69C8-A79F-4D0A-A575-27AA5F2C4A06}" srcOrd="0" destOrd="0" presId="urn:microsoft.com/office/officeart/2005/8/layout/chevron2"/>
    <dgm:cxn modelId="{5387520D-122A-4B05-A736-38F1320A3D41}" srcId="{6F134B25-F110-4980-88F2-EFD6704E4A84}" destId="{2A399265-15A9-408B-A13F-5BA7E46F5D7A}" srcOrd="2" destOrd="0" parTransId="{FF254FDF-1B39-48E0-84AE-E141FF9AEF52}" sibTransId="{9B5C427A-E807-4F89-BBCB-30ACB22F863F}"/>
    <dgm:cxn modelId="{2A74C20F-E9C2-4973-8352-005727A0FC95}" srcId="{D2396D99-A909-4590-945C-3DEF3756C8C3}" destId="{6F134B25-F110-4980-88F2-EFD6704E4A84}" srcOrd="1" destOrd="0" parTransId="{57934618-B601-4DD7-BE99-D8CFF0E2CDD7}" sibTransId="{2C0FB4A2-6D82-4F21-8CCB-339A200761D4}"/>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9305C01A-C5A3-4909-A273-01DD08E34CC6}" srcId="{6F134B25-F110-4980-88F2-EFD6704E4A84}" destId="{293733B5-D35B-4121-9AE8-3C790904F5C3}" srcOrd="5" destOrd="0" parTransId="{4E5D9E60-C617-4CAC-BB8A-D3670E6D1F07}" sibTransId="{791EA382-1B79-456D-8E02-27A987B42A94}"/>
    <dgm:cxn modelId="{BA3BD41F-ABEF-4AF1-B855-A0755CB47725}" type="presOf" srcId="{2A399265-15A9-408B-A13F-5BA7E46F5D7A}" destId="{F3CB69C8-A79F-4D0A-A575-27AA5F2C4A06}" srcOrd="0" destOrd="2" presId="urn:microsoft.com/office/officeart/2005/8/layout/chevron2"/>
    <dgm:cxn modelId="{E62AC722-CBF2-4A8A-A52A-DD29E1540024}" type="presOf" srcId="{D2396D99-A909-4590-945C-3DEF3756C8C3}" destId="{1A6264FC-0834-4902-9FD9-CC6A6C8DFA48}" srcOrd="0" destOrd="0" presId="urn:microsoft.com/office/officeart/2005/8/layout/chevron2"/>
    <dgm:cxn modelId="{3AECD924-B738-4AF6-851D-AC9D1C18D57B}" srcId="{D2396D99-A909-4590-945C-3DEF3756C8C3}" destId="{BCC42796-445B-4A95-8998-FB12D19D82CE}" srcOrd="2" destOrd="0" parTransId="{C6B1663D-54C2-44F8-BD82-4CF4ACDCA71F}" sibTransId="{7B112DBB-13EC-44FD-A68B-54F72D79AC78}"/>
    <dgm:cxn modelId="{7F2B4026-53BA-4DC5-9CC4-2581685ED9C7}" srcId="{6F134B25-F110-4980-88F2-EFD6704E4A84}" destId="{113777CB-EF16-482A-8A29-476EF3D2926D}" srcOrd="4" destOrd="0" parTransId="{54C1005F-A2C0-4B30-8B13-4F4852BFC92C}" sibTransId="{B3A40A56-3C03-4762-BE77-BE61D697C08C}"/>
    <dgm:cxn modelId="{D1866A2C-5023-4F39-A144-9F2C15D340B0}" srcId="{D2396D99-A909-4590-945C-3DEF3756C8C3}" destId="{F9F74CD7-B3E9-4B16-8475-8E5DED67BF9F}" srcOrd="0" destOrd="0" parTransId="{F8EF5D04-BEB2-4BFD-AE8A-8D17957FCAC7}" sibTransId="{6D92E185-C5A1-4C19-B4B2-BE2296B57842}"/>
    <dgm:cxn modelId="{7D3B144C-BBE6-40BF-AEE9-F59F32BFE902}" type="presOf" srcId="{4BAEA45C-E9AB-4E0D-8EDF-9A42DAC5EEB8}" destId="{BC6D108B-468E-4290-9F85-E164DA1DFB28}" srcOrd="0" destOrd="0" presId="urn:microsoft.com/office/officeart/2005/8/layout/chevron2"/>
    <dgm:cxn modelId="{14D9B36E-DF86-4743-8515-E6B36EAB6A6C}" type="presOf" srcId="{3AE29B7A-21A9-4D62-906F-069867105B15}" destId="{F3CB69C8-A79F-4D0A-A575-27AA5F2C4A06}" srcOrd="0" destOrd="3" presId="urn:microsoft.com/office/officeart/2005/8/layout/chevron2"/>
    <dgm:cxn modelId="{9A9BCE72-6B74-427D-8394-8EA93C4F3AC7}" srcId="{BCC42796-445B-4A95-8998-FB12D19D82CE}" destId="{4BAEA45C-E9AB-4E0D-8EDF-9A42DAC5EEB8}" srcOrd="0" destOrd="0" parTransId="{DD7068DA-CEA4-4CB3-BEC6-2FE3FBFF72D1}" sibTransId="{568076FF-C4D1-4F89-9F6F-F44FA6F2BA51}"/>
    <dgm:cxn modelId="{5BAF6F75-55B8-4B2B-B667-74863F3C0C8E}" type="presOf" srcId="{0AB8ED9C-33C0-4829-9BBF-3E306AE52114}" destId="{BC6D108B-468E-4290-9F85-E164DA1DFB28}" srcOrd="0" destOrd="1" presId="urn:microsoft.com/office/officeart/2005/8/layout/chevron2"/>
    <dgm:cxn modelId="{84E1BC55-6A60-4757-8078-1CA71CDE8929}" type="presOf" srcId="{BCC42796-445B-4A95-8998-FB12D19D82CE}" destId="{FFA59D38-1CDA-4206-81C1-999E80AACC02}" srcOrd="0" destOrd="0" presId="urn:microsoft.com/office/officeart/2005/8/layout/chevron2"/>
    <dgm:cxn modelId="{D7296882-C0A3-4933-98AB-0819742FBF81}" type="presOf" srcId="{5530C5B4-FBAD-4A87-A3C4-C04F6DCEBD1F}" destId="{F3CB69C8-A79F-4D0A-A575-27AA5F2C4A06}" srcOrd="0" destOrd="1" presId="urn:microsoft.com/office/officeart/2005/8/layout/chevron2"/>
    <dgm:cxn modelId="{A456A495-3DE6-4D7B-BA56-3F48A82C4732}" type="presOf" srcId="{293733B5-D35B-4121-9AE8-3C790904F5C3}" destId="{F3CB69C8-A79F-4D0A-A575-27AA5F2C4A06}" srcOrd="0" destOrd="5" presId="urn:microsoft.com/office/officeart/2005/8/layout/chevron2"/>
    <dgm:cxn modelId="{9E62F6A3-8F19-4456-A903-A76806A01E3C}" srcId="{6F134B25-F110-4980-88F2-EFD6704E4A84}" destId="{C68EDC90-0B32-4047-8243-39021FF879A0}" srcOrd="6" destOrd="0" parTransId="{FC2E9128-095E-4BDD-8AE4-C48C7E052DE0}" sibTransId="{5FC01B45-6AD7-4CFD-ABFF-F4AB2F2CF41F}"/>
    <dgm:cxn modelId="{56EACBC9-54F5-4899-9EF6-7203694EDD6C}" srcId="{6F134B25-F110-4980-88F2-EFD6704E4A84}" destId="{5530C5B4-FBAD-4A87-A3C4-C04F6DCEBD1F}" srcOrd="1" destOrd="0" parTransId="{09C7BDCE-F1BD-4203-8FDA-4CFCEDC6ECEB}" sibTransId="{0AF09643-12A7-4A60-951B-5EBF9BCE5E12}"/>
    <dgm:cxn modelId="{B37DE0CC-309C-4ED6-84F7-3F4F7B3123EC}" srcId="{BCC42796-445B-4A95-8998-FB12D19D82CE}" destId="{0AB8ED9C-33C0-4829-9BBF-3E306AE52114}" srcOrd="1" destOrd="0" parTransId="{ADFF5FED-7C22-4142-9657-32FFAF78AEE2}" sibTransId="{3CAE19E0-EF0D-48B4-8BE2-80C159050C04}"/>
    <dgm:cxn modelId="{D0C683D8-A0C7-4E4C-8C2D-6E7E4FE470EB}" srcId="{6F134B25-F110-4980-88F2-EFD6704E4A84}" destId="{3AE29B7A-21A9-4D62-906F-069867105B15}" srcOrd="3" destOrd="0" parTransId="{E6CD931A-578E-4D32-AED1-23C9B001D3B0}" sibTransId="{0C862A06-DD1D-4957-AA0C-3DD3DCF3D500}"/>
    <dgm:cxn modelId="{AE6FAADA-A43D-4B13-ACD3-53B7A700DF4E}" srcId="{BCC42796-445B-4A95-8998-FB12D19D82CE}" destId="{845DD845-85AA-41B0-BA28-501A099A2C94}" srcOrd="2" destOrd="0" parTransId="{CEFF718B-29DC-4DBD-B05E-D65CFA5E5EA8}" sibTransId="{27A1EBE8-8613-4D75-BE80-FA8DC1BCA1B7}"/>
    <dgm:cxn modelId="{0EFF0AE4-FB83-466D-94BD-54941264E1D3}" type="presOf" srcId="{113777CB-EF16-482A-8A29-476EF3D2926D}" destId="{F3CB69C8-A79F-4D0A-A575-27AA5F2C4A06}" srcOrd="0" destOrd="4" presId="urn:microsoft.com/office/officeart/2005/8/layout/chevron2"/>
    <dgm:cxn modelId="{DC703BE6-C84D-405C-84DE-8B7C57B97993}" type="presOf" srcId="{6F134B25-F110-4980-88F2-EFD6704E4A84}" destId="{9DCB8250-4A99-45CF-9908-73C80DC8D988}" srcOrd="0" destOrd="0" presId="urn:microsoft.com/office/officeart/2005/8/layout/chevron2"/>
    <dgm:cxn modelId="{DBB4F8E7-53B0-441E-BF82-EC1322BE16BD}" type="presOf" srcId="{845DD845-85AA-41B0-BA28-501A099A2C94}" destId="{BC6D108B-468E-4290-9F85-E164DA1DFB28}" srcOrd="0" destOrd="2" presId="urn:microsoft.com/office/officeart/2005/8/layout/chevron2"/>
    <dgm:cxn modelId="{14F137FC-8F6A-4F77-930A-447ED30527D0}" type="presOf" srcId="{F9F74CD7-B3E9-4B16-8475-8E5DED67BF9F}" destId="{173869A7-B364-4205-95DC-83EDE40C4730}" srcOrd="0" destOrd="0" presId="urn:microsoft.com/office/officeart/2005/8/layout/chevron2"/>
    <dgm:cxn modelId="{BED96DFE-2789-4AD3-8B2E-80971F428CA6}" srcId="{6F134B25-F110-4980-88F2-EFD6704E4A84}" destId="{2A0C2E84-2AE7-418E-B9AD-1121253BCF32}" srcOrd="0" destOrd="0" parTransId="{77999C6E-4387-40DB-8FCD-9509EA748DAA}" sibTransId="{792F1E7D-8B72-4F4E-BFFA-4C894B34FCE8}"/>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1753FC2C-532E-49D4-B010-196B2A30D296}" type="presParOf" srcId="{1A6264FC-0834-4902-9FD9-CC6A6C8DFA48}" destId="{1A567458-873F-49B3-8DDC-82277E3642C9}" srcOrd="2" destOrd="0" presId="urn:microsoft.com/office/officeart/2005/8/layout/chevron2"/>
    <dgm:cxn modelId="{FD4D799D-A53F-488D-9012-CA3904D00A18}" type="presParOf" srcId="{1A567458-873F-49B3-8DDC-82277E3642C9}" destId="{9DCB8250-4A99-45CF-9908-73C80DC8D988}" srcOrd="0" destOrd="0" presId="urn:microsoft.com/office/officeart/2005/8/layout/chevron2"/>
    <dgm:cxn modelId="{0B669539-AB1A-4397-8D51-731D0EBE236C}" type="presParOf" srcId="{1A567458-873F-49B3-8DDC-82277E3642C9}" destId="{F3CB69C8-A79F-4D0A-A575-27AA5F2C4A06}" srcOrd="1" destOrd="0" presId="urn:microsoft.com/office/officeart/2005/8/layout/chevron2"/>
    <dgm:cxn modelId="{F7B9C813-9BD4-492C-A56A-34C16BAEB595}" type="presParOf" srcId="{1A6264FC-0834-4902-9FD9-CC6A6C8DFA48}" destId="{53C5E716-3DD8-43E6-BBD1-F4EEEF43AECA}" srcOrd="3" destOrd="0" presId="urn:microsoft.com/office/officeart/2005/8/layout/chevron2"/>
    <dgm:cxn modelId="{23407E07-53C7-4366-86A9-A01AF0269410}" type="presParOf" srcId="{1A6264FC-0834-4902-9FD9-CC6A6C8DFA48}" destId="{504D46F1-7AD7-4CB0-BA46-6255D42BCFA2}" srcOrd="4" destOrd="0" presId="urn:microsoft.com/office/officeart/2005/8/layout/chevron2"/>
    <dgm:cxn modelId="{DAD58389-9A26-467A-9016-081BEB139BD2}" type="presParOf" srcId="{504D46F1-7AD7-4CB0-BA46-6255D42BCFA2}" destId="{FFA59D38-1CDA-4206-81C1-999E80AACC02}" srcOrd="0" destOrd="0" presId="urn:microsoft.com/office/officeart/2005/8/layout/chevron2"/>
    <dgm:cxn modelId="{A4CFF787-A424-41D0-9D00-D755329AF262}" type="presParOf" srcId="{504D46F1-7AD7-4CB0-BA46-6255D42BCFA2}" destId="{BC6D108B-468E-4290-9F85-E164DA1DFB28}"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Integration with Umoja</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Umoja synchronization</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Integration with Umoja</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Umoja synchronization</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Hide representation type section</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0.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a:blipFill>
          <a:blip xmlns:r="http://schemas.openxmlformats.org/officeDocument/2006/relationships" r:embed="rId1"/>
          <a:stretch>
            <a:fillRect/>
          </a:stretch>
        </a:blipFill>
      </dgm:spPr>
      <dgm:t>
        <a:bodyPr/>
        <a:lstStyle/>
        <a:p>
          <a:r>
            <a:rPr lang="en-US">
              <a:noFill/>
            </a:rPr>
            <a:t> </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6E4BFC8D-A7BF-4BCF-B992-78EB81001902}">
          <dgm:prSet phldrT="[Text]" custT="1"/>
          <dgm:spPr/>
          <dgm:t>
            <a:bodyPr/>
            <a:lstStyle/>
            <a:p>
              <a:pPr/>
              <a14:m>
                <m:oMathPara xmlns:m="http://schemas.openxmlformats.org/officeDocument/2006/math">
                  <m:oMathParaPr>
                    <m:jc m:val="left"/>
                  </m:oMathParaPr>
                  <m:oMath xmlns:m="http://schemas.openxmlformats.org/officeDocument/2006/math">
                    <m:sSup>
                      <m:sSupPr>
                        <m:ctrlPr>
                          <a:rPr lang="en-US" sz="1700" i="1" smtClean="0">
                            <a:latin typeface="Cambria Math" panose="02040503050406030204" pitchFamily="18" charset="0"/>
                          </a:rPr>
                        </m:ctrlPr>
                      </m:sSupPr>
                      <m:e>
                        <m:eqArr>
                          <m:eqArrPr>
                            <m:ctrlPr>
                              <a:rPr lang="en-US" sz="1700" b="0" i="1" smtClean="0">
                                <a:latin typeface="Cambria Math" panose="02040503050406030204" pitchFamily="18" charset="0"/>
                              </a:rPr>
                            </m:ctrlPr>
                          </m:eqArrPr>
                          <m:e>
                            <m:r>
                              <a:rPr lang="en-US" sz="1700" b="0" i="1" smtClean="0">
                                <a:latin typeface="Cambria Math" panose="02040503050406030204" pitchFamily="18" charset="0"/>
                              </a:rPr>
                              <m:t>𝑃𝑢𝑏𝑙𝑖𝑠h</m:t>
                            </m:r>
                          </m:e>
                          <m:e>
                            <m:r>
                              <a:rPr lang="en-US" sz="1700" b="0" i="1" smtClean="0">
                                <a:latin typeface="Cambria Math" panose="02040503050406030204" pitchFamily="18" charset="0"/>
                              </a:rPr>
                              <m:t> </m:t>
                            </m:r>
                            <m:r>
                              <a:rPr lang="en-US" sz="1700" b="0" i="1" smtClean="0">
                                <a:latin typeface="Cambria Math" panose="02040503050406030204" pitchFamily="18" charset="0"/>
                              </a:rPr>
                              <m:t>𝑟𝑒𝑔𝑖𝑠𝑡𝑟𝑎𝑡𝑖𝑜𝑛𝑠</m:t>
                            </m:r>
                          </m:e>
                        </m:eqArr>
                      </m:e>
                      <m:sup>
                        <m:r>
                          <a:rPr lang="en-US" sz="1700" b="0" i="1" smtClean="0">
                            <a:latin typeface="Cambria Math" panose="02040503050406030204" pitchFamily="18" charset="0"/>
                          </a:rPr>
                          <m:t>5</m:t>
                        </m:r>
                      </m:sup>
                    </m:sSup>
                  </m:oMath>
                </m:oMathPara>
              </a14:m>
              <a:endParaRPr lang="en-US" sz="1700" dirty="0"/>
            </a:p>
          </dgm:t>
        </dgm:pt>
      </mc:Choice>
      <mc:Fallback xmlns="">
        <dgm:pt modelId="{6E4BFC8D-A7BF-4BCF-B992-78EB81001902}">
          <dgm:prSet phldrT="[Text]" custT="1"/>
          <dgm:spPr/>
          <dgm:t>
            <a:bodyPr/>
            <a:lstStyle/>
            <a:p>
              <a:pPr/>
              <a:r>
                <a:rPr lang="en-US" sz="1700" b="0" i="0">
                  <a:latin typeface="+mj-lt"/>
                </a:rPr>
                <a:t>█(𝑃𝑢𝑏𝑙𝑖𝑠ℎ@ 𝑟𝑒𝑔𝑖𝑠𝑡𝑟𝑎𝑡𝑖𝑜𝑛𝑠)</a:t>
              </a:r>
              <a:r>
                <a:rPr lang="en-US" sz="1700" b="0" i="0">
                  <a:latin typeface="Cambria Math" panose="02040503050406030204" pitchFamily="18" charset="0"/>
                </a:rPr>
                <a:t>^5</a:t>
              </a:r>
              <a:endParaRPr lang="en-US" sz="1700" dirty="0"/>
            </a:p>
          </dgm:t>
        </dgm:pt>
      </mc:Fallback>
    </mc:AlternateConten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1135" custScaleY="459496" custLinFactNeighborX="-3750" custLinFactNeighborY="3131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a:blipFill>
          <a:blip xmlns:r="http://schemas.openxmlformats.org/officeDocument/2006/relationships" r:embed="rId1"/>
          <a:stretch>
            <a:fillRect t="-9910" r="-1646"/>
          </a:stretch>
        </a:blipFill>
      </dgm:spPr>
      <dgm:t>
        <a:bodyPr/>
        <a:lstStyle/>
        <a:p>
          <a:r>
            <a:rPr lang="en-US">
              <a:noFill/>
            </a:rPr>
            <a:t> </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1135" custScaleY="459496" custLinFactNeighborX="-3750" custLinFactNeighborY="3131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Publish check-in status</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Organization</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None/>
          </a:pPr>
          <a:endParaRPr lang="en-US" sz="1600" kern="1200">
            <a:solidFill>
              <a:srgbClr val="000000">
                <a:hueOff val="0"/>
                <a:satOff val="0"/>
                <a:lumOff val="0"/>
                <a:alphaOff val="0"/>
              </a:srgbClr>
            </a:solidFill>
            <a:latin typeface="Calibri" panose="020F0502020204030204"/>
            <a:ea typeface="+mn-ea"/>
            <a:cs typeface="+mn-cs"/>
          </a:endParaRP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79200C7F-15DE-4FE3-9D41-F818AB4ECDC5}">
      <dgm:prSet phldrT="[Text]" custT="1"/>
      <dgm:spPr>
        <a:ln>
          <a:noFill/>
        </a:ln>
      </dgm:spPr>
      <dgm:t>
        <a:bodyPr/>
        <a:lstStyle/>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gm:t>
    </dgm:pt>
    <dgm:pt modelId="{8F0239AA-8938-48E8-89A6-B57976397747}" type="parTrans" cxnId="{E584EDC7-7F08-4F9B-835B-E059A6FBF1BE}">
      <dgm:prSet/>
      <dgm:spPr/>
      <dgm:t>
        <a:bodyPr/>
        <a:lstStyle/>
        <a:p>
          <a:endParaRPr lang="en-US"/>
        </a:p>
      </dgm:t>
    </dgm:pt>
    <dgm:pt modelId="{3A7F905D-DDE0-46AF-8BB2-D52139E8E550}" type="sibTrans" cxnId="{E584EDC7-7F08-4F9B-835B-E059A6FBF1BE}">
      <dgm:prSet/>
      <dgm:spPr/>
      <dgm:t>
        <a:bodyPr/>
        <a:lstStyle/>
        <a:p>
          <a:endParaRPr lang="en-US"/>
        </a:p>
      </dgm:t>
    </dgm:pt>
    <dgm:pt modelId="{5A2EF465-43DE-4E08-8FF7-4DF7F7099578}">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Upload file(s) [pdf, word, excel] and/or add link(s)</a:t>
          </a:r>
        </a:p>
      </dgm:t>
    </dgm:pt>
    <dgm:pt modelId="{EF819F09-9328-4C44-BFF0-C13BB9FD49B1}" type="sibTrans" cxnId="{9A385DBF-777C-4022-BA7E-1E7DE6AA5841}">
      <dgm:prSet/>
      <dgm:spPr/>
      <dgm:t>
        <a:bodyPr/>
        <a:lstStyle/>
        <a:p>
          <a:endParaRPr lang="en-US"/>
        </a:p>
      </dgm:t>
    </dgm:pt>
    <dgm:pt modelId="{F8B18B3F-A578-4234-9AEB-4787FFDF1835}" type="parTrans" cxnId="{9A385DBF-777C-4022-BA7E-1E7DE6AA5841}">
      <dgm:prSet/>
      <dgm:spPr/>
      <dgm:t>
        <a:bodyPr/>
        <a:lstStyle/>
        <a:p>
          <a:endParaRPr lang="en-US"/>
        </a:p>
      </dgm:t>
    </dgm:pt>
    <dgm:pt modelId="{E7631BCF-AB08-4235-A56E-AA085FBACAE4}">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 </a:t>
          </a:r>
          <a:r>
            <a:rPr lang="en-US" sz="1600" kern="1200">
              <a:solidFill>
                <a:schemeClr val="accent2">
                  <a:lumMod val="75000"/>
                </a:schemeClr>
              </a:solidFill>
              <a:latin typeface="Calibri" panose="020F0502020204030204"/>
              <a:ea typeface="+mn-ea"/>
              <a:cs typeface="+mn-cs"/>
            </a:rPr>
            <a:t>public</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protected</a:t>
          </a:r>
          <a:r>
            <a:rPr lang="en-US" sz="1600" kern="1200">
              <a:solidFill>
                <a:srgbClr val="000000">
                  <a:hueOff val="0"/>
                  <a:satOff val="0"/>
                  <a:lumOff val="0"/>
                  <a:alphaOff val="0"/>
                </a:srgbClr>
              </a:solidFill>
              <a:latin typeface="Calibri" panose="020F0502020204030204"/>
              <a:ea typeface="+mn-ea"/>
              <a:cs typeface="+mn-cs"/>
            </a:rPr>
            <a:t> folder</a:t>
          </a:r>
        </a:p>
      </dgm:t>
    </dgm:pt>
    <dgm:pt modelId="{D93D1ADA-228E-4D72-9FD0-17F0B915342C}" type="sibTrans" cxnId="{90052925-BADC-4AA9-8776-1BF841DF0EAA}">
      <dgm:prSet/>
      <dgm:spPr/>
      <dgm:t>
        <a:bodyPr/>
        <a:lstStyle/>
        <a:p>
          <a:endParaRPr lang="en-US"/>
        </a:p>
      </dgm:t>
    </dgm:pt>
    <dgm:pt modelId="{00A3794A-BD8F-4E9E-95CF-ADB2D9688F15}" type="parTrans" cxnId="{90052925-BADC-4AA9-8776-1BF841DF0EAA}">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1" custScaleX="45231" custScaleY="100000" custLinFactNeighborX="-19179" custLinFactNeighborY="-22206">
        <dgm:presLayoutVars>
          <dgm:chMax val="1"/>
          <dgm:bulletEnabled val="1"/>
        </dgm:presLayoutVars>
      </dgm:prSet>
      <dgm:spPr/>
    </dgm:pt>
    <dgm:pt modelId="{368C63B5-9371-4C7F-B6BC-F4B0767C2D98}" type="pres">
      <dgm:prSet presAssocID="{F9F74CD7-B3E9-4B16-8475-8E5DED67BF9F}" presName="descendantText" presStyleLbl="alignAcc1" presStyleIdx="0" presStyleCnt="1" custScaleX="99012" custScaleY="42842" custLinFactNeighborX="-9131" custLinFactNeighborY="-28244">
        <dgm:presLayoutVars>
          <dgm:bulletEnabled val="1"/>
        </dgm:presLayoutVars>
      </dgm:prSet>
      <dgm:spPr/>
    </dgm:pt>
  </dgm:ptLst>
  <dgm:cxnLst>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E62AC722-CBF2-4A8A-A52A-DD29E1540024}" type="presOf" srcId="{D2396D99-A909-4590-945C-3DEF3756C8C3}" destId="{1A6264FC-0834-4902-9FD9-CC6A6C8DFA48}" srcOrd="0" destOrd="0" presId="urn:microsoft.com/office/officeart/2005/8/layout/chevron2"/>
    <dgm:cxn modelId="{90052925-BADC-4AA9-8776-1BF841DF0EAA}" srcId="{6C1DB9DA-3B53-4C72-AE8F-63701E2EA4AC}" destId="{E7631BCF-AB08-4235-A56E-AA085FBACAE4}" srcOrd="0" destOrd="0" parTransId="{00A3794A-BD8F-4E9E-95CF-ADB2D9688F15}" sibTransId="{D93D1ADA-228E-4D72-9FD0-17F0B915342C}"/>
    <dgm:cxn modelId="{D1866A2C-5023-4F39-A144-9F2C15D340B0}" srcId="{D2396D99-A909-4590-945C-3DEF3756C8C3}" destId="{F9F74CD7-B3E9-4B16-8475-8E5DED67BF9F}" srcOrd="0" destOrd="0" parTransId="{F8EF5D04-BEB2-4BFD-AE8A-8D17957FCAC7}" sibTransId="{6D92E185-C5A1-4C19-B4B2-BE2296B57842}"/>
    <dgm:cxn modelId="{E53CF255-7169-48BE-AD57-39C2E60EC8D4}" type="presOf" srcId="{E7631BCF-AB08-4235-A56E-AA085FBACAE4}" destId="{368C63B5-9371-4C7F-B6BC-F4B0767C2D98}" srcOrd="0" destOrd="1" presId="urn:microsoft.com/office/officeart/2005/8/layout/chevron2"/>
    <dgm:cxn modelId="{9A385DBF-777C-4022-BA7E-1E7DE6AA5841}" srcId="{6C1DB9DA-3B53-4C72-AE8F-63701E2EA4AC}" destId="{5A2EF465-43DE-4E08-8FF7-4DF7F7099578}" srcOrd="1" destOrd="0" parTransId="{F8B18B3F-A578-4234-9AEB-4787FFDF1835}" sibTransId="{EF819F09-9328-4C44-BFF0-C13BB9FD49B1}"/>
    <dgm:cxn modelId="{E584EDC7-7F08-4F9B-835B-E059A6FBF1BE}" srcId="{F9F74CD7-B3E9-4B16-8475-8E5DED67BF9F}" destId="{79200C7F-15DE-4FE3-9D41-F818AB4ECDC5}" srcOrd="1" destOrd="0" parTransId="{8F0239AA-8938-48E8-89A6-B57976397747}" sibTransId="{3A7F905D-DDE0-46AF-8BB2-D52139E8E550}"/>
    <dgm:cxn modelId="{E5579EFB-4B86-42E3-A989-9CA2886D5312}" type="presOf" srcId="{79200C7F-15DE-4FE3-9D41-F818AB4ECDC5}" destId="{368C63B5-9371-4C7F-B6BC-F4B0767C2D98}" srcOrd="0" destOrd="3" presId="urn:microsoft.com/office/officeart/2005/8/layout/chevron2"/>
    <dgm:cxn modelId="{14F137FC-8F6A-4F77-930A-447ED30527D0}" type="presOf" srcId="{F9F74CD7-B3E9-4B16-8475-8E5DED67BF9F}" destId="{173869A7-B364-4205-95DC-83EDE40C4730}" srcOrd="0" destOrd="0" presId="urn:microsoft.com/office/officeart/2005/8/layout/chevron2"/>
    <dgm:cxn modelId="{850CA7FD-1361-4AC2-B243-613CEBD7C62F}" type="presOf" srcId="{5A2EF465-43DE-4E08-8FF7-4DF7F7099578}" destId="{368C63B5-9371-4C7F-B6BC-F4B0767C2D98}" srcOrd="0" destOrd="2"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6E4BFC8D-A7BF-4BCF-B992-78EB81001902}">
          <dgm:prSet phldrT="[Text]" custT="1"/>
          <dgm:spPr/>
          <dgm:t>
            <a:bodyPr/>
            <a:lstStyle/>
            <a:p>
              <a:pPr/>
              <a14:m>
                <m:oMathPara xmlns:m="http://schemas.openxmlformats.org/officeDocument/2006/math">
                  <m:oMathParaPr>
                    <m:jc m:val="left"/>
                  </m:oMathParaPr>
                  <m:oMath xmlns:m="http://schemas.openxmlformats.org/officeDocument/2006/math">
                    <m:sSup>
                      <m:sSupPr>
                        <m:ctrlPr>
                          <a:rPr lang="en-US" sz="1600" i="1" smtClean="0">
                            <a:latin typeface="Cambria Math" panose="02040503050406030204" pitchFamily="18" charset="0"/>
                          </a:rPr>
                        </m:ctrlPr>
                      </m:sSup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𝑃𝑎𝑟𝑡𝑖𝑐𝑖𝑝𝑎𝑛𝑡</m:t>
                            </m:r>
                            <m:r>
                              <a:rPr lang="en-US" sz="1600" b="0" i="1" smtClean="0">
                                <a:latin typeface="Cambria Math" panose="02040503050406030204" pitchFamily="18" charset="0"/>
                              </a:rPr>
                              <m:t> </m:t>
                            </m:r>
                            <m:r>
                              <a:rPr lang="en-US" sz="1600" b="0" i="1" smtClean="0">
                                <a:latin typeface="Cambria Math" panose="02040503050406030204" pitchFamily="18" charset="0"/>
                              </a:rPr>
                              <m:t>𝑙𝑖𝑠𝑡</m:t>
                            </m:r>
                            <m:r>
                              <a:rPr lang="en-US" sz="1600" b="0" i="1" smtClean="0">
                                <a:latin typeface="Cambria Math" panose="02040503050406030204" pitchFamily="18" charset="0"/>
                              </a:rPr>
                              <m:t> </m:t>
                            </m:r>
                          </m:e>
                          <m:e>
                            <m:r>
                              <a:rPr lang="en-US" sz="1600" b="0" i="1" smtClean="0">
                                <a:latin typeface="Cambria Math" panose="02040503050406030204" pitchFamily="18" charset="0"/>
                              </a:rPr>
                              <m:t>𝑚𝑜𝑑𝑢𝑙𝑒</m:t>
                            </m:r>
                          </m:e>
                        </m:eqArr>
                      </m:e>
                      <m:sup>
                        <m:r>
                          <a:rPr lang="en-US" sz="1600" b="0" i="1" smtClean="0">
                            <a:latin typeface="Cambria Math" panose="02040503050406030204" pitchFamily="18" charset="0"/>
                          </a:rPr>
                          <m:t>5</m:t>
                        </m:r>
                      </m:sup>
                    </m:sSup>
                  </m:oMath>
                </m:oMathPara>
              </a14:m>
              <a:endParaRPr lang="en-US" sz="1600" dirty="0"/>
            </a:p>
          </dgm:t>
        </dgm:pt>
      </mc:Choice>
      <mc:Fallback xmlns="">
        <dgm:pt modelId="{6E4BFC8D-A7BF-4BCF-B992-78EB81001902}">
          <dgm:prSet phldrT="[Text]" custT="1"/>
          <dgm:spPr/>
          <dgm:t>
            <a:bodyPr/>
            <a:lstStyle/>
            <a:p>
              <a:pPr/>
              <a:r>
                <a:rPr lang="en-US" sz="1600" b="0" i="0">
                  <a:latin typeface="Cambria Math" panose="02040503050406030204" pitchFamily="18" charset="0"/>
                </a:rPr>
                <a:t>█(𝑃𝑎𝑟𝑡𝑖𝑐𝑖𝑝𝑎𝑛𝑡 𝑙𝑖𝑠𝑡 @𝑚𝑜𝑑𝑢𝑙𝑒)^5</a:t>
              </a:r>
              <a:endParaRPr lang="en-US" sz="1600" dirty="0"/>
            </a:p>
          </dgm:t>
        </dgm:pt>
      </mc:Fallback>
    </mc:AlternateConten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Configure</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Media accreditation link</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Import via excel</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Import with a default photo</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1135" custScaleY="459496" custLinFactNeighborX="-3750" custLinFactNeighborY="3131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Badge preview</a:t>
          </a:r>
          <a:endParaRPr lang="en-US" sz="1600" dirty="0"/>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Layout</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Material</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2823" custScaleY="417724">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Delete tags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dirty="0"/>
            <a:t>Administration </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DFC9E450-5154-418C-9EE7-0857F6EF2D81}">
      <dgm:prSet phldrT="[Text]" custT="1"/>
      <dgm:spPr/>
      <dgm:t>
        <a:bodyPr/>
        <a:lstStyle/>
        <a:p>
          <a:r>
            <a:rPr lang="en-US" sz="1400" dirty="0"/>
            <a:t>Customization</a:t>
          </a:r>
        </a:p>
      </dgm:t>
    </dgm:pt>
    <dgm:pt modelId="{B9D6BA0E-73B8-4190-86A8-F392FEC8B84E}" type="parTrans" cxnId="{43F7C438-A985-4D79-A6BC-2FCB391AA99F}">
      <dgm:prSet/>
      <dgm:spPr/>
      <dgm:t>
        <a:bodyPr/>
        <a:lstStyle/>
        <a:p>
          <a:endParaRPr lang="en-US"/>
        </a:p>
      </dgm:t>
    </dgm:pt>
    <dgm:pt modelId="{A30C458C-1DCE-40DC-A7A6-A886085DC5C3}" type="sibTrans" cxnId="{43F7C438-A985-4D79-A6BC-2FCB391AA99F}">
      <dgm:prSet/>
      <dgm:spPr/>
      <dgm:t>
        <a:bodyPr/>
        <a:lstStyle/>
        <a:p>
          <a:endParaRPr lang="en-US"/>
        </a:p>
      </dgm:t>
    </dgm:pt>
    <dgm:pt modelId="{191FF0FE-5799-4CD9-919D-59F4EE47A209}">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Login as SOM and click on the </a:t>
          </a:r>
          <a:r>
            <a:rPr lang="en-US" sz="1600" kern="1200" dirty="0">
              <a:solidFill>
                <a:schemeClr val="accent2">
                  <a:lumMod val="75000"/>
                </a:schemeClr>
              </a:solidFill>
              <a:latin typeface="Calibri" panose="020F0502020204030204"/>
            </a:rPr>
            <a:t>Administration</a:t>
          </a:r>
          <a:r>
            <a:rPr lang="en-US" sz="1600" kern="1200" dirty="0">
              <a:solidFill>
                <a:srgbClr val="000000">
                  <a:hueOff val="0"/>
                  <a:satOff val="0"/>
                  <a:lumOff val="0"/>
                  <a:alphaOff val="0"/>
                </a:srgbClr>
              </a:solidFill>
              <a:latin typeface="Calibri" panose="020F0502020204030204"/>
            </a:rPr>
            <a:t> link in the top black manner</a:t>
          </a:r>
          <a:endParaRPr lang="en-US" sz="1600" kern="1200" dirty="0">
            <a:solidFill>
              <a:srgbClr val="000000">
                <a:hueOff val="0"/>
                <a:satOff val="0"/>
                <a:lumOff val="0"/>
                <a:alphaOff val="0"/>
              </a:srgbClr>
            </a:solidFill>
            <a:latin typeface="Calibri" panose="020F0502020204030204"/>
            <a:ea typeface="+mn-ea"/>
            <a:cs typeface="+mn-cs"/>
          </a:endParaRPr>
        </a:p>
      </dgm:t>
    </dgm:pt>
    <dgm:pt modelId="{15D747A9-AA2B-48A2-AF37-F864C3189903}" type="parTrans" cxnId="{A59EC2BA-FF43-46CA-AF3C-1E5FDDFA612C}">
      <dgm:prSet/>
      <dgm:spPr/>
      <dgm:t>
        <a:bodyPr/>
        <a:lstStyle/>
        <a:p>
          <a:endParaRPr lang="en-US"/>
        </a:p>
      </dgm:t>
    </dgm:pt>
    <dgm:pt modelId="{E794234E-6D1E-4DB5-9593-813F5C933380}" type="sibTrans" cxnId="{A59EC2BA-FF43-46CA-AF3C-1E5FDDFA612C}">
      <dgm:prSet/>
      <dgm:spPr/>
      <dgm:t>
        <a:bodyPr/>
        <a:lstStyle/>
        <a:p>
          <a:endParaRPr lang="en-US"/>
        </a:p>
      </dgm:t>
    </dgm:pt>
    <dgm:pt modelId="{3FBB91CE-31FA-4730-A0A1-2053C1A2EDC4}">
      <dgm:prSet custT="1"/>
      <dgm:spPr>
        <a:ln>
          <a:noFill/>
        </a:ln>
      </dgm:spPr>
      <dgm:t>
        <a:bodyPr/>
        <a:lstStyle/>
        <a:p>
          <a:r>
            <a:rPr lang="en-US" sz="1600" dirty="0"/>
            <a:t>Add a new badge template</a:t>
          </a:r>
        </a:p>
      </dgm:t>
    </dgm:pt>
    <dgm:pt modelId="{E505A570-EB2A-40DC-B508-46B9BEA99F72}" type="parTrans" cxnId="{32027B03-D3B9-49B2-A299-72682A52CDE5}">
      <dgm:prSet/>
      <dgm:spPr/>
      <dgm:t>
        <a:bodyPr/>
        <a:lstStyle/>
        <a:p>
          <a:endParaRPr lang="en-US"/>
        </a:p>
      </dgm:t>
    </dgm:pt>
    <dgm:pt modelId="{52E0773A-992A-4136-AB11-FF7B79D727E8}" type="sibTrans" cxnId="{32027B03-D3B9-49B2-A299-72682A52CDE5}">
      <dgm:prSet/>
      <dgm:spPr/>
      <dgm:t>
        <a:bodyPr/>
        <a:lstStyle/>
        <a:p>
          <a:endParaRPr lang="en-US"/>
        </a:p>
      </dgm:t>
    </dgm:pt>
    <dgm:pt modelId="{602D6797-7F3E-4BD0-9ED8-77D6B10A878C}">
      <dgm:prSet custT="1"/>
      <dgm:spPr/>
      <dgm:t>
        <a:bodyPr/>
        <a:lstStyle/>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Under </a:t>
          </a:r>
          <a:r>
            <a:rPr lang="en-US" sz="1600" dirty="0">
              <a:solidFill>
                <a:schemeClr val="accent2">
                  <a:lumMod val="75000"/>
                </a:schemeClr>
              </a:solidFill>
              <a:latin typeface="Calibri" panose="020F0502020204030204"/>
            </a:rPr>
            <a:t>UN customization</a:t>
          </a:r>
          <a:r>
            <a:rPr lang="en-US" sz="1600" dirty="0">
              <a:solidFill>
                <a:srgbClr val="000000">
                  <a:hueOff val="0"/>
                  <a:satOff val="0"/>
                  <a:lumOff val="0"/>
                  <a:alphaOff val="0"/>
                </a:srgbClr>
              </a:solidFill>
              <a:latin typeface="Calibri" panose="020F0502020204030204"/>
            </a:rPr>
            <a:t>, click on </a:t>
          </a:r>
          <a:r>
            <a:rPr lang="en-US" sz="1600" dirty="0">
              <a:solidFill>
                <a:schemeClr val="accent2">
                  <a:lumMod val="75000"/>
                </a:schemeClr>
              </a:solidFill>
              <a:latin typeface="Calibri" panose="020F0502020204030204"/>
            </a:rPr>
            <a:t>Location</a:t>
          </a:r>
        </a:p>
      </dgm:t>
    </dgm:pt>
    <dgm:pt modelId="{3ADFE21D-017F-4102-96A2-B1F090D508C1}" type="parTrans" cxnId="{02290402-BD2E-4FA0-BCF9-A69666630CD5}">
      <dgm:prSet/>
      <dgm:spPr/>
      <dgm:t>
        <a:bodyPr/>
        <a:lstStyle/>
        <a:p>
          <a:endParaRPr lang="en-US"/>
        </a:p>
      </dgm:t>
    </dgm:pt>
    <dgm:pt modelId="{4288F563-CCCD-453A-B3AE-DC0C840E3B3E}" type="sibTrans" cxnId="{02290402-BD2E-4FA0-BCF9-A69666630CD5}">
      <dgm:prSet/>
      <dgm:spPr/>
      <dgm:t>
        <a:bodyPr/>
        <a:lstStyle/>
        <a:p>
          <a:endParaRPr lang="en-US"/>
        </a:p>
      </dgm:t>
    </dgm:pt>
    <dgm:pt modelId="{92FE22C4-5399-4A0B-9A44-3913F904F24B}">
      <dgm:prSet custT="1"/>
      <dgm:spPr/>
      <dgm:t>
        <a:bodyPr/>
        <a:lstStyle/>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Choose a location from the dropdown list</a:t>
          </a:r>
        </a:p>
      </dgm:t>
    </dgm:pt>
    <dgm:pt modelId="{C9204F85-EA72-43B0-B079-02BC8EB3533F}" type="parTrans" cxnId="{C7FD4B8A-C68D-4793-A09D-289BFAAECFC0}">
      <dgm:prSet/>
      <dgm:spPr/>
      <dgm:t>
        <a:bodyPr/>
        <a:lstStyle/>
        <a:p>
          <a:endParaRPr lang="en-US"/>
        </a:p>
      </dgm:t>
    </dgm:pt>
    <dgm:pt modelId="{1BB9EF33-8F12-4645-BFE6-6B89B4F24319}" type="sibTrans" cxnId="{C7FD4B8A-C68D-4793-A09D-289BFAAECFC0}">
      <dgm:prSet/>
      <dgm:spPr/>
      <dgm:t>
        <a:bodyPr/>
        <a:lstStyle/>
        <a:p>
          <a:endParaRPr lang="en-US"/>
        </a:p>
      </dgm:t>
    </dgm:pt>
    <dgm:pt modelId="{6343CDC8-6C2E-4ECE-AB09-B7B5E5181CD8}">
      <dgm:prSet custT="1"/>
      <dgm:spPr/>
      <dgm:t>
        <a:bodyPr/>
        <a:lstStyle/>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Assign Security Officers members per location</a:t>
          </a:r>
        </a:p>
      </dgm:t>
    </dgm:pt>
    <dgm:pt modelId="{BBB2A702-2455-4C37-91C5-2D5F7E4A270C}" type="parTrans" cxnId="{4D11A4F2-E373-4E8A-BFCD-0AF62C935E7C}">
      <dgm:prSet/>
      <dgm:spPr/>
      <dgm:t>
        <a:bodyPr/>
        <a:lstStyle/>
        <a:p>
          <a:endParaRPr lang="en-US"/>
        </a:p>
      </dgm:t>
    </dgm:pt>
    <dgm:pt modelId="{A995151F-A74A-4BA5-9070-706EC6E5B155}" type="sibTrans" cxnId="{4D11A4F2-E373-4E8A-BFCD-0AF62C935E7C}">
      <dgm:prSet/>
      <dgm:spPr/>
      <dgm:t>
        <a:bodyPr/>
        <a:lstStyle/>
        <a:p>
          <a:endParaRPr lang="en-US"/>
        </a:p>
      </dgm:t>
    </dgm:pt>
    <dgm:pt modelId="{DE72316A-1F42-4CA1-90B4-468060C59CA8}">
      <dgm:prSet custT="1"/>
      <dgm:spPr/>
      <dgm:t>
        <a:bodyPr/>
        <a:lstStyle/>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Assign Reporters per location</a:t>
          </a:r>
        </a:p>
      </dgm:t>
    </dgm:pt>
    <dgm:pt modelId="{4A4E6F98-656B-4B58-AB19-6D1FCDA758C9}" type="parTrans" cxnId="{080A2CC5-8644-4C61-9D93-1FED3BB5C163}">
      <dgm:prSet/>
      <dgm:spPr/>
      <dgm:t>
        <a:bodyPr/>
        <a:lstStyle/>
        <a:p>
          <a:endParaRPr lang="en-US"/>
        </a:p>
      </dgm:t>
    </dgm:pt>
    <dgm:pt modelId="{831CAF82-65FE-4090-B31E-084291FFEA83}" type="sibTrans" cxnId="{080A2CC5-8644-4C61-9D93-1FED3BB5C163}">
      <dgm:prSet/>
      <dgm:spPr/>
      <dgm:t>
        <a:bodyPr/>
        <a:lstStyle/>
        <a:p>
          <a:endParaRPr lang="en-US"/>
        </a:p>
      </dgm:t>
    </dgm:pt>
    <dgm:pt modelId="{8016B56D-EC56-4E73-9A37-02425B7A6F5A}">
      <dgm:prSet custT="1"/>
      <dgm:spPr>
        <a:ln>
          <a:noFill/>
        </a:ln>
      </dgm:spPr>
      <dgm:t>
        <a:bodyPr/>
        <a:lstStyle/>
        <a:p>
          <a:r>
            <a:rPr lang="en-US" sz="1600" dirty="0"/>
            <a:t>Can clone an existing badge template</a:t>
          </a:r>
        </a:p>
      </dgm:t>
    </dgm:pt>
    <dgm:pt modelId="{84373A54-3EF9-427E-85F6-52876E02C246}" type="sibTrans" cxnId="{F3545670-FCF0-43EF-94FD-8E88A972D833}">
      <dgm:prSet/>
      <dgm:spPr/>
      <dgm:t>
        <a:bodyPr/>
        <a:lstStyle/>
        <a:p>
          <a:endParaRPr lang="en-US"/>
        </a:p>
      </dgm:t>
    </dgm:pt>
    <dgm:pt modelId="{A6811703-3D61-4367-AB9F-63009C0F76AB}" type="parTrans" cxnId="{F3545670-FCF0-43EF-94FD-8E88A972D833}">
      <dgm:prSet/>
      <dgm:spPr/>
      <dgm:t>
        <a:bodyPr/>
        <a:lstStyle/>
        <a:p>
          <a:endParaRPr lang="en-US"/>
        </a:p>
      </dgm:t>
    </dgm:pt>
    <dgm:pt modelId="{1291598E-96AD-46F6-846C-1301D918F41B}">
      <dgm:prSet custT="1"/>
      <dgm:spPr>
        <a:ln>
          <a:noFill/>
        </a:ln>
      </dgm:spPr>
      <dgm:t>
        <a:bodyPr/>
        <a:lstStyle/>
        <a:p>
          <a:r>
            <a:rPr lang="en-US" sz="1600" dirty="0"/>
            <a:t>Can delete a badge template</a:t>
          </a:r>
        </a:p>
      </dgm:t>
    </dgm:pt>
    <dgm:pt modelId="{D18BAB95-520E-4458-AE12-E2F4DB68DA99}" type="sibTrans" cxnId="{A082A575-88A7-4E6F-B074-7C1B6AEA3272}">
      <dgm:prSet/>
      <dgm:spPr/>
      <dgm:t>
        <a:bodyPr/>
        <a:lstStyle/>
        <a:p>
          <a:endParaRPr lang="en-US"/>
        </a:p>
      </dgm:t>
    </dgm:pt>
    <dgm:pt modelId="{49B57331-9332-4B1D-BA8F-FF51039C211E}" type="parTrans" cxnId="{A082A575-88A7-4E6F-B074-7C1B6AEA3272}">
      <dgm:prSet/>
      <dgm:spPr/>
      <dgm:t>
        <a:bodyPr/>
        <a:lstStyle/>
        <a:p>
          <a:endParaRPr lang="en-US"/>
        </a:p>
      </dgm:t>
    </dgm:pt>
    <dgm:pt modelId="{A38FB738-DB0E-442A-8236-F5BFFAD9CFBE}">
      <dgm:prSet custT="1"/>
      <dgm:spPr>
        <a:ln>
          <a:noFill/>
        </a:ln>
      </dgm:spPr>
      <dgm:t>
        <a:bodyPr/>
        <a:lstStyle/>
        <a:p>
          <a:r>
            <a:rPr lang="en-US" sz="1400" dirty="0"/>
            <a:t>Customization</a:t>
          </a:r>
          <a:endParaRPr lang="en-US" sz="1600" dirty="0"/>
        </a:p>
      </dgm:t>
    </dgm:pt>
    <dgm:pt modelId="{45145505-9C7A-44FB-A8F5-9CDEB6DBD22F}" type="parTrans" cxnId="{3C12CB1E-5BC4-48BB-B06D-18364C17AC1B}">
      <dgm:prSet/>
      <dgm:spPr/>
      <dgm:t>
        <a:bodyPr/>
        <a:lstStyle/>
        <a:p>
          <a:endParaRPr lang="en-US"/>
        </a:p>
      </dgm:t>
    </dgm:pt>
    <dgm:pt modelId="{5B2751F2-E496-4C11-A759-16375D05347B}" type="sibTrans" cxnId="{3C12CB1E-5BC4-48BB-B06D-18364C17AC1B}">
      <dgm:prSet/>
      <dgm:spPr/>
      <dgm:t>
        <a:bodyPr/>
        <a:lstStyle/>
        <a:p>
          <a:endParaRPr lang="en-US"/>
        </a:p>
      </dgm:t>
    </dgm:pt>
    <dgm:pt modelId="{F0DE60FF-7809-4BDD-A541-E13B26D79654}">
      <dgm:prSet custT="1"/>
      <dgm:spPr>
        <a:ln>
          <a:noFill/>
        </a:ln>
      </dgm:spPr>
      <dgm:t>
        <a:bodyPr/>
        <a:lstStyle/>
        <a:p>
          <a:r>
            <a:rPr lang="en-US" sz="1600" b="0" i="0" dirty="0"/>
            <a:t>Add short/long month label in badge design</a:t>
          </a:r>
          <a:endParaRPr lang="en-US" sz="1600" dirty="0"/>
        </a:p>
      </dgm:t>
    </dgm:pt>
    <dgm:pt modelId="{2BEB9988-70C6-42C7-951F-5EA259EFE7FB}" type="parTrans" cxnId="{7371D2C8-74F8-488F-9C00-76E9533E568A}">
      <dgm:prSet/>
      <dgm:spPr/>
      <dgm:t>
        <a:bodyPr/>
        <a:lstStyle/>
        <a:p>
          <a:endParaRPr lang="en-US"/>
        </a:p>
      </dgm:t>
    </dgm:pt>
    <dgm:pt modelId="{004D11A8-0AC2-4798-B55F-7AE15BB790D8}" type="sibTrans" cxnId="{7371D2C8-74F8-488F-9C00-76E9533E568A}">
      <dgm:prSet/>
      <dgm:spPr/>
      <dgm:t>
        <a:bodyPr/>
        <a:lstStyle/>
        <a:p>
          <a:endParaRPr lang="en-US"/>
        </a:p>
      </dgm:t>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3" custScaleX="104291" custLinFactNeighborX="-96635" custLinFactNeighborY="-27003">
        <dgm:presLayoutVars>
          <dgm:chMax val="1"/>
          <dgm:bulletEnabled val="1"/>
        </dgm:presLayoutVars>
      </dgm:prSet>
      <dgm:spPr/>
    </dgm:pt>
    <dgm:pt modelId="{368C63B5-9371-4C7F-B6BC-F4B0767C2D98}" type="pres">
      <dgm:prSet presAssocID="{F9F74CD7-B3E9-4B16-8475-8E5DED67BF9F}" presName="descendantText" presStyleLbl="alignAcc1" presStyleIdx="0" presStyleCnt="3" custScaleX="70094" custScaleY="180310" custLinFactNeighborX="37931" custLinFactNeighborY="9849">
        <dgm:presLayoutVars>
          <dgm:bulletEnabled val="1"/>
        </dgm:presLayoutVars>
      </dgm:prSet>
      <dgm:spPr/>
    </dgm:pt>
    <dgm:pt modelId="{066C7D6D-A7DF-43B0-946B-C861E3AA4FE3}" type="pres">
      <dgm:prSet presAssocID="{6D92E185-C5A1-4C19-B4B2-BE2296B57842}" presName="sp" presStyleCnt="0"/>
      <dgm:spPr/>
    </dgm:pt>
    <dgm:pt modelId="{11B368C8-6A18-4935-8D65-8FF94C495011}" type="pres">
      <dgm:prSet presAssocID="{DFC9E450-5154-418C-9EE7-0857F6EF2D81}" presName="composite" presStyleCnt="0"/>
      <dgm:spPr/>
    </dgm:pt>
    <dgm:pt modelId="{DBE7D296-4F8B-4077-B4A4-34B6BBC6256D}" type="pres">
      <dgm:prSet presAssocID="{DFC9E450-5154-418C-9EE7-0857F6EF2D81}" presName="parentText" presStyleLbl="alignNode1" presStyleIdx="1" presStyleCnt="3" custScaleY="116802" custLinFactX="-100000" custLinFactNeighborX="-160717" custLinFactNeighborY="-9202">
        <dgm:presLayoutVars>
          <dgm:chMax val="1"/>
          <dgm:bulletEnabled val="1"/>
        </dgm:presLayoutVars>
      </dgm:prSet>
      <dgm:spPr/>
    </dgm:pt>
    <dgm:pt modelId="{DE3C0F5C-52A8-4006-A84F-70E8CB7E87A4}" type="pres">
      <dgm:prSet presAssocID="{DFC9E450-5154-418C-9EE7-0857F6EF2D81}" presName="descendantText" presStyleLbl="alignAcc1" presStyleIdx="1" presStyleCnt="3" custScaleX="70568" custScaleY="85928" custLinFactNeighborX="55249" custLinFactNeighborY="37490">
        <dgm:presLayoutVars>
          <dgm:bulletEnabled val="1"/>
        </dgm:presLayoutVars>
      </dgm:prSet>
      <dgm:spPr/>
    </dgm:pt>
    <dgm:pt modelId="{04D2CA55-AE83-4340-9B16-4C4D9273E786}" type="pres">
      <dgm:prSet presAssocID="{A30C458C-1DCE-40DC-A7A6-A886085DC5C3}" presName="sp" presStyleCnt="0"/>
      <dgm:spPr/>
    </dgm:pt>
    <dgm:pt modelId="{33C68686-4250-48FB-91C4-D496BE593F9D}" type="pres">
      <dgm:prSet presAssocID="{A38FB738-DB0E-442A-8236-F5BFFAD9CFBE}" presName="composite" presStyleCnt="0"/>
      <dgm:spPr/>
    </dgm:pt>
    <dgm:pt modelId="{A009B43E-A2BE-451A-BAFF-A0A80EAA44C8}" type="pres">
      <dgm:prSet presAssocID="{A38FB738-DB0E-442A-8236-F5BFFAD9CFBE}" presName="parentText" presStyleLbl="alignNode1" presStyleIdx="2" presStyleCnt="3" custLinFactNeighborX="-96635" custLinFactNeighborY="0">
        <dgm:presLayoutVars>
          <dgm:chMax val="1"/>
          <dgm:bulletEnabled val="1"/>
        </dgm:presLayoutVars>
      </dgm:prSet>
      <dgm:spPr/>
    </dgm:pt>
    <dgm:pt modelId="{EE6DDF3D-7D2F-44B8-AE05-76810F31E41C}" type="pres">
      <dgm:prSet presAssocID="{A38FB738-DB0E-442A-8236-F5BFFAD9CFBE}" presName="descendantText" presStyleLbl="alignAcc1" presStyleIdx="2" presStyleCnt="3" custScaleX="69933" custScaleY="91264" custLinFactNeighborX="18666" custLinFactNeighborY="1648">
        <dgm:presLayoutVars>
          <dgm:bulletEnabled val="1"/>
        </dgm:presLayoutVars>
      </dgm:prSet>
      <dgm:spPr/>
    </dgm:pt>
  </dgm:ptLst>
  <dgm:cxnLst>
    <dgm:cxn modelId="{02290402-BD2E-4FA0-BCF9-A69666630CD5}" srcId="{F9F74CD7-B3E9-4B16-8475-8E5DED67BF9F}" destId="{602D6797-7F3E-4BD0-9ED8-77D6B10A878C}" srcOrd="1" destOrd="0" parTransId="{3ADFE21D-017F-4102-96A2-B1F090D508C1}" sibTransId="{4288F563-CCCD-453A-B3AE-DC0C840E3B3E}"/>
    <dgm:cxn modelId="{32027B03-D3B9-49B2-A299-72682A52CDE5}" srcId="{DFC9E450-5154-418C-9EE7-0857F6EF2D81}" destId="{3FBB91CE-31FA-4730-A0A1-2053C1A2EDC4}" srcOrd="0" destOrd="0" parTransId="{E505A570-EB2A-40DC-B508-46B9BEA99F72}" sibTransId="{52E0773A-992A-4136-AB11-FF7B79D727E8}"/>
    <dgm:cxn modelId="{BB0D7714-8F07-4929-BB29-F0CAAEBE72FB}" type="presOf" srcId="{DE72316A-1F42-4CA1-90B4-468060C59CA8}" destId="{368C63B5-9371-4C7F-B6BC-F4B0767C2D98}" srcOrd="0" destOrd="4" presId="urn:microsoft.com/office/officeart/2005/8/layout/chevron2"/>
    <dgm:cxn modelId="{3C12CB1E-5BC4-48BB-B06D-18364C17AC1B}" srcId="{D2396D99-A909-4590-945C-3DEF3756C8C3}" destId="{A38FB738-DB0E-442A-8236-F5BFFAD9CFBE}" srcOrd="2" destOrd="0" parTransId="{45145505-9C7A-44FB-A8F5-9CDEB6DBD22F}" sibTransId="{5B2751F2-E496-4C11-A759-16375D05347B}"/>
    <dgm:cxn modelId="{E62AC722-CBF2-4A8A-A52A-DD29E1540024}" type="presOf" srcId="{D2396D99-A909-4590-945C-3DEF3756C8C3}" destId="{1A6264FC-0834-4902-9FD9-CC6A6C8DFA48}" srcOrd="0" destOrd="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E9CF5837-4067-4E40-A852-72B705349785}" type="presOf" srcId="{F0DE60FF-7809-4BDD-A541-E13B26D79654}" destId="{EE6DDF3D-7D2F-44B8-AE05-76810F31E41C}" srcOrd="0" destOrd="0" presId="urn:microsoft.com/office/officeart/2005/8/layout/chevron2"/>
    <dgm:cxn modelId="{43F7C438-A985-4D79-A6BC-2FCB391AA99F}" srcId="{D2396D99-A909-4590-945C-3DEF3756C8C3}" destId="{DFC9E450-5154-418C-9EE7-0857F6EF2D81}" srcOrd="1" destOrd="0" parTransId="{B9D6BA0E-73B8-4190-86A8-F392FEC8B84E}" sibTransId="{A30C458C-1DCE-40DC-A7A6-A886085DC5C3}"/>
    <dgm:cxn modelId="{E82D9B6D-7C35-49D7-A4B0-AB4D1FF2EE5C}" type="presOf" srcId="{8016B56D-EC56-4E73-9A37-02425B7A6F5A}" destId="{DE3C0F5C-52A8-4006-A84F-70E8CB7E87A4}" srcOrd="0" destOrd="1" presId="urn:microsoft.com/office/officeart/2005/8/layout/chevron2"/>
    <dgm:cxn modelId="{B54BA66E-C957-4233-BBC5-142BDAFEC804}" type="presOf" srcId="{1291598E-96AD-46F6-846C-1301D918F41B}" destId="{DE3C0F5C-52A8-4006-A84F-70E8CB7E87A4}" srcOrd="0" destOrd="2" presId="urn:microsoft.com/office/officeart/2005/8/layout/chevron2"/>
    <dgm:cxn modelId="{F3545670-FCF0-43EF-94FD-8E88A972D833}" srcId="{DFC9E450-5154-418C-9EE7-0857F6EF2D81}" destId="{8016B56D-EC56-4E73-9A37-02425B7A6F5A}" srcOrd="1" destOrd="0" parTransId="{A6811703-3D61-4367-AB9F-63009C0F76AB}" sibTransId="{84373A54-3EF9-427E-85F6-52876E02C246}"/>
    <dgm:cxn modelId="{A082A575-88A7-4E6F-B074-7C1B6AEA3272}" srcId="{DFC9E450-5154-418C-9EE7-0857F6EF2D81}" destId="{1291598E-96AD-46F6-846C-1301D918F41B}" srcOrd="2" destOrd="0" parTransId="{49B57331-9332-4B1D-BA8F-FF51039C211E}" sibTransId="{D18BAB95-520E-4458-AE12-E2F4DB68DA99}"/>
    <dgm:cxn modelId="{9D725881-A462-4BF8-B2C0-E9AD7D97BB87}" type="presOf" srcId="{3FBB91CE-31FA-4730-A0A1-2053C1A2EDC4}" destId="{DE3C0F5C-52A8-4006-A84F-70E8CB7E87A4}" srcOrd="0" destOrd="0" presId="urn:microsoft.com/office/officeart/2005/8/layout/chevron2"/>
    <dgm:cxn modelId="{C7FD4B8A-C68D-4793-A09D-289BFAAECFC0}" srcId="{F9F74CD7-B3E9-4B16-8475-8E5DED67BF9F}" destId="{92FE22C4-5399-4A0B-9A44-3913F904F24B}" srcOrd="2" destOrd="0" parTransId="{C9204F85-EA72-43B0-B079-02BC8EB3533F}" sibTransId="{1BB9EF33-8F12-4645-BFE6-6B89B4F24319}"/>
    <dgm:cxn modelId="{0128D798-7A4B-4AEA-8AB9-1881858152E0}" type="presOf" srcId="{92FE22C4-5399-4A0B-9A44-3913F904F24B}" destId="{368C63B5-9371-4C7F-B6BC-F4B0767C2D98}" srcOrd="0" destOrd="2" presId="urn:microsoft.com/office/officeart/2005/8/layout/chevron2"/>
    <dgm:cxn modelId="{A59EC2BA-FF43-46CA-AF3C-1E5FDDFA612C}" srcId="{F9F74CD7-B3E9-4B16-8475-8E5DED67BF9F}" destId="{191FF0FE-5799-4CD9-919D-59F4EE47A209}" srcOrd="0" destOrd="0" parTransId="{15D747A9-AA2B-48A2-AF37-F864C3189903}" sibTransId="{E794234E-6D1E-4DB5-9593-813F5C933380}"/>
    <dgm:cxn modelId="{E35D06BB-4361-4C9E-BB2A-3DB5BE740DCB}" type="presOf" srcId="{191FF0FE-5799-4CD9-919D-59F4EE47A209}" destId="{368C63B5-9371-4C7F-B6BC-F4B0767C2D98}" srcOrd="0" destOrd="0" presId="urn:microsoft.com/office/officeart/2005/8/layout/chevron2"/>
    <dgm:cxn modelId="{080A2CC5-8644-4C61-9D93-1FED3BB5C163}" srcId="{F9F74CD7-B3E9-4B16-8475-8E5DED67BF9F}" destId="{DE72316A-1F42-4CA1-90B4-468060C59CA8}" srcOrd="4" destOrd="0" parTransId="{4A4E6F98-656B-4B58-AB19-6D1FCDA758C9}" sibTransId="{831CAF82-65FE-4090-B31E-084291FFEA83}"/>
    <dgm:cxn modelId="{7371D2C8-74F8-488F-9C00-76E9533E568A}" srcId="{A38FB738-DB0E-442A-8236-F5BFFAD9CFBE}" destId="{F0DE60FF-7809-4BDD-A541-E13B26D79654}" srcOrd="0" destOrd="0" parTransId="{2BEB9988-70C6-42C7-951F-5EA259EFE7FB}" sibTransId="{004D11A8-0AC2-4798-B55F-7AE15BB790D8}"/>
    <dgm:cxn modelId="{60197BD3-AE8E-4029-9ED7-D1E4F8579B2B}" type="presOf" srcId="{A38FB738-DB0E-442A-8236-F5BFFAD9CFBE}" destId="{A009B43E-A2BE-451A-BAFF-A0A80EAA44C8}" srcOrd="0" destOrd="0" presId="urn:microsoft.com/office/officeart/2005/8/layout/chevron2"/>
    <dgm:cxn modelId="{2D3ECDE4-3319-4C95-AFF5-36ABAC5B1136}" type="presOf" srcId="{602D6797-7F3E-4BD0-9ED8-77D6B10A878C}" destId="{368C63B5-9371-4C7F-B6BC-F4B0767C2D98}" srcOrd="0" destOrd="1" presId="urn:microsoft.com/office/officeart/2005/8/layout/chevron2"/>
    <dgm:cxn modelId="{EF516BEE-2A95-455B-B50F-5F45FD5BAABE}" type="presOf" srcId="{DFC9E450-5154-418C-9EE7-0857F6EF2D81}" destId="{DBE7D296-4F8B-4077-B4A4-34B6BBC6256D}" srcOrd="0" destOrd="0" presId="urn:microsoft.com/office/officeart/2005/8/layout/chevron2"/>
    <dgm:cxn modelId="{4D11A4F2-E373-4E8A-BFCD-0AF62C935E7C}" srcId="{F9F74CD7-B3E9-4B16-8475-8E5DED67BF9F}" destId="{6343CDC8-6C2E-4ECE-AB09-B7B5E5181CD8}" srcOrd="3" destOrd="0" parTransId="{BBB2A702-2455-4C37-91C5-2D5F7E4A270C}" sibTransId="{A995151F-A74A-4BA5-9070-706EC6E5B155}"/>
    <dgm:cxn modelId="{B655DEFB-0FE1-45A9-971B-AD06C16F0257}" type="presOf" srcId="{6343CDC8-6C2E-4ECE-AB09-B7B5E5181CD8}" destId="{368C63B5-9371-4C7F-B6BC-F4B0767C2D98}" srcOrd="0" destOrd="3" presId="urn:microsoft.com/office/officeart/2005/8/layout/chevron2"/>
    <dgm:cxn modelId="{14F137FC-8F6A-4F77-930A-447ED30527D0}" type="presOf" srcId="{F9F74CD7-B3E9-4B16-8475-8E5DED67BF9F}" destId="{173869A7-B364-4205-95DC-83EDE40C4730}" srcOrd="0" destOrd="0"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 modelId="{9D22F2E5-4D33-40FC-A459-36936B364B6F}" type="presParOf" srcId="{1A6264FC-0834-4902-9FD9-CC6A6C8DFA48}" destId="{066C7D6D-A7DF-43B0-946B-C861E3AA4FE3}" srcOrd="1" destOrd="0" presId="urn:microsoft.com/office/officeart/2005/8/layout/chevron2"/>
    <dgm:cxn modelId="{BF018C95-7E16-479E-9725-7F295BCB5E23}" type="presParOf" srcId="{1A6264FC-0834-4902-9FD9-CC6A6C8DFA48}" destId="{11B368C8-6A18-4935-8D65-8FF94C495011}" srcOrd="2" destOrd="0" presId="urn:microsoft.com/office/officeart/2005/8/layout/chevron2"/>
    <dgm:cxn modelId="{4CFB22CA-250C-4E9D-BA2B-BF99BA144610}" type="presParOf" srcId="{11B368C8-6A18-4935-8D65-8FF94C495011}" destId="{DBE7D296-4F8B-4077-B4A4-34B6BBC6256D}" srcOrd="0" destOrd="0" presId="urn:microsoft.com/office/officeart/2005/8/layout/chevron2"/>
    <dgm:cxn modelId="{08EB2F5B-C0E4-454C-8792-4C8150676B94}" type="presParOf" srcId="{11B368C8-6A18-4935-8D65-8FF94C495011}" destId="{DE3C0F5C-52A8-4006-A84F-70E8CB7E87A4}" srcOrd="1" destOrd="0" presId="urn:microsoft.com/office/officeart/2005/8/layout/chevron2"/>
    <dgm:cxn modelId="{1D813B5E-F2FF-4441-A1D9-F4DBC6BA48E2}" type="presParOf" srcId="{1A6264FC-0834-4902-9FD9-CC6A6C8DFA48}" destId="{04D2CA55-AE83-4340-9B16-4C4D9273E786}" srcOrd="3" destOrd="0" presId="urn:microsoft.com/office/officeart/2005/8/layout/chevron2"/>
    <dgm:cxn modelId="{F70A633D-EE13-4442-A7BE-5DBA5E9C5AB9}" type="presParOf" srcId="{1A6264FC-0834-4902-9FD9-CC6A6C8DFA48}" destId="{33C68686-4250-48FB-91C4-D496BE593F9D}" srcOrd="4" destOrd="0" presId="urn:microsoft.com/office/officeart/2005/8/layout/chevron2"/>
    <dgm:cxn modelId="{E3D7335D-645D-4894-82CA-899749330725}" type="presParOf" srcId="{33C68686-4250-48FB-91C4-D496BE593F9D}" destId="{A009B43E-A2BE-451A-BAFF-A0A80EAA44C8}" srcOrd="0" destOrd="0" presId="urn:microsoft.com/office/officeart/2005/8/layout/chevron2"/>
    <dgm:cxn modelId="{F7385EED-FFA9-44A5-BEDC-B040FE9212A1}" type="presParOf" srcId="{33C68686-4250-48FB-91C4-D496BE593F9D}" destId="{EE6DDF3D-7D2F-44B8-AE05-76810F31E41C}"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Location</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Lst>
  <dgm:cxnLst>
    <dgm:cxn modelId="{C5513E96-B845-4256-839C-ED25ACD9F544}" type="presOf" srcId="{F582517B-B850-4796-A036-877C6EDF1727}" destId="{CB7E54D4-2373-42FE-956B-9FF7196AF0F1}" srcOrd="0" destOrd="0" presId="urn:microsoft.com/office/officeart/2008/layout/VerticalAccent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Security Officer Manager (SOM)</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Badges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6E4BFC8D-A7BF-4BCF-B992-78EB81001902}">
      <dgm:prSet phldrT="[Text]" custT="1"/>
      <dgm:spPr/>
      <dgm:t>
        <a:bodyPr/>
        <a:lstStyle/>
        <a:p>
          <a:r>
            <a:rPr lang="en-US" sz="1400" dirty="0"/>
            <a:t>Badge editor</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01229" custScaleY="528217"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Badges</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99392" custScaleY="459111" custLinFactNeighborY="18542">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Registration</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111220" custScaleY="555991">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Registration Management</a:t>
          </a:r>
        </a:p>
      </dgm:t>
    </dgm:pt>
    <dgm:pt modelId="{2326FA84-20CF-4C4A-A79A-05800422B062}" type="parTrans" cxnId="{00D8EB95-2C9E-4643-A9B6-FD7D68F4CB66}">
      <dgm:prSet/>
      <dgm:spPr/>
      <dgm:t>
        <a:bodyPr/>
        <a:lstStyle/>
        <a:p>
          <a:endParaRPr lang="en-US"/>
        </a:p>
      </dgm:t>
    </dgm:pt>
    <dgm:pt modelId="{18DDC560-B1CA-432E-8CC3-D03F35A68CB3}" type="sibTrans" cxnId="{00D8EB95-2C9E-4643-A9B6-FD7D68F4CB66}">
      <dgm:prSet/>
      <dgm:spPr/>
      <dgm:t>
        <a:bodyPr/>
        <a:lstStyle/>
        <a:p>
          <a:endParaRPr lang="en-US"/>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78143" custScaleY="417724" custLinFactNeighborX="19681" custLinFactNeighborY="18838">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396D99-A909-4590-945C-3DEF3756C8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74CD7-B3E9-4B16-8475-8E5DED67BF9F}">
      <dgm:prSet phldrT="[Text]" custT="1"/>
      <dgm:spPr/>
      <dgm:t>
        <a:bodyPr/>
        <a:lstStyle/>
        <a:p>
          <a:r>
            <a:rPr lang="en-US" sz="1400"/>
            <a:t>Organization</a:t>
          </a:r>
        </a:p>
      </dgm:t>
    </dgm:pt>
    <dgm:pt modelId="{F8EF5D04-BEB2-4BFD-AE8A-8D17957FCAC7}" type="parTrans" cxnId="{D1866A2C-5023-4F39-A144-9F2C15D340B0}">
      <dgm:prSet/>
      <dgm:spPr/>
      <dgm:t>
        <a:bodyPr/>
        <a:lstStyle/>
        <a:p>
          <a:endParaRPr lang="en-US"/>
        </a:p>
      </dgm:t>
    </dgm:pt>
    <dgm:pt modelId="{6D92E185-C5A1-4C19-B4B2-BE2296B57842}" type="sibTrans" cxnId="{D1866A2C-5023-4F39-A144-9F2C15D340B0}">
      <dgm:prSet/>
      <dgm:spPr/>
      <dgm:t>
        <a:bodyPr/>
        <a:lstStyle/>
        <a:p>
          <a:endParaRPr lang="en-US"/>
        </a:p>
      </dgm:t>
    </dgm:pt>
    <dgm:pt modelId="{6C1DB9DA-3B53-4C72-AE8F-63701E2EA4AC}">
      <dgm:prSet phldrT="[Text]" custT="1"/>
      <dgm:spPr>
        <a:ln>
          <a:noFill/>
        </a:ln>
      </dgm:spPr>
      <dgm: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one or multiple surveys</a:t>
          </a:r>
        </a:p>
      </dgm:t>
    </dgm:pt>
    <dgm:pt modelId="{7DB9F9E6-4697-44D3-A313-DC9C84FE94B0}" type="parTrans" cxnId="{709B1118-609A-40E4-9D51-BFF3CE94510F}">
      <dgm:prSet/>
      <dgm:spPr/>
      <dgm:t>
        <a:bodyPr/>
        <a:lstStyle/>
        <a:p>
          <a:endParaRPr lang="en-US"/>
        </a:p>
      </dgm:t>
    </dgm:pt>
    <dgm:pt modelId="{5368D2A2-7B91-40D9-85D0-ADDBE6A2A30F}" type="sibTrans" cxnId="{709B1118-609A-40E4-9D51-BFF3CE94510F}">
      <dgm:prSet/>
      <dgm:spPr/>
      <dgm:t>
        <a:bodyPr/>
        <a:lstStyle/>
        <a:p>
          <a:endParaRPr lang="en-US"/>
        </a:p>
      </dgm:t>
    </dgm:pt>
    <dgm:pt modelId="{5A2EF465-43DE-4E08-8FF7-4DF7F7099578}">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Configure as </a:t>
          </a:r>
          <a:r>
            <a:rPr lang="en-US" sz="1600" kern="1200">
              <a:solidFill>
                <a:schemeClr val="accent2">
                  <a:lumMod val="75000"/>
                </a:schemeClr>
              </a:solidFill>
              <a:latin typeface="Calibri" panose="020F0502020204030204"/>
              <a:ea typeface="+mn-ea"/>
              <a:cs typeface="+mn-cs"/>
            </a:rPr>
            <a:t>private</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public</a:t>
          </a:r>
        </a:p>
      </dgm:t>
    </dgm:pt>
    <dgm:pt modelId="{EF819F09-9328-4C44-BFF0-C13BB9FD49B1}" type="sibTrans" cxnId="{9A385DBF-777C-4022-BA7E-1E7DE6AA5841}">
      <dgm:prSet/>
      <dgm:spPr/>
      <dgm:t>
        <a:bodyPr/>
        <a:lstStyle/>
        <a:p>
          <a:endParaRPr lang="en-US"/>
        </a:p>
      </dgm:t>
    </dgm:pt>
    <dgm:pt modelId="{F8B18B3F-A578-4234-9AEB-4787FFDF1835}" type="parTrans" cxnId="{9A385DBF-777C-4022-BA7E-1E7DE6AA5841}">
      <dgm:prSet/>
      <dgm:spPr/>
      <dgm:t>
        <a:bodyPr/>
        <a:lstStyle/>
        <a:p>
          <a:endParaRPr lang="en-US"/>
        </a:p>
      </dgm:t>
    </dgm:pt>
    <dgm:pt modelId="{BD0EA2C3-6E88-45E1-BC23-962B4ACB18D7}">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Allow partial completion </a:t>
          </a:r>
        </a:p>
      </dgm:t>
    </dgm:pt>
    <dgm:pt modelId="{8A8776D5-3411-4008-BA66-55C392769B0B}" type="parTrans" cxnId="{873C027B-9731-4BB9-8939-89E388057539}">
      <dgm:prSet/>
      <dgm:spPr/>
      <dgm:t>
        <a:bodyPr/>
        <a:lstStyle/>
        <a:p>
          <a:endParaRPr lang="en-US"/>
        </a:p>
      </dgm:t>
    </dgm:pt>
    <dgm:pt modelId="{18019052-C22E-4E3B-9DD7-401880EABC0B}" type="sibTrans" cxnId="{873C027B-9731-4BB9-8939-89E388057539}">
      <dgm:prSet/>
      <dgm:spPr/>
      <dgm:t>
        <a:bodyPr/>
        <a:lstStyle/>
        <a:p>
          <a:endParaRPr lang="en-US"/>
        </a:p>
      </dgm:t>
    </dgm:pt>
    <dgm:pt modelId="{06ED5456-B69B-4605-9669-103C353D1A14}">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Allow anonymous submissions</a:t>
          </a:r>
        </a:p>
      </dgm:t>
    </dgm:pt>
    <dgm:pt modelId="{69CA6289-6579-4B0D-AFDE-643F4640037B}" type="parTrans" cxnId="{FEA9A58D-C954-43F2-9A32-D40E8BB58863}">
      <dgm:prSet/>
      <dgm:spPr/>
      <dgm:t>
        <a:bodyPr/>
        <a:lstStyle/>
        <a:p>
          <a:endParaRPr lang="en-US"/>
        </a:p>
      </dgm:t>
    </dgm:pt>
    <dgm:pt modelId="{59A8D90B-2701-4ACA-BC66-C49A3BB44677}" type="sibTrans" cxnId="{FEA9A58D-C954-43F2-9A32-D40E8BB58863}">
      <dgm:prSet/>
      <dgm:spPr/>
      <dgm:t>
        <a:bodyPr/>
        <a:lstStyle/>
        <a:p>
          <a:endParaRPr lang="en-US"/>
        </a:p>
      </dgm:t>
    </dgm:pt>
    <dgm:pt modelId="{42A1D8AC-539C-41D4-B8D7-50DCF71AAFA4}">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Enable notifications</a:t>
          </a:r>
        </a:p>
      </dgm:t>
    </dgm:pt>
    <dgm:pt modelId="{CD5A20A3-3E04-4D89-B156-245F60F8D235}" type="parTrans" cxnId="{517F467D-2E1C-4294-A090-85E06CAC0439}">
      <dgm:prSet/>
      <dgm:spPr/>
      <dgm:t>
        <a:bodyPr/>
        <a:lstStyle/>
        <a:p>
          <a:endParaRPr lang="en-US"/>
        </a:p>
      </dgm:t>
    </dgm:pt>
    <dgm:pt modelId="{2AA8FAD0-3CB6-4E3F-B6B2-5EDE8F72DFF5}" type="sibTrans" cxnId="{517F467D-2E1C-4294-A090-85E06CAC0439}">
      <dgm:prSet/>
      <dgm:spPr/>
      <dgm:t>
        <a:bodyPr/>
        <a:lstStyle/>
        <a:p>
          <a:endParaRPr lang="en-US"/>
        </a:p>
      </dgm:t>
    </dgm:pt>
    <dgm:pt modelId="{245C9796-7143-4520-B16F-95A959CE35D8}">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 questionnaire</a:t>
          </a:r>
        </a:p>
      </dgm:t>
    </dgm:pt>
    <dgm:pt modelId="{CB88C09A-E86E-4259-BA0A-14A3BC034489}" type="parTrans" cxnId="{C9FEE9D6-B5E7-44E1-AB9A-720A1870EBB9}">
      <dgm:prSet/>
      <dgm:spPr/>
      <dgm:t>
        <a:bodyPr/>
        <a:lstStyle/>
        <a:p>
          <a:endParaRPr lang="en-US"/>
        </a:p>
      </dgm:t>
    </dgm:pt>
    <dgm:pt modelId="{7E819392-A5C6-41D2-814C-2564862F1453}" type="sibTrans" cxnId="{C9FEE9D6-B5E7-44E1-AB9A-720A1870EBB9}">
      <dgm:prSet/>
      <dgm:spPr/>
      <dgm:t>
        <a:bodyPr/>
        <a:lstStyle/>
        <a:p>
          <a:endParaRPr lang="en-US"/>
        </a:p>
      </dgm:t>
    </dgm:pt>
    <dgm:pt modelId="{2911CCA7-6BF3-4A31-B6B5-095D34D52118}">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Schedule opening of surveys</a:t>
          </a:r>
        </a:p>
      </dgm:t>
    </dgm:pt>
    <dgm:pt modelId="{51C79973-18CD-4419-924C-30364EB5622E}" type="parTrans" cxnId="{93C4324E-7F8F-4005-828A-2D45E790B4B0}">
      <dgm:prSet/>
      <dgm:spPr/>
      <dgm:t>
        <a:bodyPr/>
        <a:lstStyle/>
        <a:p>
          <a:endParaRPr lang="en-US"/>
        </a:p>
      </dgm:t>
    </dgm:pt>
    <dgm:pt modelId="{69B15986-1962-4972-A2CF-99CBCCE93909}" type="sibTrans" cxnId="{93C4324E-7F8F-4005-828A-2D45E790B4B0}">
      <dgm:prSet/>
      <dgm:spPr/>
      <dgm:t>
        <a:bodyPr/>
        <a:lstStyle/>
        <a:p>
          <a:endParaRPr lang="en-US"/>
        </a:p>
      </dgm:t>
    </dgm:pt>
    <dgm:pt modelId="{1249CC0A-5C8A-48D3-9E3C-A681820DCCAE}">
      <dgm:prSet phldrT="[Text]" custT="1"/>
      <dgm:spPr>
        <a:ln>
          <a:noFill/>
        </a:ln>
      </dgm:spPr>
      <dgm:t>
        <a:bodyPr/>
        <a:lstStyle/>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Add/remove/modify questions</a:t>
          </a:r>
        </a:p>
      </dgm:t>
    </dgm:pt>
    <dgm:pt modelId="{F075B90F-8CAB-4450-9AE6-B099E1CC6D3D}" type="parTrans" cxnId="{37D01FB1-D244-45F1-AF3D-7875DBFF9972}">
      <dgm:prSet/>
      <dgm:spPr/>
      <dgm:t>
        <a:bodyPr/>
        <a:lstStyle/>
        <a:p>
          <a:endParaRPr lang="en-US"/>
        </a:p>
      </dgm:t>
    </dgm:pt>
    <dgm:pt modelId="{6252D75D-206E-442B-89FC-7384C2D14DEB}" type="sibTrans" cxnId="{37D01FB1-D244-45F1-AF3D-7875DBFF9972}">
      <dgm:prSet/>
      <dgm:spPr/>
      <dgm:t>
        <a:bodyPr/>
        <a:lstStyle/>
        <a:p>
          <a:endParaRPr lang="en-US"/>
        </a:p>
      </dgm:t>
    </dgm:pt>
    <dgm:pt modelId="{6FDD3CD2-BC12-432F-9AE4-CED7ED95BD3A}">
      <dgm:prSet phldrT="[Text]" custT="1"/>
      <dgm:spPr>
        <a:ln>
          <a:noFill/>
        </a:ln>
      </dgm:spPr>
      <dgm:t>
        <a:bodyPr/>
        <a:lstStyle/>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Import questionnaire (json format)</a:t>
          </a:r>
        </a:p>
      </dgm:t>
    </dgm:pt>
    <dgm:pt modelId="{2140CF54-3074-4AC1-A23F-C61AA602A30E}" type="parTrans" cxnId="{47A1D53C-488B-4CF2-BF4E-45C92F07322A}">
      <dgm:prSet/>
      <dgm:spPr/>
      <dgm:t>
        <a:bodyPr/>
        <a:lstStyle/>
        <a:p>
          <a:endParaRPr lang="en-US"/>
        </a:p>
      </dgm:t>
    </dgm:pt>
    <dgm:pt modelId="{BD43192D-0234-4536-AED6-3C3469DC5965}" type="sibTrans" cxnId="{47A1D53C-488B-4CF2-BF4E-45C92F07322A}">
      <dgm:prSet/>
      <dgm:spPr/>
      <dgm:t>
        <a:bodyPr/>
        <a:lstStyle/>
        <a:p>
          <a:endParaRPr lang="en-US"/>
        </a:p>
      </dgm:t>
    </dgm:pt>
    <dgm:pt modelId="{970F0D22-AA7F-4528-BCEF-F941685CC640}">
      <dgm:prSet phldrT="[Text]" custT="1"/>
      <dgm:spPr>
        <a:ln>
          <a:noFill/>
        </a:ln>
      </dgm:spPr>
      <dgm:t>
        <a:bodyPr/>
        <a:lstStyle/>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Export survey questionnaire</a:t>
          </a:r>
        </a:p>
      </dgm:t>
    </dgm:pt>
    <dgm:pt modelId="{977B4277-8146-43B3-8B5B-34FD35B6C1D3}" type="parTrans" cxnId="{21CC8004-C92F-416A-BFE2-0C98A6750533}">
      <dgm:prSet/>
      <dgm:spPr/>
      <dgm:t>
        <a:bodyPr/>
        <a:lstStyle/>
        <a:p>
          <a:endParaRPr lang="en-US"/>
        </a:p>
      </dgm:t>
    </dgm:pt>
    <dgm:pt modelId="{4C2E5616-F2CD-41EA-B0A6-BEB06B2130BD}" type="sibTrans" cxnId="{21CC8004-C92F-416A-BFE2-0C98A6750533}">
      <dgm:prSet/>
      <dgm:spPr/>
      <dgm:t>
        <a:bodyPr/>
        <a:lstStyle/>
        <a:p>
          <a:endParaRPr lang="en-US"/>
        </a:p>
      </dgm:t>
    </dgm:pt>
    <dgm:pt modelId="{6C5491DA-1E53-4B55-942F-DD5DAE16786B}">
      <dgm:prSet phldrT="[Text]" custT="1"/>
      <dgm:spPr>
        <a:ln>
          <a:noFill/>
        </a:ln>
      </dgm:spPr>
      <dgm: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View submissions results and export (CSV, XLSX)	</a:t>
          </a:r>
        </a:p>
      </dgm:t>
    </dgm:pt>
    <dgm:pt modelId="{0D847E34-2B04-4F9E-8A1B-7E2DC14457E7}" type="parTrans" cxnId="{03D426CF-EE41-4334-8089-712542321ED7}">
      <dgm:prSet/>
      <dgm:spPr/>
    </dgm:pt>
    <dgm:pt modelId="{ED6C7574-C754-402B-A0A0-9863433A1D62}" type="sibTrans" cxnId="{03D426CF-EE41-4334-8089-712542321ED7}">
      <dgm:prSet/>
      <dgm:spPr/>
    </dgm:pt>
    <dgm:pt modelId="{1A6264FC-0834-4902-9FD9-CC6A6C8DFA48}" type="pres">
      <dgm:prSet presAssocID="{D2396D99-A909-4590-945C-3DEF3756C8C3}" presName="linearFlow" presStyleCnt="0">
        <dgm:presLayoutVars>
          <dgm:dir/>
          <dgm:animLvl val="lvl"/>
          <dgm:resizeHandles val="exact"/>
        </dgm:presLayoutVars>
      </dgm:prSet>
      <dgm:spPr/>
    </dgm:pt>
    <dgm:pt modelId="{BC7237CF-8FE2-4E30-9B05-1CDA35DE9519}" type="pres">
      <dgm:prSet presAssocID="{F9F74CD7-B3E9-4B16-8475-8E5DED67BF9F}" presName="composite" presStyleCnt="0"/>
      <dgm:spPr/>
    </dgm:pt>
    <dgm:pt modelId="{173869A7-B364-4205-95DC-83EDE40C4730}" type="pres">
      <dgm:prSet presAssocID="{F9F74CD7-B3E9-4B16-8475-8E5DED67BF9F}" presName="parentText" presStyleLbl="alignNode1" presStyleIdx="0" presStyleCnt="1" custScaleX="45231" custScaleY="100000" custLinFactNeighborX="-19179" custLinFactNeighborY="-22206">
        <dgm:presLayoutVars>
          <dgm:chMax val="1"/>
          <dgm:bulletEnabled val="1"/>
        </dgm:presLayoutVars>
      </dgm:prSet>
      <dgm:spPr/>
    </dgm:pt>
    <dgm:pt modelId="{368C63B5-9371-4C7F-B6BC-F4B0767C2D98}" type="pres">
      <dgm:prSet presAssocID="{F9F74CD7-B3E9-4B16-8475-8E5DED67BF9F}" presName="descendantText" presStyleLbl="alignAcc1" presStyleIdx="0" presStyleCnt="1" custScaleX="99012" custScaleY="95711" custLinFactNeighborX="-8507" custLinFactNeighborY="-28244">
        <dgm:presLayoutVars>
          <dgm:bulletEnabled val="1"/>
        </dgm:presLayoutVars>
      </dgm:prSet>
      <dgm:spPr/>
    </dgm:pt>
  </dgm:ptLst>
  <dgm:cxnLst>
    <dgm:cxn modelId="{21CC8004-C92F-416A-BFE2-0C98A6750533}" srcId="{5A2EF465-43DE-4E08-8FF7-4DF7F7099578}" destId="{970F0D22-AA7F-4528-BCEF-F941685CC640}" srcOrd="6" destOrd="0" parTransId="{977B4277-8146-43B3-8B5B-34FD35B6C1D3}" sibTransId="{4C2E5616-F2CD-41EA-B0A6-BEB06B2130BD}"/>
    <dgm:cxn modelId="{CD476305-2297-4132-9F8C-20D51F293213}" type="presOf" srcId="{BD0EA2C3-6E88-45E1-BC23-962B4ACB18D7}" destId="{368C63B5-9371-4C7F-B6BC-F4B0767C2D98}" srcOrd="0" destOrd="2" presId="urn:microsoft.com/office/officeart/2005/8/layout/chevron2"/>
    <dgm:cxn modelId="{499DCF15-D781-4B2F-BBB4-FC0655B325AE}" type="presOf" srcId="{42A1D8AC-539C-41D4-B8D7-50DCF71AAFA4}" destId="{368C63B5-9371-4C7F-B6BC-F4B0767C2D98}" srcOrd="0" destOrd="4" presId="urn:microsoft.com/office/officeart/2005/8/layout/chevron2"/>
    <dgm:cxn modelId="{FF7F0216-6A54-4B27-9E94-A1BD83E9B0C5}" type="presOf" srcId="{6C1DB9DA-3B53-4C72-AE8F-63701E2EA4AC}" destId="{368C63B5-9371-4C7F-B6BC-F4B0767C2D98}" srcOrd="0" destOrd="0" presId="urn:microsoft.com/office/officeart/2005/8/layout/chevron2"/>
    <dgm:cxn modelId="{709B1118-609A-40E4-9D51-BFF3CE94510F}" srcId="{F9F74CD7-B3E9-4B16-8475-8E5DED67BF9F}" destId="{6C1DB9DA-3B53-4C72-AE8F-63701E2EA4AC}" srcOrd="0" destOrd="0" parTransId="{7DB9F9E6-4697-44D3-A313-DC9C84FE94B0}" sibTransId="{5368D2A2-7B91-40D9-85D0-ADDBE6A2A30F}"/>
    <dgm:cxn modelId="{DCDAF61E-B005-459C-A7F0-3A309ABC6B0F}" type="presOf" srcId="{06ED5456-B69B-4605-9669-103C353D1A14}" destId="{368C63B5-9371-4C7F-B6BC-F4B0767C2D98}" srcOrd="0" destOrd="3" presId="urn:microsoft.com/office/officeart/2005/8/layout/chevron2"/>
    <dgm:cxn modelId="{822C4E1F-2982-47A7-8714-4F740859C9DF}" type="presOf" srcId="{6FDD3CD2-BC12-432F-9AE4-CED7ED95BD3A}" destId="{368C63B5-9371-4C7F-B6BC-F4B0767C2D98}" srcOrd="0" destOrd="7" presId="urn:microsoft.com/office/officeart/2005/8/layout/chevron2"/>
    <dgm:cxn modelId="{E62AC722-CBF2-4A8A-A52A-DD29E1540024}" type="presOf" srcId="{D2396D99-A909-4590-945C-3DEF3756C8C3}" destId="{1A6264FC-0834-4902-9FD9-CC6A6C8DFA48}" srcOrd="0" destOrd="0" presId="urn:microsoft.com/office/officeart/2005/8/layout/chevron2"/>
    <dgm:cxn modelId="{2FD0BC26-3797-4A50-822E-CA736597AA0F}" type="presOf" srcId="{6C5491DA-1E53-4B55-942F-DD5DAE16786B}" destId="{368C63B5-9371-4C7F-B6BC-F4B0767C2D98}" srcOrd="0" destOrd="10" presId="urn:microsoft.com/office/officeart/2005/8/layout/chevron2"/>
    <dgm:cxn modelId="{D1866A2C-5023-4F39-A144-9F2C15D340B0}" srcId="{D2396D99-A909-4590-945C-3DEF3756C8C3}" destId="{F9F74CD7-B3E9-4B16-8475-8E5DED67BF9F}" srcOrd="0" destOrd="0" parTransId="{F8EF5D04-BEB2-4BFD-AE8A-8D17957FCAC7}" sibTransId="{6D92E185-C5A1-4C19-B4B2-BE2296B57842}"/>
    <dgm:cxn modelId="{47A1D53C-488B-4CF2-BF4E-45C92F07322A}" srcId="{5A2EF465-43DE-4E08-8FF7-4DF7F7099578}" destId="{6FDD3CD2-BC12-432F-9AE4-CED7ED95BD3A}" srcOrd="5" destOrd="0" parTransId="{2140CF54-3074-4AC1-A23F-C61AA602A30E}" sibTransId="{BD43192D-0234-4536-AED6-3C3469DC5965}"/>
    <dgm:cxn modelId="{93C4324E-7F8F-4005-828A-2D45E790B4B0}" srcId="{970F0D22-AA7F-4528-BCEF-F941685CC640}" destId="{2911CCA7-6BF3-4A31-B6B5-095D34D52118}" srcOrd="0" destOrd="0" parTransId="{51C79973-18CD-4419-924C-30364EB5622E}" sibTransId="{69B15986-1962-4972-A2CF-99CBCCE93909}"/>
    <dgm:cxn modelId="{873C027B-9731-4BB9-8939-89E388057539}" srcId="{5A2EF465-43DE-4E08-8FF7-4DF7F7099578}" destId="{BD0EA2C3-6E88-45E1-BC23-962B4ACB18D7}" srcOrd="0" destOrd="0" parTransId="{8A8776D5-3411-4008-BA66-55C392769B0B}" sibTransId="{18019052-C22E-4E3B-9DD7-401880EABC0B}"/>
    <dgm:cxn modelId="{14092B7B-8B32-432D-BEE8-A2A2531E4032}" type="presOf" srcId="{970F0D22-AA7F-4528-BCEF-F941685CC640}" destId="{368C63B5-9371-4C7F-B6BC-F4B0767C2D98}" srcOrd="0" destOrd="8" presId="urn:microsoft.com/office/officeart/2005/8/layout/chevron2"/>
    <dgm:cxn modelId="{517F467D-2E1C-4294-A090-85E06CAC0439}" srcId="{5A2EF465-43DE-4E08-8FF7-4DF7F7099578}" destId="{42A1D8AC-539C-41D4-B8D7-50DCF71AAFA4}" srcOrd="2" destOrd="0" parTransId="{CD5A20A3-3E04-4D89-B156-245F60F8D235}" sibTransId="{2AA8FAD0-3CB6-4E3F-B6B2-5EDE8F72DFF5}"/>
    <dgm:cxn modelId="{FEA9A58D-C954-43F2-9A32-D40E8BB58863}" srcId="{5A2EF465-43DE-4E08-8FF7-4DF7F7099578}" destId="{06ED5456-B69B-4605-9669-103C353D1A14}" srcOrd="1" destOrd="0" parTransId="{69CA6289-6579-4B0D-AFDE-643F4640037B}" sibTransId="{59A8D90B-2701-4ACA-BC66-C49A3BB44677}"/>
    <dgm:cxn modelId="{636FE09C-4034-4A48-9BFE-2BC86F119F5D}" type="presOf" srcId="{1249CC0A-5C8A-48D3-9E3C-A681820DCCAE}" destId="{368C63B5-9371-4C7F-B6BC-F4B0767C2D98}" srcOrd="0" destOrd="6" presId="urn:microsoft.com/office/officeart/2005/8/layout/chevron2"/>
    <dgm:cxn modelId="{64A813A8-A1E9-41BA-936E-ECB9F77A2E83}" type="presOf" srcId="{245C9796-7143-4520-B16F-95A959CE35D8}" destId="{368C63B5-9371-4C7F-B6BC-F4B0767C2D98}" srcOrd="0" destOrd="5" presId="urn:microsoft.com/office/officeart/2005/8/layout/chevron2"/>
    <dgm:cxn modelId="{37D01FB1-D244-45F1-AF3D-7875DBFF9972}" srcId="{5A2EF465-43DE-4E08-8FF7-4DF7F7099578}" destId="{1249CC0A-5C8A-48D3-9E3C-A681820DCCAE}" srcOrd="4" destOrd="0" parTransId="{F075B90F-8CAB-4450-9AE6-B099E1CC6D3D}" sibTransId="{6252D75D-206E-442B-89FC-7384C2D14DEB}"/>
    <dgm:cxn modelId="{9A385DBF-777C-4022-BA7E-1E7DE6AA5841}" srcId="{6C1DB9DA-3B53-4C72-AE8F-63701E2EA4AC}" destId="{5A2EF465-43DE-4E08-8FF7-4DF7F7099578}" srcOrd="0" destOrd="0" parTransId="{F8B18B3F-A578-4234-9AEB-4787FFDF1835}" sibTransId="{EF819F09-9328-4C44-BFF0-C13BB9FD49B1}"/>
    <dgm:cxn modelId="{03D426CF-EE41-4334-8089-712542321ED7}" srcId="{970F0D22-AA7F-4528-BCEF-F941685CC640}" destId="{6C5491DA-1E53-4B55-942F-DD5DAE16786B}" srcOrd="1" destOrd="0" parTransId="{0D847E34-2B04-4F9E-8A1B-7E2DC14457E7}" sibTransId="{ED6C7574-C754-402B-A0A0-9863433A1D62}"/>
    <dgm:cxn modelId="{C9FEE9D6-B5E7-44E1-AB9A-720A1870EBB9}" srcId="{5A2EF465-43DE-4E08-8FF7-4DF7F7099578}" destId="{245C9796-7143-4520-B16F-95A959CE35D8}" srcOrd="3" destOrd="0" parTransId="{CB88C09A-E86E-4259-BA0A-14A3BC034489}" sibTransId="{7E819392-A5C6-41D2-814C-2564862F1453}"/>
    <dgm:cxn modelId="{B11A73DB-629D-4AD8-B374-0F1E523D91F6}" type="presOf" srcId="{2911CCA7-6BF3-4A31-B6B5-095D34D52118}" destId="{368C63B5-9371-4C7F-B6BC-F4B0767C2D98}" srcOrd="0" destOrd="9" presId="urn:microsoft.com/office/officeart/2005/8/layout/chevron2"/>
    <dgm:cxn modelId="{14F137FC-8F6A-4F77-930A-447ED30527D0}" type="presOf" srcId="{F9F74CD7-B3E9-4B16-8475-8E5DED67BF9F}" destId="{173869A7-B364-4205-95DC-83EDE40C4730}" srcOrd="0" destOrd="0" presId="urn:microsoft.com/office/officeart/2005/8/layout/chevron2"/>
    <dgm:cxn modelId="{850CA7FD-1361-4AC2-B243-613CEBD7C62F}" type="presOf" srcId="{5A2EF465-43DE-4E08-8FF7-4DF7F7099578}" destId="{368C63B5-9371-4C7F-B6BC-F4B0767C2D98}" srcOrd="0" destOrd="1" presId="urn:microsoft.com/office/officeart/2005/8/layout/chevron2"/>
    <dgm:cxn modelId="{D0CB7D33-55E4-4855-A3F4-1598D1788939}" type="presParOf" srcId="{1A6264FC-0834-4902-9FD9-CC6A6C8DFA48}" destId="{BC7237CF-8FE2-4E30-9B05-1CDA35DE9519}" srcOrd="0" destOrd="0" presId="urn:microsoft.com/office/officeart/2005/8/layout/chevron2"/>
    <dgm:cxn modelId="{8866FAA0-0CA7-4921-93ED-B34250D9031A}" type="presParOf" srcId="{BC7237CF-8FE2-4E30-9B05-1CDA35DE9519}" destId="{173869A7-B364-4205-95DC-83EDE40C4730}" srcOrd="0" destOrd="0" presId="urn:microsoft.com/office/officeart/2005/8/layout/chevron2"/>
    <dgm:cxn modelId="{79D86213-8171-467B-8966-23BDAA81DF4D}" type="presParOf" srcId="{BC7237CF-8FE2-4E30-9B05-1CDA35DE9519}" destId="{368C63B5-9371-4C7F-B6BC-F4B0767C2D98}"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82517B-B850-4796-A036-877C6EDF172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E4BFC8D-A7BF-4BCF-B992-78EB81001902}">
      <dgm:prSet phldrT="[Text]" custT="1"/>
      <dgm:spPr/>
      <dgm:t>
        <a:bodyPr/>
        <a:lstStyle/>
        <a:p>
          <a:r>
            <a:rPr lang="en-US" sz="1700" dirty="0"/>
            <a:t>Survey</a:t>
          </a:r>
        </a:p>
      </dgm:t>
    </dgm:pt>
    <dgm:pt modelId="{2326FA84-20CF-4C4A-A79A-05800422B062}" type="parTrans" cxnId="{00D8EB95-2C9E-4643-A9B6-FD7D68F4CB66}">
      <dgm:prSet/>
      <dgm:spPr/>
      <dgm:t>
        <a:bodyPr/>
        <a:lstStyle/>
        <a:p>
          <a:endParaRPr lang="en-US" sz="1700"/>
        </a:p>
      </dgm:t>
    </dgm:pt>
    <dgm:pt modelId="{18DDC560-B1CA-432E-8CC3-D03F35A68CB3}" type="sibTrans" cxnId="{00D8EB95-2C9E-4643-A9B6-FD7D68F4CB66}">
      <dgm:prSet/>
      <dgm:spPr/>
      <dgm:t>
        <a:bodyPr/>
        <a:lstStyle/>
        <a:p>
          <a:endParaRPr lang="en-US" sz="1700"/>
        </a:p>
      </dgm:t>
    </dgm:pt>
    <dgm:pt modelId="{CB7E54D4-2373-42FE-956B-9FF7196AF0F1}" type="pres">
      <dgm:prSet presAssocID="{F582517B-B850-4796-A036-877C6EDF1727}" presName="Name0" presStyleCnt="0">
        <dgm:presLayoutVars>
          <dgm:chMax/>
          <dgm:chPref/>
          <dgm:dir/>
        </dgm:presLayoutVars>
      </dgm:prSet>
      <dgm:spPr/>
    </dgm:pt>
    <dgm:pt modelId="{4EB7E1C1-E6FD-43A9-A52B-4B84A4ADC4B7}" type="pres">
      <dgm:prSet presAssocID="{6E4BFC8D-A7BF-4BCF-B992-78EB81001902}" presName="parenttextcomposite" presStyleCnt="0"/>
      <dgm:spPr/>
    </dgm:pt>
    <dgm:pt modelId="{AFB0CF98-8AF3-42CD-8A6A-C045239621CE}" type="pres">
      <dgm:prSet presAssocID="{6E4BFC8D-A7BF-4BCF-B992-78EB81001902}" presName="parenttext" presStyleLbl="revTx" presStyleIdx="0" presStyleCnt="1" custScaleX="76106" custScaleY="417724">
        <dgm:presLayoutVars>
          <dgm:chMax/>
          <dgm:chPref val="2"/>
          <dgm:bulletEnabled val="1"/>
        </dgm:presLayoutVars>
      </dgm:prSet>
      <dgm:spPr/>
    </dgm:pt>
    <dgm:pt modelId="{F30BF455-00D3-4E63-B35A-BABA1AD3B659}" type="pres">
      <dgm:prSet presAssocID="{6E4BFC8D-A7BF-4BCF-B992-78EB81001902}" presName="parallelogramComposite" presStyleCnt="0"/>
      <dgm:spPr/>
    </dgm:pt>
    <dgm:pt modelId="{812BC6F4-E953-4721-8ADE-8BFE2DDF19CA}" type="pres">
      <dgm:prSet presAssocID="{6E4BFC8D-A7BF-4BCF-B992-78EB81001902}" presName="parallelogram1" presStyleLbl="alignNode1" presStyleIdx="0" presStyleCnt="7"/>
      <dgm:spPr/>
    </dgm:pt>
    <dgm:pt modelId="{E9F994D1-0850-4743-8476-E1A23B25D208}" type="pres">
      <dgm:prSet presAssocID="{6E4BFC8D-A7BF-4BCF-B992-78EB81001902}" presName="parallelogram2" presStyleLbl="alignNode1" presStyleIdx="1" presStyleCnt="7"/>
      <dgm:spPr/>
    </dgm:pt>
    <dgm:pt modelId="{A0D13095-7B22-484C-9C98-E210C8E99668}" type="pres">
      <dgm:prSet presAssocID="{6E4BFC8D-A7BF-4BCF-B992-78EB81001902}" presName="parallelogram3" presStyleLbl="alignNode1" presStyleIdx="2" presStyleCnt="7"/>
      <dgm:spPr/>
    </dgm:pt>
    <dgm:pt modelId="{5F0CF6B3-6655-4BDE-95B0-BE57373BD1DC}" type="pres">
      <dgm:prSet presAssocID="{6E4BFC8D-A7BF-4BCF-B992-78EB81001902}" presName="parallelogram4" presStyleLbl="alignNode1" presStyleIdx="3" presStyleCnt="7"/>
      <dgm:spPr/>
    </dgm:pt>
    <dgm:pt modelId="{2A8B27EC-1DD3-4ECA-B655-FBE8306482B8}" type="pres">
      <dgm:prSet presAssocID="{6E4BFC8D-A7BF-4BCF-B992-78EB81001902}" presName="parallelogram5" presStyleLbl="alignNode1" presStyleIdx="4" presStyleCnt="7"/>
      <dgm:spPr/>
    </dgm:pt>
    <dgm:pt modelId="{362F6A45-5E17-4EBE-A7E0-7D32140AC1A6}" type="pres">
      <dgm:prSet presAssocID="{6E4BFC8D-A7BF-4BCF-B992-78EB81001902}" presName="parallelogram6" presStyleLbl="alignNode1" presStyleIdx="5" presStyleCnt="7"/>
      <dgm:spPr/>
    </dgm:pt>
    <dgm:pt modelId="{BD6FBEF7-04CA-4FB9-90E0-061EEC3E13D0}" type="pres">
      <dgm:prSet presAssocID="{6E4BFC8D-A7BF-4BCF-B992-78EB81001902}" presName="parallelogram7" presStyleLbl="alignNode1" presStyleIdx="6" presStyleCnt="7"/>
      <dgm:spPr/>
    </dgm:pt>
  </dgm:ptLst>
  <dgm:cxnLst>
    <dgm:cxn modelId="{97F5514B-2E65-4F47-88E9-A8823A158038}" type="presOf" srcId="{6E4BFC8D-A7BF-4BCF-B992-78EB81001902}" destId="{AFB0CF98-8AF3-42CD-8A6A-C045239621CE}" srcOrd="0" destOrd="0" presId="urn:microsoft.com/office/officeart/2008/layout/VerticalAccentList"/>
    <dgm:cxn modelId="{00D8EB95-2C9E-4643-A9B6-FD7D68F4CB66}" srcId="{F582517B-B850-4796-A036-877C6EDF1727}" destId="{6E4BFC8D-A7BF-4BCF-B992-78EB81001902}" srcOrd="0" destOrd="0" parTransId="{2326FA84-20CF-4C4A-A79A-05800422B062}" sibTransId="{18DDC560-B1CA-432E-8CC3-D03F35A68CB3}"/>
    <dgm:cxn modelId="{C5513E96-B845-4256-839C-ED25ACD9F544}" type="presOf" srcId="{F582517B-B850-4796-A036-877C6EDF1727}" destId="{CB7E54D4-2373-42FE-956B-9FF7196AF0F1}" srcOrd="0" destOrd="0" presId="urn:microsoft.com/office/officeart/2008/layout/VerticalAccentList"/>
    <dgm:cxn modelId="{4CCBA748-B917-47FB-B880-F664FCE18CC1}" type="presParOf" srcId="{CB7E54D4-2373-42FE-956B-9FF7196AF0F1}" destId="{4EB7E1C1-E6FD-43A9-A52B-4B84A4ADC4B7}" srcOrd="0" destOrd="0" presId="urn:microsoft.com/office/officeart/2008/layout/VerticalAccentList"/>
    <dgm:cxn modelId="{32CF9256-FA70-4C88-9BB7-014A6C6AEE6D}" type="presParOf" srcId="{4EB7E1C1-E6FD-43A9-A52B-4B84A4ADC4B7}" destId="{AFB0CF98-8AF3-42CD-8A6A-C045239621CE}" srcOrd="0" destOrd="0" presId="urn:microsoft.com/office/officeart/2008/layout/VerticalAccentList"/>
    <dgm:cxn modelId="{B2EECF93-01A6-4216-A3CB-E061A3C5C9B9}" type="presParOf" srcId="{CB7E54D4-2373-42FE-956B-9FF7196AF0F1}" destId="{F30BF455-00D3-4E63-B35A-BABA1AD3B659}" srcOrd="1" destOrd="0" presId="urn:microsoft.com/office/officeart/2008/layout/VerticalAccentList"/>
    <dgm:cxn modelId="{ED52AA87-6531-434C-B368-20EB60CDACAE}" type="presParOf" srcId="{F30BF455-00D3-4E63-B35A-BABA1AD3B659}" destId="{812BC6F4-E953-4721-8ADE-8BFE2DDF19CA}" srcOrd="0" destOrd="0" presId="urn:microsoft.com/office/officeart/2008/layout/VerticalAccentList"/>
    <dgm:cxn modelId="{DE9FAA54-7C2B-4C13-BE20-6E885DF9F644}" type="presParOf" srcId="{F30BF455-00D3-4E63-B35A-BABA1AD3B659}" destId="{E9F994D1-0850-4743-8476-E1A23B25D208}" srcOrd="1" destOrd="0" presId="urn:microsoft.com/office/officeart/2008/layout/VerticalAccentList"/>
    <dgm:cxn modelId="{EFE8026F-915B-4577-8CAF-E747F8EE1785}" type="presParOf" srcId="{F30BF455-00D3-4E63-B35A-BABA1AD3B659}" destId="{A0D13095-7B22-484C-9C98-E210C8E99668}" srcOrd="2" destOrd="0" presId="urn:microsoft.com/office/officeart/2008/layout/VerticalAccentList"/>
    <dgm:cxn modelId="{1C215A6F-B5A5-4010-826A-8691123994F4}" type="presParOf" srcId="{F30BF455-00D3-4E63-B35A-BABA1AD3B659}" destId="{5F0CF6B3-6655-4BDE-95B0-BE57373BD1DC}" srcOrd="3" destOrd="0" presId="urn:microsoft.com/office/officeart/2008/layout/VerticalAccentList"/>
    <dgm:cxn modelId="{7EC69FEF-0F0B-4E3F-89CB-BDF83DF17424}" type="presParOf" srcId="{F30BF455-00D3-4E63-B35A-BABA1AD3B659}" destId="{2A8B27EC-1DD3-4ECA-B655-FBE8306482B8}" srcOrd="4" destOrd="0" presId="urn:microsoft.com/office/officeart/2008/layout/VerticalAccentList"/>
    <dgm:cxn modelId="{B3CB4164-EBBA-4B38-B1C8-4B46717CEF21}" type="presParOf" srcId="{F30BF455-00D3-4E63-B35A-BABA1AD3B659}" destId="{362F6A45-5E17-4EBE-A7E0-7D32140AC1A6}" srcOrd="5" destOrd="0" presId="urn:microsoft.com/office/officeart/2008/layout/VerticalAccentList"/>
    <dgm:cxn modelId="{0B8B6700-30B1-4705-BA37-3383334CEBE0}" type="presParOf" srcId="{F30BF455-00D3-4E63-B35A-BABA1AD3B659}" destId="{BD6FBEF7-04CA-4FB9-90E0-061EEC3E13D0}" srcOrd="6"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60207" y="202807"/>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Time zone</a:t>
          </a:r>
        </a:p>
      </dsp:txBody>
      <dsp:txXfrm rot="-5400000">
        <a:off x="2" y="416418"/>
        <a:ext cx="747637" cy="320416"/>
      </dsp:txXfrm>
    </dsp:sp>
    <dsp:sp modelId="{368C63B5-9371-4C7F-B6BC-F4B0767C2D98}">
      <dsp:nvSpPr>
        <dsp:cNvPr id="0" name=""/>
        <dsp:cNvSpPr/>
      </dsp:nvSpPr>
      <dsp:spPr>
        <a:xfrm rot="5400000">
          <a:off x="2447241" y="-1655865"/>
          <a:ext cx="694599" cy="409152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time zone for the user </a:t>
          </a:r>
        </a:p>
      </dsp:txBody>
      <dsp:txXfrm rot="-5400000">
        <a:off x="748777" y="76507"/>
        <a:ext cx="4057620" cy="626783"/>
      </dsp:txXfrm>
    </dsp:sp>
    <dsp:sp modelId="{9DCB8250-4A99-45CF-9908-73C80DC8D988}">
      <dsp:nvSpPr>
        <dsp:cNvPr id="0" name=""/>
        <dsp:cNvSpPr/>
      </dsp:nvSpPr>
      <dsp:spPr>
        <a:xfrm rot="5400000">
          <a:off x="-160207" y="1113663"/>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Switch language</a:t>
          </a:r>
        </a:p>
      </dsp:txBody>
      <dsp:txXfrm rot="-5400000">
        <a:off x="2" y="1327274"/>
        <a:ext cx="747637" cy="320416"/>
      </dsp:txXfrm>
    </dsp:sp>
    <dsp:sp modelId="{F3CB69C8-A79F-4D0A-A575-27AA5F2C4A06}">
      <dsp:nvSpPr>
        <dsp:cNvPr id="0" name=""/>
        <dsp:cNvSpPr/>
      </dsp:nvSpPr>
      <dsp:spPr>
        <a:xfrm rot="5400000">
          <a:off x="2899359" y="-1198266"/>
          <a:ext cx="694234" cy="4997678"/>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Set language from the interface</a:t>
          </a:r>
        </a:p>
      </dsp:txBody>
      <dsp:txXfrm rot="-5400000">
        <a:off x="747637" y="987346"/>
        <a:ext cx="4963788" cy="626454"/>
      </dsp:txXfrm>
    </dsp:sp>
    <dsp:sp modelId="{FFA59D38-1CDA-4206-81C1-999E80AACC02}">
      <dsp:nvSpPr>
        <dsp:cNvPr id="0" name=""/>
        <dsp:cNvSpPr/>
      </dsp:nvSpPr>
      <dsp:spPr>
        <a:xfrm rot="5400000">
          <a:off x="-160207" y="2064389"/>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Search engine</a:t>
          </a:r>
        </a:p>
      </dsp:txBody>
      <dsp:txXfrm rot="-5400000">
        <a:off x="2" y="2278000"/>
        <a:ext cx="747637" cy="320416"/>
      </dsp:txXfrm>
    </dsp:sp>
    <dsp:sp modelId="{BC6D108B-468E-4290-9F85-E164DA1DFB28}">
      <dsp:nvSpPr>
        <dsp:cNvPr id="0" name=""/>
        <dsp:cNvSpPr/>
      </dsp:nvSpPr>
      <dsp:spPr>
        <a:xfrm rot="5400000">
          <a:off x="2899359" y="-311840"/>
          <a:ext cx="694234" cy="4997678"/>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for user</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for event</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for accreditation*</a:t>
          </a:r>
        </a:p>
      </dsp:txBody>
      <dsp:txXfrm rot="-5400000">
        <a:off x="747637" y="1873772"/>
        <a:ext cx="4963788" cy="626454"/>
      </dsp:txXfrm>
    </dsp:sp>
    <dsp:sp modelId="{8169D4D6-4A40-42D9-AE62-8BE537D765C9}">
      <dsp:nvSpPr>
        <dsp:cNvPr id="0" name=""/>
        <dsp:cNvSpPr/>
      </dsp:nvSpPr>
      <dsp:spPr>
        <a:xfrm rot="5400000">
          <a:off x="-160207" y="3015116"/>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View</a:t>
          </a:r>
        </a:p>
      </dsp:txBody>
      <dsp:txXfrm rot="-5400000">
        <a:off x="2" y="3228727"/>
        <a:ext cx="747637" cy="320416"/>
      </dsp:txXfrm>
    </dsp:sp>
    <dsp:sp modelId="{344725AD-C7B8-44B3-9ED4-378628F06B10}">
      <dsp:nvSpPr>
        <dsp:cNvPr id="0" name=""/>
        <dsp:cNvSpPr/>
      </dsp:nvSpPr>
      <dsp:spPr>
        <a:xfrm rot="5400000">
          <a:off x="2899359" y="764126"/>
          <a:ext cx="694234" cy="499767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Upcoming event</a:t>
          </a:r>
        </a:p>
        <a:p>
          <a:pPr marL="114300" lvl="1" indent="-114300" algn="l" defTabSz="622300">
            <a:lnSpc>
              <a:spcPct val="90000"/>
            </a:lnSpc>
            <a:spcBef>
              <a:spcPct val="0"/>
            </a:spcBef>
            <a:spcAft>
              <a:spcPct val="15000"/>
            </a:spcAft>
            <a:buChar char="•"/>
          </a:pPr>
          <a:r>
            <a:rPr lang="en-US" sz="1400" kern="1200"/>
            <a:t>Today’s event</a:t>
          </a:r>
        </a:p>
        <a:p>
          <a:pPr marL="114300" lvl="1" indent="-114300" algn="l" defTabSz="622300">
            <a:lnSpc>
              <a:spcPct val="90000"/>
            </a:lnSpc>
            <a:spcBef>
              <a:spcPct val="0"/>
            </a:spcBef>
            <a:spcAft>
              <a:spcPct val="15000"/>
            </a:spcAft>
            <a:buChar char="•"/>
          </a:pPr>
          <a:r>
            <a:rPr lang="en-US" sz="1400" kern="1200"/>
            <a:t>Week’s event</a:t>
          </a:r>
        </a:p>
        <a:p>
          <a:pPr marL="114300" lvl="1" indent="-114300" algn="l" defTabSz="622300">
            <a:lnSpc>
              <a:spcPct val="90000"/>
            </a:lnSpc>
            <a:spcBef>
              <a:spcPct val="0"/>
            </a:spcBef>
            <a:spcAft>
              <a:spcPct val="15000"/>
            </a:spcAft>
            <a:buChar char="•"/>
          </a:pPr>
          <a:r>
            <a:rPr lang="en-US" sz="1400" kern="1200"/>
            <a:t>Calendar</a:t>
          </a:r>
        </a:p>
        <a:p>
          <a:pPr marL="114300" lvl="1" indent="-114300" algn="l" defTabSz="622300">
            <a:lnSpc>
              <a:spcPct val="90000"/>
            </a:lnSpc>
            <a:spcBef>
              <a:spcPct val="0"/>
            </a:spcBef>
            <a:spcAft>
              <a:spcPct val="15000"/>
            </a:spcAft>
            <a:buChar char="•"/>
          </a:pPr>
          <a:r>
            <a:rPr lang="en-US" sz="1400" kern="1200"/>
            <a:t>Category statistics</a:t>
          </a:r>
        </a:p>
      </dsp:txBody>
      <dsp:txXfrm rot="-5400000">
        <a:off x="747637" y="2949738"/>
        <a:ext cx="4963788" cy="626454"/>
      </dsp:txXfrm>
    </dsp:sp>
    <dsp:sp modelId="{FAE48FDD-811E-422B-8A1D-A9726F1857DC}">
      <dsp:nvSpPr>
        <dsp:cNvPr id="0" name=""/>
        <dsp:cNvSpPr/>
      </dsp:nvSpPr>
      <dsp:spPr>
        <a:xfrm rot="5400000">
          <a:off x="-160207" y="3965842"/>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Navigate</a:t>
          </a:r>
        </a:p>
      </dsp:txBody>
      <dsp:txXfrm rot="-5400000">
        <a:off x="2" y="4179453"/>
        <a:ext cx="747637" cy="320416"/>
      </dsp:txXfrm>
    </dsp:sp>
    <dsp:sp modelId="{4D180390-4D7B-474D-9013-5193FC9916B3}">
      <dsp:nvSpPr>
        <dsp:cNvPr id="0" name=""/>
        <dsp:cNvSpPr/>
      </dsp:nvSpPr>
      <dsp:spPr>
        <a:xfrm rot="5400000">
          <a:off x="2899359" y="1653912"/>
          <a:ext cx="694234" cy="499767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Navigate to a category</a:t>
          </a:r>
        </a:p>
      </dsp:txBody>
      <dsp:txXfrm rot="-5400000">
        <a:off x="747637" y="3839524"/>
        <a:ext cx="4963788" cy="6264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4479" y="65677"/>
          <a:ext cx="1124754" cy="56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Reminders</a:t>
          </a:r>
        </a:p>
      </dsp:txBody>
      <dsp:txXfrm>
        <a:off x="54479" y="65677"/>
        <a:ext cx="1124754" cy="561218"/>
      </dsp:txXfrm>
    </dsp:sp>
    <dsp:sp modelId="{812BC6F4-E953-4721-8ADE-8BFE2DDF19CA}">
      <dsp:nvSpPr>
        <dsp:cNvPr id="0" name=""/>
        <dsp:cNvSpPr/>
      </dsp:nvSpPr>
      <dsp:spPr>
        <a:xfrm>
          <a:off x="54479"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11161"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67842"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24524"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81206"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37887"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994569"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848366" y="1848366"/>
          <a:ext cx="5014740" cy="13180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Customization</a:t>
          </a:r>
        </a:p>
      </dsp:txBody>
      <dsp:txXfrm rot="-5400000">
        <a:off x="1" y="659002"/>
        <a:ext cx="1318006" cy="3696734"/>
      </dsp:txXfrm>
    </dsp:sp>
    <dsp:sp modelId="{368C63B5-9371-4C7F-B6BC-F4B0767C2D98}">
      <dsp:nvSpPr>
        <dsp:cNvPr id="0" name=""/>
        <dsp:cNvSpPr/>
      </dsp:nvSpPr>
      <dsp:spPr>
        <a:xfrm rot="5400000">
          <a:off x="4451183" y="-1802112"/>
          <a:ext cx="574365" cy="432773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US" sz="1600" kern="120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Upload images to be used in the event</a:t>
          </a:r>
        </a:p>
      </dsp:txBody>
      <dsp:txXfrm rot="-5400000">
        <a:off x="2574499" y="102610"/>
        <a:ext cx="4299695" cy="5182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3320" y="135678"/>
          <a:ext cx="844212" cy="4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Images</a:t>
          </a:r>
        </a:p>
      </dsp:txBody>
      <dsp:txXfrm>
        <a:off x="73320" y="135678"/>
        <a:ext cx="844212" cy="421239"/>
      </dsp:txXfrm>
    </dsp:sp>
    <dsp:sp modelId="{812BC6F4-E953-4721-8ADE-8BFE2DDF19CA}">
      <dsp:nvSpPr>
        <dsp:cNvPr id="0" name=""/>
        <dsp:cNvSpPr/>
      </dsp:nvSpPr>
      <dsp:spPr>
        <a:xfrm>
          <a:off x="73320"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29849"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86377"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42906"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99435"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55963"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12492"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4479" y="65677"/>
          <a:ext cx="1124754" cy="56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Reminders</a:t>
          </a:r>
        </a:p>
      </dsp:txBody>
      <dsp:txXfrm>
        <a:off x="54479" y="65677"/>
        <a:ext cx="1124754" cy="561218"/>
      </dsp:txXfrm>
    </dsp:sp>
    <dsp:sp modelId="{812BC6F4-E953-4721-8ADE-8BFE2DDF19CA}">
      <dsp:nvSpPr>
        <dsp:cNvPr id="0" name=""/>
        <dsp:cNvSpPr/>
      </dsp:nvSpPr>
      <dsp:spPr>
        <a:xfrm>
          <a:off x="54479"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11161"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67842"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24524"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81206"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37887"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994569" y="626896"/>
          <a:ext cx="148045" cy="2467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3320" y="114617"/>
          <a:ext cx="928637" cy="46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Menu</a:t>
          </a:r>
        </a:p>
      </dsp:txBody>
      <dsp:txXfrm>
        <a:off x="73320" y="114617"/>
        <a:ext cx="928637" cy="463363"/>
      </dsp:txXfrm>
    </dsp:sp>
    <dsp:sp modelId="{812BC6F4-E953-4721-8ADE-8BFE2DDF19CA}">
      <dsp:nvSpPr>
        <dsp:cNvPr id="0" name=""/>
        <dsp:cNvSpPr/>
      </dsp:nvSpPr>
      <dsp:spPr>
        <a:xfrm>
          <a:off x="73320"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29849"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86377"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42906"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99435"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55963"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12492"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83357" y="81214"/>
          <a:ext cx="1055762" cy="52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Email templates</a:t>
          </a:r>
        </a:p>
      </dsp:txBody>
      <dsp:txXfrm>
        <a:off x="83357" y="81214"/>
        <a:ext cx="1055762" cy="526795"/>
      </dsp:txXfrm>
    </dsp:sp>
    <dsp:sp modelId="{812BC6F4-E953-4721-8ADE-8BFE2DDF19CA}">
      <dsp:nvSpPr>
        <dsp:cNvPr id="0" name=""/>
        <dsp:cNvSpPr/>
      </dsp:nvSpPr>
      <dsp:spPr>
        <a:xfrm>
          <a:off x="83357"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61314"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439270"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617227"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795183"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973140"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151096"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396286" y="402852"/>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Reports</a:t>
          </a:r>
        </a:p>
      </dsp:txBody>
      <dsp:txXfrm rot="-5400000">
        <a:off x="1" y="931233"/>
        <a:ext cx="1849336" cy="792573"/>
      </dsp:txXfrm>
    </dsp:sp>
    <dsp:sp modelId="{368C63B5-9371-4C7F-B6BC-F4B0767C2D98}">
      <dsp:nvSpPr>
        <dsp:cNvPr id="0" name=""/>
        <dsp:cNvSpPr/>
      </dsp:nvSpPr>
      <dsp:spPr>
        <a:xfrm rot="5400000">
          <a:off x="3426518" y="-679521"/>
          <a:ext cx="707331" cy="380863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See the logs of the event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Audit trails of actions taken on any registrant by whom and when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Apply filter [Email, event, management, participants, reviewing]</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registrants by name, email</a:t>
          </a:r>
        </a:p>
      </dsp:txBody>
      <dsp:txXfrm rot="-5400000">
        <a:off x="1875869" y="905657"/>
        <a:ext cx="3774102" cy="638273"/>
      </dsp:txXfrm>
    </dsp:sp>
    <dsp:sp modelId="{9DCB8250-4A99-45CF-9908-73C80DC8D988}">
      <dsp:nvSpPr>
        <dsp:cNvPr id="0" name=""/>
        <dsp:cNvSpPr/>
      </dsp:nvSpPr>
      <dsp:spPr>
        <a:xfrm rot="5400000">
          <a:off x="-396286" y="2762550"/>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Statistics</a:t>
          </a:r>
        </a:p>
      </dsp:txBody>
      <dsp:txXfrm rot="-5400000">
        <a:off x="1" y="3290931"/>
        <a:ext cx="1849336" cy="792573"/>
      </dsp:txXfrm>
    </dsp:sp>
    <dsp:sp modelId="{F3CB69C8-A79F-4D0A-A575-27AA5F2C4A06}">
      <dsp:nvSpPr>
        <dsp:cNvPr id="0" name=""/>
        <dsp:cNvSpPr/>
      </dsp:nvSpPr>
      <dsp:spPr>
        <a:xfrm rot="5400000">
          <a:off x="3092467" y="1723102"/>
          <a:ext cx="1386809" cy="389597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chemeClr val="accent2">
                <a:lumMod val="75000"/>
              </a:scheme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Need to have the reporter role</a:t>
          </a:r>
          <a:endParaRPr lang="en-US" sz="1600" kern="1200">
            <a:solidFill>
              <a:schemeClr val="accent2">
                <a:lumMod val="75000"/>
              </a:scheme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Analytical module based on the access to the category or subcategory</a:t>
          </a:r>
          <a:endParaRPr lang="en-US" sz="1600" kern="1200">
            <a:solidFill>
              <a:schemeClr val="accent2">
                <a:lumMod val="75000"/>
              </a:schemeClr>
            </a:solidFill>
            <a:latin typeface="Calibri" panose="020F0502020204030204"/>
            <a:ea typeface="+mn-ea"/>
            <a:cs typeface="+mn-cs"/>
          </a:endParaRPr>
        </a:p>
      </dsp:txBody>
      <dsp:txXfrm rot="-5400000">
        <a:off x="1837882" y="3045385"/>
        <a:ext cx="3828281" cy="12514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396286" y="396286"/>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Registrations</a:t>
          </a:r>
        </a:p>
      </dsp:txBody>
      <dsp:txXfrm rot="-5400000">
        <a:off x="1" y="924667"/>
        <a:ext cx="1849336" cy="792573"/>
      </dsp:txXfrm>
    </dsp:sp>
    <dsp:sp modelId="{368C63B5-9371-4C7F-B6BC-F4B0767C2D98}">
      <dsp:nvSpPr>
        <dsp:cNvPr id="0" name=""/>
        <dsp:cNvSpPr/>
      </dsp:nvSpPr>
      <dsp:spPr>
        <a:xfrm rot="5400000">
          <a:off x="3466997" y="-746547"/>
          <a:ext cx="707331" cy="3849266"/>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the list of registrations (</a:t>
          </a:r>
          <a:r>
            <a:rPr lang="en-US" sz="1600" kern="1200" err="1">
              <a:solidFill>
                <a:srgbClr val="000000">
                  <a:hueOff val="0"/>
                  <a:satOff val="0"/>
                  <a:lumOff val="0"/>
                  <a:alphaOff val="0"/>
                </a:srgbClr>
              </a:solidFill>
              <a:latin typeface="Calibri" panose="020F0502020204030204"/>
              <a:ea typeface="+mn-ea"/>
              <a:cs typeface="+mn-cs"/>
            </a:rPr>
            <a:t>LoR</a:t>
          </a:r>
          <a:r>
            <a:rPr lang="en-US" sz="1600" kern="120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registration(s)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Vetting the registration(s), if needed</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registrant to Watchlist</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Send email notification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registrants’ logs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badge validity</a:t>
          </a:r>
        </a:p>
      </dsp:txBody>
      <dsp:txXfrm rot="-5400000">
        <a:off x="1896030" y="858949"/>
        <a:ext cx="3814737" cy="638273"/>
      </dsp:txXfrm>
    </dsp:sp>
    <dsp:sp modelId="{9DCB8250-4A99-45CF-9908-73C80DC8D988}">
      <dsp:nvSpPr>
        <dsp:cNvPr id="0" name=""/>
        <dsp:cNvSpPr/>
      </dsp:nvSpPr>
      <dsp:spPr>
        <a:xfrm rot="5400000">
          <a:off x="-396286" y="2762550"/>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Protection</a:t>
          </a:r>
        </a:p>
      </dsp:txBody>
      <dsp:txXfrm rot="-5400000">
        <a:off x="1" y="3290931"/>
        <a:ext cx="1849336" cy="792573"/>
      </dsp:txXfrm>
    </dsp:sp>
    <dsp:sp modelId="{F3CB69C8-A79F-4D0A-A575-27AA5F2C4A06}">
      <dsp:nvSpPr>
        <dsp:cNvPr id="0" name=""/>
        <dsp:cNvSpPr/>
      </dsp:nvSpPr>
      <dsp:spPr>
        <a:xfrm rot="5400000">
          <a:off x="3103921" y="1808535"/>
          <a:ext cx="1386809" cy="389597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security officer member(s) for a </a:t>
          </a:r>
          <a:r>
            <a:rPr lang="en-US" sz="1600" kern="1200">
              <a:solidFill>
                <a:schemeClr val="accent2">
                  <a:lumMod val="75000"/>
                </a:schemeClr>
              </a:solidFill>
              <a:latin typeface="Calibri" panose="020F0502020204030204"/>
              <a:ea typeface="+mn-ea"/>
              <a:cs typeface="+mn-cs"/>
            </a:rPr>
            <a:t>location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security officer member(s)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endParaRPr lang="en-US" sz="1600" kern="1200">
            <a:solidFill>
              <a:schemeClr val="accent2">
                <a:lumMod val="75000"/>
              </a:scheme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reporter(s) as per </a:t>
          </a:r>
          <a:r>
            <a:rPr lang="en-US" sz="1600" kern="1200">
              <a:solidFill>
                <a:schemeClr val="accent2">
                  <a:lumMod val="75000"/>
                </a:schemeClr>
              </a:solidFill>
              <a:latin typeface="Calibri" panose="020F0502020204030204"/>
              <a:ea typeface="+mn-ea"/>
              <a:cs typeface="+mn-cs"/>
            </a:rPr>
            <a:t>location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reporter(s)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badge assistant(s)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check-in officer(s) at </a:t>
          </a:r>
          <a:r>
            <a:rPr lang="en-US" sz="1600" kern="1200">
              <a:solidFill>
                <a:schemeClr val="accent2">
                  <a:lumMod val="75000"/>
                </a:schemeClr>
              </a:solidFill>
              <a:latin typeface="Calibri" panose="020F0502020204030204"/>
              <a:ea typeface="+mn-ea"/>
              <a:cs typeface="+mn-cs"/>
            </a:rPr>
            <a:t>category</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event</a:t>
          </a:r>
          <a:r>
            <a:rPr lang="en-US" sz="1600" kern="1200">
              <a:solidFill>
                <a:srgbClr val="000000">
                  <a:hueOff val="0"/>
                  <a:satOff val="0"/>
                  <a:lumOff val="0"/>
                  <a:alphaOff val="0"/>
                </a:srgbClr>
              </a:solidFill>
              <a:latin typeface="Calibri" panose="020F0502020204030204"/>
              <a:ea typeface="+mn-ea"/>
              <a:cs typeface="+mn-cs"/>
            </a:rPr>
            <a:t> level</a:t>
          </a:r>
        </a:p>
      </dsp:txBody>
      <dsp:txXfrm rot="-5400000">
        <a:off x="1849336" y="3130818"/>
        <a:ext cx="3828281" cy="12514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19A7A-691D-4346-A46E-DFAAEF23BD0B}">
      <dsp:nvSpPr>
        <dsp:cNvPr id="0" name=""/>
        <dsp:cNvSpPr/>
      </dsp:nvSpPr>
      <dsp:spPr>
        <a:xfrm>
          <a:off x="1954440" y="697898"/>
          <a:ext cx="127842" cy="560071"/>
        </a:xfrm>
        <a:custGeom>
          <a:avLst/>
          <a:gdLst/>
          <a:ahLst/>
          <a:cxnLst/>
          <a:rect l="0" t="0" r="0" b="0"/>
          <a:pathLst>
            <a:path>
              <a:moveTo>
                <a:pt x="127842" y="0"/>
              </a:moveTo>
              <a:lnTo>
                <a:pt x="127842" y="560071"/>
              </a:lnTo>
              <a:lnTo>
                <a:pt x="0" y="560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A2E2D8-F9BF-49DA-8191-72B0F083754B}">
      <dsp:nvSpPr>
        <dsp:cNvPr id="0" name=""/>
        <dsp:cNvSpPr/>
      </dsp:nvSpPr>
      <dsp:spPr>
        <a:xfrm>
          <a:off x="2082283" y="697898"/>
          <a:ext cx="1473230" cy="1120142"/>
        </a:xfrm>
        <a:custGeom>
          <a:avLst/>
          <a:gdLst/>
          <a:ahLst/>
          <a:cxnLst/>
          <a:rect l="0" t="0" r="0" b="0"/>
          <a:pathLst>
            <a:path>
              <a:moveTo>
                <a:pt x="0" y="0"/>
              </a:moveTo>
              <a:lnTo>
                <a:pt x="0" y="992299"/>
              </a:lnTo>
              <a:lnTo>
                <a:pt x="1473230" y="992299"/>
              </a:lnTo>
              <a:lnTo>
                <a:pt x="1473230" y="1120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4808F3-3033-485C-99AF-BB36BF78270A}">
      <dsp:nvSpPr>
        <dsp:cNvPr id="0" name=""/>
        <dsp:cNvSpPr/>
      </dsp:nvSpPr>
      <dsp:spPr>
        <a:xfrm>
          <a:off x="2036562" y="697898"/>
          <a:ext cx="91440" cy="1120142"/>
        </a:xfrm>
        <a:custGeom>
          <a:avLst/>
          <a:gdLst/>
          <a:ahLst/>
          <a:cxnLst/>
          <a:rect l="0" t="0" r="0" b="0"/>
          <a:pathLst>
            <a:path>
              <a:moveTo>
                <a:pt x="45720" y="0"/>
              </a:moveTo>
              <a:lnTo>
                <a:pt x="45720" y="1120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222575-7803-424C-865F-BC72976FD4C5}">
      <dsp:nvSpPr>
        <dsp:cNvPr id="0" name=""/>
        <dsp:cNvSpPr/>
      </dsp:nvSpPr>
      <dsp:spPr>
        <a:xfrm>
          <a:off x="609052" y="697898"/>
          <a:ext cx="1473230" cy="1120142"/>
        </a:xfrm>
        <a:custGeom>
          <a:avLst/>
          <a:gdLst/>
          <a:ahLst/>
          <a:cxnLst/>
          <a:rect l="0" t="0" r="0" b="0"/>
          <a:pathLst>
            <a:path>
              <a:moveTo>
                <a:pt x="1473230" y="0"/>
              </a:moveTo>
              <a:lnTo>
                <a:pt x="1473230" y="992299"/>
              </a:lnTo>
              <a:lnTo>
                <a:pt x="0" y="992299"/>
              </a:lnTo>
              <a:lnTo>
                <a:pt x="0" y="1120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16978-F242-44F6-A42F-3A3DC725528B}">
      <dsp:nvSpPr>
        <dsp:cNvPr id="0" name=""/>
        <dsp:cNvSpPr/>
      </dsp:nvSpPr>
      <dsp:spPr>
        <a:xfrm>
          <a:off x="1473510" y="89125"/>
          <a:ext cx="1217545" cy="608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0999"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t>SecOff</a:t>
          </a:r>
          <a:r>
            <a:rPr lang="en-US" sz="1600" kern="1200"/>
            <a:t> Man</a:t>
          </a:r>
        </a:p>
      </dsp:txBody>
      <dsp:txXfrm>
        <a:off x="1473510" y="89125"/>
        <a:ext cx="1217545" cy="608772"/>
      </dsp:txXfrm>
    </dsp:sp>
    <dsp:sp modelId="{2AAA5D75-56BF-4B39-953F-C572EB3F6BC7}">
      <dsp:nvSpPr>
        <dsp:cNvPr id="0" name=""/>
        <dsp:cNvSpPr/>
      </dsp:nvSpPr>
      <dsp:spPr>
        <a:xfrm>
          <a:off x="1534387" y="150002"/>
          <a:ext cx="365263" cy="487018"/>
        </a:xfrm>
        <a:prstGeom prst="rect">
          <a:avLst/>
        </a:prstGeom>
        <a:blipFill>
          <a:blip xmlns:r="http://schemas.openxmlformats.org/officeDocument/2006/relationships" r:embed="rId1">
            <a:alphaModFix/>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17000" r="-17000"/>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E2D344D5-6DDA-40C0-8786-54A1AB638693}">
      <dsp:nvSpPr>
        <dsp:cNvPr id="0" name=""/>
        <dsp:cNvSpPr/>
      </dsp:nvSpPr>
      <dsp:spPr>
        <a:xfrm>
          <a:off x="279" y="1818040"/>
          <a:ext cx="1217545" cy="608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0999"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Badge Assistant</a:t>
          </a:r>
        </a:p>
      </dsp:txBody>
      <dsp:txXfrm>
        <a:off x="279" y="1818040"/>
        <a:ext cx="1217545" cy="608772"/>
      </dsp:txXfrm>
    </dsp:sp>
    <dsp:sp modelId="{E88FF56E-215C-4123-B467-F62680DEA780}">
      <dsp:nvSpPr>
        <dsp:cNvPr id="0" name=""/>
        <dsp:cNvSpPr/>
      </dsp:nvSpPr>
      <dsp:spPr>
        <a:xfrm>
          <a:off x="61156" y="1878917"/>
          <a:ext cx="365263" cy="487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00" r="-17000"/>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1CEEC565-E2B6-49B6-98B2-ACC65512D729}">
      <dsp:nvSpPr>
        <dsp:cNvPr id="0" name=""/>
        <dsp:cNvSpPr/>
      </dsp:nvSpPr>
      <dsp:spPr>
        <a:xfrm>
          <a:off x="1473510" y="1818040"/>
          <a:ext cx="1217545" cy="608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0999"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Check-in Officer</a:t>
          </a:r>
        </a:p>
      </dsp:txBody>
      <dsp:txXfrm>
        <a:off x="1473510" y="1818040"/>
        <a:ext cx="1217545" cy="608772"/>
      </dsp:txXfrm>
    </dsp:sp>
    <dsp:sp modelId="{3A7D1823-7E8D-4243-9462-F4EE52EAA082}">
      <dsp:nvSpPr>
        <dsp:cNvPr id="0" name=""/>
        <dsp:cNvSpPr/>
      </dsp:nvSpPr>
      <dsp:spPr>
        <a:xfrm>
          <a:off x="1537019" y="1878917"/>
          <a:ext cx="360000" cy="4870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00" r="-17000"/>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91187C23-3BF7-4B3F-A529-43E6E6B6DF79}">
      <dsp:nvSpPr>
        <dsp:cNvPr id="0" name=""/>
        <dsp:cNvSpPr/>
      </dsp:nvSpPr>
      <dsp:spPr>
        <a:xfrm>
          <a:off x="2946740" y="1818040"/>
          <a:ext cx="1217545" cy="608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0999"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Reporter</a:t>
          </a:r>
        </a:p>
      </dsp:txBody>
      <dsp:txXfrm>
        <a:off x="2946740" y="1818040"/>
        <a:ext cx="1217545" cy="608772"/>
      </dsp:txXfrm>
    </dsp:sp>
    <dsp:sp modelId="{55D8EE83-7C8F-4CFB-BF4A-1D704AD9C07B}">
      <dsp:nvSpPr>
        <dsp:cNvPr id="0" name=""/>
        <dsp:cNvSpPr/>
      </dsp:nvSpPr>
      <dsp:spPr>
        <a:xfrm>
          <a:off x="3007617" y="1878917"/>
          <a:ext cx="365263" cy="4870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00" r="-17000"/>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C0DB8301-AB29-4709-B6E8-16A77564D68C}">
      <dsp:nvSpPr>
        <dsp:cNvPr id="0" name=""/>
        <dsp:cNvSpPr/>
      </dsp:nvSpPr>
      <dsp:spPr>
        <a:xfrm>
          <a:off x="736894" y="953583"/>
          <a:ext cx="1217545" cy="608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0999"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t>SecOff</a:t>
          </a:r>
          <a:endParaRPr lang="en-US" sz="1600" kern="1200"/>
        </a:p>
      </dsp:txBody>
      <dsp:txXfrm>
        <a:off x="736894" y="953583"/>
        <a:ext cx="1217545" cy="608772"/>
      </dsp:txXfrm>
    </dsp:sp>
    <dsp:sp modelId="{9ACEAF7F-60A0-44D0-8E0C-686D4D0D0EC5}">
      <dsp:nvSpPr>
        <dsp:cNvPr id="0" name=""/>
        <dsp:cNvSpPr/>
      </dsp:nvSpPr>
      <dsp:spPr>
        <a:xfrm>
          <a:off x="797772" y="1014460"/>
          <a:ext cx="365263" cy="4870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00" r="-17000"/>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269694" y="272176"/>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Report</a:t>
          </a:r>
        </a:p>
      </dsp:txBody>
      <dsp:txXfrm rot="-5400000">
        <a:off x="1" y="631769"/>
        <a:ext cx="1258576" cy="539390"/>
      </dsp:txXfrm>
    </dsp:sp>
    <dsp:sp modelId="{368C63B5-9371-4C7F-B6BC-F4B0767C2D98}">
      <dsp:nvSpPr>
        <dsp:cNvPr id="0" name=""/>
        <dsp:cNvSpPr/>
      </dsp:nvSpPr>
      <dsp:spPr>
        <a:xfrm rot="5400000">
          <a:off x="3288132" y="-1416706"/>
          <a:ext cx="481378" cy="443294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See the logs</a:t>
          </a:r>
        </a:p>
      </dsp:txBody>
      <dsp:txXfrm rot="-5400000">
        <a:off x="1312350" y="582575"/>
        <a:ext cx="4409444" cy="434380"/>
      </dsp:txXfrm>
    </dsp:sp>
    <dsp:sp modelId="{DF990DE3-D4F4-4BAE-AF85-FF6DE375A0DB}">
      <dsp:nvSpPr>
        <dsp:cNvPr id="0" name=""/>
        <dsp:cNvSpPr/>
      </dsp:nvSpPr>
      <dsp:spPr>
        <a:xfrm rot="5400000">
          <a:off x="-269694" y="1878081"/>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Customization</a:t>
          </a:r>
          <a:endParaRPr lang="en-US" sz="1600" kern="1200"/>
        </a:p>
      </dsp:txBody>
      <dsp:txXfrm rot="-5400000">
        <a:off x="1" y="2237674"/>
        <a:ext cx="1258576" cy="539390"/>
      </dsp:txXfrm>
    </dsp:sp>
    <dsp:sp modelId="{F2A62A00-15AD-4407-945F-074BFF04DD49}">
      <dsp:nvSpPr>
        <dsp:cNvPr id="0" name=""/>
        <dsp:cNvSpPr/>
      </dsp:nvSpPr>
      <dsp:spPr>
        <a:xfrm rot="5400000">
          <a:off x="2917607" y="-23947"/>
          <a:ext cx="1168677" cy="443334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Define default badge validity for each representation type</a:t>
          </a:r>
        </a:p>
      </dsp:txBody>
      <dsp:txXfrm rot="-5400000">
        <a:off x="1285272" y="1665438"/>
        <a:ext cx="4376297" cy="1054577"/>
      </dsp:txXfrm>
    </dsp:sp>
    <dsp:sp modelId="{9DCB8250-4A99-45CF-9908-73C80DC8D988}">
      <dsp:nvSpPr>
        <dsp:cNvPr id="0" name=""/>
        <dsp:cNvSpPr/>
      </dsp:nvSpPr>
      <dsp:spPr>
        <a:xfrm rot="5400000">
          <a:off x="-269694" y="3483987"/>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Badge Printing</a:t>
          </a:r>
        </a:p>
      </dsp:txBody>
      <dsp:txXfrm rot="-5400000">
        <a:off x="1" y="3843580"/>
        <a:ext cx="1258576" cy="539390"/>
      </dsp:txXfrm>
    </dsp:sp>
    <dsp:sp modelId="{F3CB69C8-A79F-4D0A-A575-27AA5F2C4A06}">
      <dsp:nvSpPr>
        <dsp:cNvPr id="0" name=""/>
        <dsp:cNvSpPr/>
      </dsp:nvSpPr>
      <dsp:spPr>
        <a:xfrm rot="5400000">
          <a:off x="3030045" y="1917072"/>
          <a:ext cx="943800" cy="448673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Preview badge</a:t>
          </a:r>
          <a:endParaRPr lang="en-US" sz="1600" kern="1200">
            <a:solidFill>
              <a:schemeClr val="accent2">
                <a:lumMod val="75000"/>
              </a:scheme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Check-in registrant(s)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Select the badge template, if multiple templates are available</a:t>
          </a:r>
        </a:p>
        <a:p>
          <a:pPr marL="171450" lvl="1" indent="-171450" algn="l" defTabSz="711200">
            <a:lnSpc>
              <a:spcPct val="90000"/>
            </a:lnSpc>
            <a:spcBef>
              <a:spcPct val="0"/>
            </a:spcBef>
            <a:spcAft>
              <a:spcPct val="15000"/>
            </a:spcAft>
            <a:buChar char="•"/>
          </a:pPr>
          <a:r>
            <a:rPr lang="en-US" sz="1600" kern="1200">
              <a:solidFill>
                <a:schemeClr val="accent2">
                  <a:lumMod val="75000"/>
                </a:schemeClr>
              </a:solidFill>
              <a:latin typeface="Calibri" panose="020F0502020204030204"/>
              <a:ea typeface="+mn-ea"/>
              <a:cs typeface="+mn-cs"/>
            </a:rPr>
            <a:t>Export to CCURE 9000</a:t>
          </a:r>
          <a:r>
            <a:rPr lang="en-US" sz="1600" kern="1200">
              <a:solidFill>
                <a:srgbClr val="000000">
                  <a:hueOff val="0"/>
                  <a:satOff val="0"/>
                  <a:lumOff val="0"/>
                  <a:alphaOff val="0"/>
                </a:srgbClr>
              </a:solidFill>
              <a:latin typeface="Calibri" panose="020F0502020204030204"/>
              <a:ea typeface="+mn-ea"/>
              <a:cs typeface="+mn-cs"/>
            </a:rPr>
            <a:t>, if the location is Palais des nation or Palais Wilson</a:t>
          </a:r>
        </a:p>
      </dsp:txBody>
      <dsp:txXfrm rot="-5400000">
        <a:off x="1258576" y="3734615"/>
        <a:ext cx="4440666" cy="851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60207" y="190941"/>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News</a:t>
          </a:r>
        </a:p>
      </dsp:txBody>
      <dsp:txXfrm rot="-5400000">
        <a:off x="2" y="404552"/>
        <a:ext cx="747637" cy="320416"/>
      </dsp:txXfrm>
    </dsp:sp>
    <dsp:sp modelId="{368C63B5-9371-4C7F-B6BC-F4B0767C2D98}">
      <dsp:nvSpPr>
        <dsp:cNvPr id="0" name=""/>
        <dsp:cNvSpPr/>
      </dsp:nvSpPr>
      <dsp:spPr>
        <a:xfrm rot="5400000">
          <a:off x="2880668" y="-2114888"/>
          <a:ext cx="694234" cy="4924012"/>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Release Notes for each version</a:t>
          </a:r>
        </a:p>
      </dsp:txBody>
      <dsp:txXfrm rot="-5400000">
        <a:off x="765779" y="33891"/>
        <a:ext cx="4890122" cy="626454"/>
      </dsp:txXfrm>
    </dsp:sp>
    <dsp:sp modelId="{9DCB8250-4A99-45CF-9908-73C80DC8D988}">
      <dsp:nvSpPr>
        <dsp:cNvPr id="0" name=""/>
        <dsp:cNvSpPr/>
      </dsp:nvSpPr>
      <dsp:spPr>
        <a:xfrm rot="5400000">
          <a:off x="-160207" y="1113663"/>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Upcoming events</a:t>
          </a:r>
        </a:p>
      </dsp:txBody>
      <dsp:txXfrm rot="-5400000">
        <a:off x="2" y="1327274"/>
        <a:ext cx="747637" cy="320416"/>
      </dsp:txXfrm>
    </dsp:sp>
    <dsp:sp modelId="{F3CB69C8-A79F-4D0A-A575-27AA5F2C4A06}">
      <dsp:nvSpPr>
        <dsp:cNvPr id="0" name=""/>
        <dsp:cNvSpPr/>
      </dsp:nvSpPr>
      <dsp:spPr>
        <a:xfrm rot="5400000">
          <a:off x="2899176" y="-1198084"/>
          <a:ext cx="694599" cy="4997678"/>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List of ongoing and upcoming events</a:t>
          </a:r>
        </a:p>
      </dsp:txBody>
      <dsp:txXfrm rot="-5400000">
        <a:off x="747637" y="987363"/>
        <a:ext cx="4963770" cy="626783"/>
      </dsp:txXfrm>
    </dsp:sp>
    <dsp:sp modelId="{FFA59D38-1CDA-4206-81C1-999E80AACC02}">
      <dsp:nvSpPr>
        <dsp:cNvPr id="0" name=""/>
        <dsp:cNvSpPr/>
      </dsp:nvSpPr>
      <dsp:spPr>
        <a:xfrm rot="5400000">
          <a:off x="-160207" y="2064389"/>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Highlights</a:t>
          </a:r>
        </a:p>
      </dsp:txBody>
      <dsp:txXfrm rot="-5400000">
        <a:off x="2" y="2278000"/>
        <a:ext cx="747637" cy="320416"/>
      </dsp:txXfrm>
    </dsp:sp>
    <dsp:sp modelId="{BC6D108B-468E-4290-9F85-E164DA1DFB28}">
      <dsp:nvSpPr>
        <dsp:cNvPr id="0" name=""/>
        <dsp:cNvSpPr/>
      </dsp:nvSpPr>
      <dsp:spPr>
        <a:xfrm rot="5400000">
          <a:off x="2899359" y="-311840"/>
          <a:ext cx="694234" cy="4997678"/>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List of the highlighted categories </a:t>
          </a:r>
        </a:p>
      </dsp:txBody>
      <dsp:txXfrm rot="-5400000">
        <a:off x="747637" y="1873772"/>
        <a:ext cx="4963788" cy="626454"/>
      </dsp:txXfrm>
    </dsp:sp>
    <dsp:sp modelId="{8169D4D6-4A40-42D9-AE62-8BE537D765C9}">
      <dsp:nvSpPr>
        <dsp:cNvPr id="0" name=""/>
        <dsp:cNvSpPr/>
      </dsp:nvSpPr>
      <dsp:spPr>
        <a:xfrm rot="5400000">
          <a:off x="-160207" y="3015116"/>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Categories</a:t>
          </a:r>
        </a:p>
      </dsp:txBody>
      <dsp:txXfrm rot="-5400000">
        <a:off x="2" y="3228727"/>
        <a:ext cx="747637" cy="320416"/>
      </dsp:txXfrm>
    </dsp:sp>
    <dsp:sp modelId="{344725AD-C7B8-44B3-9ED4-378628F06B10}">
      <dsp:nvSpPr>
        <dsp:cNvPr id="0" name=""/>
        <dsp:cNvSpPr/>
      </dsp:nvSpPr>
      <dsp:spPr>
        <a:xfrm rot="5400000">
          <a:off x="2899359" y="764126"/>
          <a:ext cx="694234" cy="499767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Folder for each entity/client</a:t>
          </a:r>
        </a:p>
        <a:p>
          <a:pPr marL="171450" lvl="1" indent="-171450" algn="l" defTabSz="711200">
            <a:lnSpc>
              <a:spcPct val="90000"/>
            </a:lnSpc>
            <a:spcBef>
              <a:spcPct val="0"/>
            </a:spcBef>
            <a:spcAft>
              <a:spcPct val="15000"/>
            </a:spcAft>
            <a:buChar char="•"/>
          </a:pPr>
          <a:r>
            <a:rPr lang="en-US" sz="1600" kern="1200"/>
            <a:t>Contains only subcategory(</a:t>
          </a:r>
          <a:r>
            <a:rPr lang="en-US" sz="1600" kern="1200" err="1"/>
            <a:t>ies</a:t>
          </a:r>
          <a:r>
            <a:rPr lang="en-US" sz="1600" kern="1200"/>
            <a:t>)</a:t>
          </a:r>
        </a:p>
        <a:p>
          <a:pPr marL="171450" lvl="1" indent="-171450" algn="l" defTabSz="711200">
            <a:lnSpc>
              <a:spcPct val="90000"/>
            </a:lnSpc>
            <a:spcBef>
              <a:spcPct val="0"/>
            </a:spcBef>
            <a:spcAft>
              <a:spcPct val="15000"/>
            </a:spcAft>
            <a:buChar char="•"/>
          </a:pPr>
          <a:r>
            <a:rPr lang="en-US" sz="1600" kern="1200"/>
            <a:t>Combination of events and subcategory(</a:t>
          </a:r>
          <a:r>
            <a:rPr lang="en-US" sz="1600" kern="1200" err="1"/>
            <a:t>ies</a:t>
          </a:r>
          <a:r>
            <a:rPr lang="en-US" sz="1600" kern="1200"/>
            <a:t>)</a:t>
          </a:r>
        </a:p>
      </dsp:txBody>
      <dsp:txXfrm rot="-5400000">
        <a:off x="747637" y="2949738"/>
        <a:ext cx="4963788" cy="626454"/>
      </dsp:txXfrm>
    </dsp:sp>
    <dsp:sp modelId="{FAE48FDD-811E-422B-8A1D-A9726F1857DC}">
      <dsp:nvSpPr>
        <dsp:cNvPr id="0" name=""/>
        <dsp:cNvSpPr/>
      </dsp:nvSpPr>
      <dsp:spPr>
        <a:xfrm rot="5400000">
          <a:off x="-160207" y="3965842"/>
          <a:ext cx="1068053" cy="747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Contact</a:t>
          </a:r>
        </a:p>
      </dsp:txBody>
      <dsp:txXfrm rot="-5400000">
        <a:off x="2" y="4179453"/>
        <a:ext cx="747637" cy="320416"/>
      </dsp:txXfrm>
    </dsp:sp>
    <dsp:sp modelId="{4D180390-4D7B-474D-9013-5193FC9916B3}">
      <dsp:nvSpPr>
        <dsp:cNvPr id="0" name=""/>
        <dsp:cNvSpPr/>
      </dsp:nvSpPr>
      <dsp:spPr>
        <a:xfrm rot="5400000">
          <a:off x="2899359" y="1653912"/>
          <a:ext cx="694234" cy="499767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To ask a question the contact details are available</a:t>
          </a:r>
        </a:p>
      </dsp:txBody>
      <dsp:txXfrm rot="-5400000">
        <a:off x="747637" y="3839524"/>
        <a:ext cx="4963788" cy="6264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D3F46-25E6-4466-9FFF-7A3F61637B82}">
      <dsp:nvSpPr>
        <dsp:cNvPr id="0" name=""/>
        <dsp:cNvSpPr/>
      </dsp:nvSpPr>
      <dsp:spPr>
        <a:xfrm>
          <a:off x="0" y="462895"/>
          <a:ext cx="4815628" cy="61719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0E235-A172-403B-B3F4-04166B4E66CC}">
      <dsp:nvSpPr>
        <dsp:cNvPr id="0" name=""/>
        <dsp:cNvSpPr/>
      </dsp:nvSpPr>
      <dsp:spPr>
        <a:xfrm>
          <a:off x="1904" y="0"/>
          <a:ext cx="832741" cy="61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a:t>Use CCURE badge</a:t>
          </a:r>
        </a:p>
      </dsp:txBody>
      <dsp:txXfrm>
        <a:off x="1904" y="0"/>
        <a:ext cx="832741" cy="617193"/>
      </dsp:txXfrm>
    </dsp:sp>
    <dsp:sp modelId="{0F0AF6EB-872B-4464-95EC-48A45B7052D1}">
      <dsp:nvSpPr>
        <dsp:cNvPr id="0" name=""/>
        <dsp:cNvSpPr/>
      </dsp:nvSpPr>
      <dsp:spPr>
        <a:xfrm>
          <a:off x="341126" y="694342"/>
          <a:ext cx="154298" cy="15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85215-0AA8-40C0-BF49-DB7CA3668045}">
      <dsp:nvSpPr>
        <dsp:cNvPr id="0" name=""/>
        <dsp:cNvSpPr/>
      </dsp:nvSpPr>
      <dsp:spPr>
        <a:xfrm>
          <a:off x="876283" y="925790"/>
          <a:ext cx="832741" cy="61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Select Exchange mode</a:t>
          </a:r>
        </a:p>
      </dsp:txBody>
      <dsp:txXfrm>
        <a:off x="876283" y="925790"/>
        <a:ext cx="832741" cy="617193"/>
      </dsp:txXfrm>
    </dsp:sp>
    <dsp:sp modelId="{3BC2A695-AE9E-4B4A-AD5D-6EDDFE02B01D}">
      <dsp:nvSpPr>
        <dsp:cNvPr id="0" name=""/>
        <dsp:cNvSpPr/>
      </dsp:nvSpPr>
      <dsp:spPr>
        <a:xfrm>
          <a:off x="1215505" y="694342"/>
          <a:ext cx="154298" cy="15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838A4-F9D7-441B-9AEA-20F90D81000D}">
      <dsp:nvSpPr>
        <dsp:cNvPr id="0" name=""/>
        <dsp:cNvSpPr/>
      </dsp:nvSpPr>
      <dsp:spPr>
        <a:xfrm>
          <a:off x="1750662" y="0"/>
          <a:ext cx="832741" cy="61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b="1" kern="1200"/>
            <a:t>STFP</a:t>
          </a:r>
        </a:p>
      </dsp:txBody>
      <dsp:txXfrm>
        <a:off x="1750662" y="0"/>
        <a:ext cx="832741" cy="617193"/>
      </dsp:txXfrm>
    </dsp:sp>
    <dsp:sp modelId="{D8F44E68-7EDE-4A59-AB4C-A8FAA27705E5}">
      <dsp:nvSpPr>
        <dsp:cNvPr id="0" name=""/>
        <dsp:cNvSpPr/>
      </dsp:nvSpPr>
      <dsp:spPr>
        <a:xfrm>
          <a:off x="2089883" y="694342"/>
          <a:ext cx="154298" cy="15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45BDF-3D93-4D74-9E40-9FA60A247E39}">
      <dsp:nvSpPr>
        <dsp:cNvPr id="0" name=""/>
        <dsp:cNvSpPr/>
      </dsp:nvSpPr>
      <dsp:spPr>
        <a:xfrm>
          <a:off x="2612075" y="925790"/>
          <a:ext cx="832741" cy="61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Data pull by CCURE</a:t>
          </a:r>
        </a:p>
      </dsp:txBody>
      <dsp:txXfrm>
        <a:off x="2612075" y="925790"/>
        <a:ext cx="832741" cy="617193"/>
      </dsp:txXfrm>
    </dsp:sp>
    <dsp:sp modelId="{EC981E7B-678D-440F-93CF-BABC097E90EF}">
      <dsp:nvSpPr>
        <dsp:cNvPr id="0" name=""/>
        <dsp:cNvSpPr/>
      </dsp:nvSpPr>
      <dsp:spPr>
        <a:xfrm>
          <a:off x="2964262" y="694342"/>
          <a:ext cx="154298" cy="15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CF4BB-2A88-4D0B-8C5D-BAA84906CB2A}">
      <dsp:nvSpPr>
        <dsp:cNvPr id="0" name=""/>
        <dsp:cNvSpPr/>
      </dsp:nvSpPr>
      <dsp:spPr>
        <a:xfrm>
          <a:off x="3486453" y="0"/>
          <a:ext cx="832741" cy="61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a:t>Badge printed by CCURE</a:t>
          </a:r>
        </a:p>
      </dsp:txBody>
      <dsp:txXfrm>
        <a:off x="3486453" y="0"/>
        <a:ext cx="832741" cy="617193"/>
      </dsp:txXfrm>
    </dsp:sp>
    <dsp:sp modelId="{FA36E1BD-C44B-47B1-877A-799665BFEF6A}">
      <dsp:nvSpPr>
        <dsp:cNvPr id="0" name=""/>
        <dsp:cNvSpPr/>
      </dsp:nvSpPr>
      <dsp:spPr>
        <a:xfrm>
          <a:off x="3838641" y="694342"/>
          <a:ext cx="154298" cy="15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359946" y="396286"/>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Registrations</a:t>
          </a:r>
        </a:p>
      </dsp:txBody>
      <dsp:txXfrm rot="-5400000">
        <a:off x="36341" y="924667"/>
        <a:ext cx="1849336" cy="792573"/>
      </dsp:txXfrm>
    </dsp:sp>
    <dsp:sp modelId="{368C63B5-9371-4C7F-B6BC-F4B0767C2D98}">
      <dsp:nvSpPr>
        <dsp:cNvPr id="0" name=""/>
        <dsp:cNvSpPr/>
      </dsp:nvSpPr>
      <dsp:spPr>
        <a:xfrm rot="5400000">
          <a:off x="3503337" y="-912669"/>
          <a:ext cx="707331" cy="375062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No access to the conference management area</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the registrant’s details page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registration(s)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registrant’s photo</a:t>
          </a:r>
        </a:p>
      </dsp:txBody>
      <dsp:txXfrm rot="-5400000">
        <a:off x="1981693" y="643504"/>
        <a:ext cx="3716091" cy="638273"/>
      </dsp:txXfrm>
    </dsp:sp>
    <dsp:sp modelId="{DBE7D296-4F8B-4077-B4A4-34B6BBC6256D}">
      <dsp:nvSpPr>
        <dsp:cNvPr id="0" name=""/>
        <dsp:cNvSpPr/>
      </dsp:nvSpPr>
      <dsp:spPr>
        <a:xfrm rot="5400000">
          <a:off x="-359946" y="2769117"/>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Badge printing</a:t>
          </a:r>
        </a:p>
      </dsp:txBody>
      <dsp:txXfrm rot="-5400000">
        <a:off x="36341" y="3297498"/>
        <a:ext cx="1849336" cy="792573"/>
      </dsp:txXfrm>
    </dsp:sp>
    <dsp:sp modelId="{DE3C0F5C-52A8-4006-A84F-70E8CB7E87A4}">
      <dsp:nvSpPr>
        <dsp:cNvPr id="0" name=""/>
        <dsp:cNvSpPr/>
      </dsp:nvSpPr>
      <dsp:spPr>
        <a:xfrm rot="5400000">
          <a:off x="3018144" y="1720217"/>
          <a:ext cx="1717241" cy="373710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Preview badge</a:t>
          </a:r>
        </a:p>
        <a:p>
          <a:pPr marL="171450" lvl="1" indent="-171450" algn="l" defTabSz="711200">
            <a:lnSpc>
              <a:spcPct val="90000"/>
            </a:lnSpc>
            <a:spcBef>
              <a:spcPct val="0"/>
            </a:spcBef>
            <a:spcAft>
              <a:spcPct val="15000"/>
            </a:spcAft>
            <a:buChar char="•"/>
          </a:pPr>
          <a:r>
            <a:rPr lang="en-US" sz="1600" kern="1200"/>
            <a:t>Print badge</a:t>
          </a:r>
        </a:p>
      </dsp:txBody>
      <dsp:txXfrm rot="-5400000">
        <a:off x="2008215" y="2813976"/>
        <a:ext cx="3653272" cy="15495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365741" y="396286"/>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Check-in </a:t>
          </a:r>
        </a:p>
      </dsp:txBody>
      <dsp:txXfrm rot="-5400000">
        <a:off x="30546" y="924667"/>
        <a:ext cx="1849336" cy="792573"/>
      </dsp:txXfrm>
    </dsp:sp>
    <dsp:sp modelId="{368C63B5-9371-4C7F-B6BC-F4B0767C2D98}">
      <dsp:nvSpPr>
        <dsp:cNvPr id="0" name=""/>
        <dsp:cNvSpPr/>
      </dsp:nvSpPr>
      <dsp:spPr>
        <a:xfrm rot="5400000">
          <a:off x="3523294" y="-900962"/>
          <a:ext cx="707331" cy="372720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No access to the conference management area</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user by name, email via search engine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Scan registrant’s QR code </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Registrant get checked-in on scanning, if accessing the check-in interface</a:t>
          </a:r>
        </a:p>
      </dsp:txBody>
      <dsp:txXfrm rot="-5400000">
        <a:off x="2013358" y="643503"/>
        <a:ext cx="3692676" cy="638273"/>
      </dsp:txXfrm>
    </dsp:sp>
    <dsp:sp modelId="{DBE7D296-4F8B-4077-B4A4-34B6BBC6256D}">
      <dsp:nvSpPr>
        <dsp:cNvPr id="0" name=""/>
        <dsp:cNvSpPr/>
      </dsp:nvSpPr>
      <dsp:spPr>
        <a:xfrm rot="5400000">
          <a:off x="-365741" y="2740384"/>
          <a:ext cx="2641909" cy="18493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Check-out</a:t>
          </a:r>
        </a:p>
      </dsp:txBody>
      <dsp:txXfrm rot="-5400000">
        <a:off x="30546" y="3268765"/>
        <a:ext cx="1849336" cy="792573"/>
      </dsp:txXfrm>
    </dsp:sp>
    <dsp:sp modelId="{DE3C0F5C-52A8-4006-A84F-70E8CB7E87A4}">
      <dsp:nvSpPr>
        <dsp:cNvPr id="0" name=""/>
        <dsp:cNvSpPr/>
      </dsp:nvSpPr>
      <dsp:spPr>
        <a:xfrm rot="5400000">
          <a:off x="2999794" y="1697831"/>
          <a:ext cx="1717241" cy="377380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No access to the conference management area</a:t>
          </a:r>
        </a:p>
        <a:p>
          <a:pPr marL="171450" lvl="1" indent="-171450" algn="l" defTabSz="711200">
            <a:lnSpc>
              <a:spcPct val="90000"/>
            </a:lnSpc>
            <a:spcBef>
              <a:spcPct val="0"/>
            </a:spcBef>
            <a:spcAft>
              <a:spcPct val="15000"/>
            </a:spcAft>
            <a:buChar char="•"/>
          </a:pPr>
          <a:r>
            <a:rPr lang="en-US" sz="1600" kern="1200"/>
            <a:t>Search user by name, email via search engine</a:t>
          </a:r>
        </a:p>
        <a:p>
          <a:pPr marL="171450" lvl="1" indent="-171450" algn="l" defTabSz="711200">
            <a:lnSpc>
              <a:spcPct val="90000"/>
            </a:lnSpc>
            <a:spcBef>
              <a:spcPct val="0"/>
            </a:spcBef>
            <a:spcAft>
              <a:spcPct val="15000"/>
            </a:spcAft>
            <a:buChar char="•"/>
          </a:pPr>
          <a:r>
            <a:rPr lang="en-US" sz="1600" kern="1200"/>
            <a:t>Scan registrant’s QR code </a:t>
          </a:r>
        </a:p>
        <a:p>
          <a:pPr marL="171450" lvl="1" indent="-171450" algn="l" defTabSz="711200">
            <a:lnSpc>
              <a:spcPct val="90000"/>
            </a:lnSpc>
            <a:spcBef>
              <a:spcPct val="0"/>
            </a:spcBef>
            <a:spcAft>
              <a:spcPct val="15000"/>
            </a:spcAft>
            <a:buChar char="•"/>
          </a:pPr>
          <a:r>
            <a:rPr lang="en-US" sz="1600" kern="1200"/>
            <a:t>Registrant get checked-out on scanning, </a:t>
          </a:r>
          <a:r>
            <a:rPr lang="en-US" sz="1600" kern="1200">
              <a:solidFill>
                <a:srgbClr val="000000">
                  <a:hueOff val="0"/>
                  <a:satOff val="0"/>
                  <a:lumOff val="0"/>
                  <a:alphaOff val="0"/>
                </a:srgbClr>
              </a:solidFill>
              <a:latin typeface="Calibri" panose="020F0502020204030204"/>
              <a:ea typeface="+mn-ea"/>
              <a:cs typeface="+mn-cs"/>
            </a:rPr>
            <a:t>if accessing the check-out interface</a:t>
          </a:r>
          <a:endParaRPr lang="en-US" sz="1600" kern="1200"/>
        </a:p>
        <a:p>
          <a:pPr marL="171450" lvl="1" indent="-171450" algn="l" defTabSz="711200">
            <a:lnSpc>
              <a:spcPct val="90000"/>
            </a:lnSpc>
            <a:spcBef>
              <a:spcPct val="0"/>
            </a:spcBef>
            <a:spcAft>
              <a:spcPct val="15000"/>
            </a:spcAft>
            <a:buChar char="•"/>
          </a:pPr>
          <a:endParaRPr lang="en-US" sz="1600" kern="1200"/>
        </a:p>
      </dsp:txBody>
      <dsp:txXfrm rot="-5400000">
        <a:off x="1971515" y="2809940"/>
        <a:ext cx="3689972" cy="15495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344170" y="396673"/>
          <a:ext cx="2644491" cy="18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Analytical module </a:t>
          </a:r>
        </a:p>
      </dsp:txBody>
      <dsp:txXfrm rot="-5400000">
        <a:off x="52504" y="925571"/>
        <a:ext cx="1851144" cy="793347"/>
      </dsp:txXfrm>
    </dsp:sp>
    <dsp:sp modelId="{368C63B5-9371-4C7F-B6BC-F4B0767C2D98}">
      <dsp:nvSpPr>
        <dsp:cNvPr id="0" name=""/>
        <dsp:cNvSpPr/>
      </dsp:nvSpPr>
      <dsp:spPr>
        <a:xfrm rot="5400000">
          <a:off x="3461674" y="-865975"/>
          <a:ext cx="708023" cy="3654212"/>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AM</a:t>
          </a:r>
        </a:p>
      </dsp:txBody>
      <dsp:txXfrm rot="-5400000">
        <a:off x="1988580" y="641682"/>
        <a:ext cx="3619649" cy="638897"/>
      </dsp:txXfrm>
    </dsp:sp>
    <dsp:sp modelId="{DBE7D296-4F8B-4077-B4A4-34B6BBC6256D}">
      <dsp:nvSpPr>
        <dsp:cNvPr id="0" name=""/>
        <dsp:cNvSpPr/>
      </dsp:nvSpPr>
      <dsp:spPr>
        <a:xfrm rot="5400000">
          <a:off x="-344170" y="2740612"/>
          <a:ext cx="2644491" cy="18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Dashboard</a:t>
          </a:r>
        </a:p>
      </dsp:txBody>
      <dsp:txXfrm rot="-5400000">
        <a:off x="52504" y="3269510"/>
        <a:ext cx="1851144" cy="793347"/>
      </dsp:txXfrm>
    </dsp:sp>
    <dsp:sp modelId="{DE3C0F5C-52A8-4006-A84F-70E8CB7E87A4}">
      <dsp:nvSpPr>
        <dsp:cNvPr id="0" name=""/>
        <dsp:cNvSpPr/>
      </dsp:nvSpPr>
      <dsp:spPr>
        <a:xfrm rot="5400000">
          <a:off x="2963235" y="1743706"/>
          <a:ext cx="1718919" cy="368415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Introduction to power BI</a:t>
          </a:r>
        </a:p>
        <a:p>
          <a:pPr marL="171450" lvl="1" indent="-171450" algn="l" defTabSz="711200">
            <a:lnSpc>
              <a:spcPct val="90000"/>
            </a:lnSpc>
            <a:spcBef>
              <a:spcPct val="0"/>
            </a:spcBef>
            <a:spcAft>
              <a:spcPct val="15000"/>
            </a:spcAft>
            <a:buChar char="•"/>
          </a:pPr>
          <a:r>
            <a:rPr lang="en-US" sz="1600" kern="1200"/>
            <a:t>Access to navigation page</a:t>
          </a:r>
        </a:p>
        <a:p>
          <a:pPr marL="171450" lvl="1" indent="-171450" algn="l" defTabSz="711200">
            <a:lnSpc>
              <a:spcPct val="90000"/>
            </a:lnSpc>
            <a:spcBef>
              <a:spcPct val="0"/>
            </a:spcBef>
            <a:spcAft>
              <a:spcPct val="15000"/>
            </a:spcAft>
            <a:buChar char="•"/>
          </a:pPr>
          <a:r>
            <a:rPr lang="en-US" sz="1600" kern="1200"/>
            <a:t>Business based reports</a:t>
          </a:r>
        </a:p>
        <a:p>
          <a:pPr marL="171450" lvl="1" indent="-171450" algn="l" defTabSz="711200">
            <a:lnSpc>
              <a:spcPct val="90000"/>
            </a:lnSpc>
            <a:spcBef>
              <a:spcPct val="0"/>
            </a:spcBef>
            <a:spcAft>
              <a:spcPct val="15000"/>
            </a:spcAft>
            <a:buChar char="•"/>
          </a:pPr>
          <a:r>
            <a:rPr lang="en-US" sz="1600" kern="1200"/>
            <a:t>Location based reports</a:t>
          </a:r>
        </a:p>
        <a:p>
          <a:pPr marL="171450" lvl="1" indent="-171450" algn="l" defTabSz="711200">
            <a:lnSpc>
              <a:spcPct val="90000"/>
            </a:lnSpc>
            <a:spcBef>
              <a:spcPct val="0"/>
            </a:spcBef>
            <a:spcAft>
              <a:spcPct val="15000"/>
            </a:spcAft>
            <a:buChar char="•"/>
          </a:pPr>
          <a:r>
            <a:rPr lang="en-US" sz="1600" kern="1200"/>
            <a:t>Client based reports</a:t>
          </a:r>
        </a:p>
        <a:p>
          <a:pPr marL="171450" lvl="1" indent="-171450" algn="l" defTabSz="711200">
            <a:lnSpc>
              <a:spcPct val="90000"/>
            </a:lnSpc>
            <a:spcBef>
              <a:spcPct val="0"/>
            </a:spcBef>
            <a:spcAft>
              <a:spcPct val="15000"/>
            </a:spcAft>
            <a:buChar char="•"/>
          </a:pPr>
          <a:r>
            <a:rPr lang="en-US" sz="1600" kern="1200"/>
            <a:t>Security based reports</a:t>
          </a:r>
        </a:p>
      </dsp:txBody>
      <dsp:txXfrm rot="-5400000">
        <a:off x="1980616" y="2810237"/>
        <a:ext cx="3600248" cy="1551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310330" y="1353411"/>
          <a:ext cx="5004950" cy="22981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List of Participant</a:t>
          </a:r>
        </a:p>
      </dsp:txBody>
      <dsp:txXfrm rot="-5400000">
        <a:off x="43082" y="1149062"/>
        <a:ext cx="2298126" cy="2706824"/>
      </dsp:txXfrm>
    </dsp:sp>
    <dsp:sp modelId="{368C63B5-9371-4C7F-B6BC-F4B0767C2D98}">
      <dsp:nvSpPr>
        <dsp:cNvPr id="0" name=""/>
        <dsp:cNvSpPr/>
      </dsp:nvSpPr>
      <dsp:spPr>
        <a:xfrm rot="5400000">
          <a:off x="3281024" y="812827"/>
          <a:ext cx="1588239" cy="327486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An application designed to marry data on participants </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Installation with </a:t>
          </a:r>
          <a:r>
            <a:rPr lang="en-US" sz="1600" kern="1200" err="1">
              <a:solidFill>
                <a:srgbClr val="000000">
                  <a:hueOff val="0"/>
                  <a:satOff val="0"/>
                  <a:lumOff val="0"/>
                  <a:alphaOff val="0"/>
                </a:srgbClr>
              </a:solidFill>
              <a:latin typeface="Calibri" panose="020F0502020204030204"/>
              <a:ea typeface="+mn-ea"/>
              <a:cs typeface="+mn-cs"/>
            </a:rPr>
            <a:t>reqs</a:t>
          </a:r>
          <a:r>
            <a:rPr lang="en-US" sz="1600" kern="1200">
              <a:solidFill>
                <a:srgbClr val="000000">
                  <a:hueOff val="0"/>
                  <a:satOff val="0"/>
                  <a:lumOff val="0"/>
                  <a:alphaOff val="0"/>
                </a:srgbClr>
              </a:solidFill>
              <a:latin typeface="Calibri" panose="020F0502020204030204"/>
              <a:ea typeface="+mn-ea"/>
              <a:cs typeface="+mn-cs"/>
            </a:rPr>
            <a:t>:</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Microsoft .NET Framework 4.8 Runtime Download by microsoft.com</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Microsoft 365 (Excel and Word)</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3 step process</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Template selection</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Data source selection</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Document creation</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template from the Front-end</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template from using SQL query</a:t>
          </a:r>
        </a:p>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sp:txBody>
      <dsp:txXfrm rot="-5400000">
        <a:off x="2437712" y="1733671"/>
        <a:ext cx="3197333" cy="14331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271609" y="1316090"/>
          <a:ext cx="5004950" cy="23727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err="1"/>
            <a:t>Indico.UN</a:t>
          </a:r>
          <a:r>
            <a:rPr lang="en-US" sz="1400" kern="1200"/>
            <a:t> AM</a:t>
          </a:r>
        </a:p>
      </dsp:txBody>
      <dsp:txXfrm rot="-5400000">
        <a:off x="44481" y="1186385"/>
        <a:ext cx="2372770" cy="2632180"/>
      </dsp:txXfrm>
    </dsp:sp>
    <dsp:sp modelId="{368C63B5-9371-4C7F-B6BC-F4B0767C2D98}">
      <dsp:nvSpPr>
        <dsp:cNvPr id="0" name=""/>
        <dsp:cNvSpPr/>
      </dsp:nvSpPr>
      <dsp:spPr>
        <a:xfrm rot="5400000">
          <a:off x="3454875" y="791763"/>
          <a:ext cx="1572867" cy="3381232"/>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to AM</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Category Managers can grant themselves or a colleague access to the AM as a Reporter (or can contact Indico.UN Support).</a:t>
          </a:r>
          <a:endParaRPr lang="en-US" sz="1600" kern="1200" dirty="0">
            <a:solidFill>
              <a:srgbClr val="000000">
                <a:hueOff val="0"/>
                <a:satOff val="0"/>
                <a:lumOff val="0"/>
                <a:alphaOff val="0"/>
              </a:srgbClr>
            </a:solidFill>
            <a:latin typeface="Calibri" panose="020F0502020204030204"/>
            <a:ea typeface="+mn-ea"/>
            <a:cs typeface="+mn-cs"/>
          </a:endParaRP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They have access to all data reports related to the category.</a:t>
          </a: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These Reporters may wish to grant the same role too to other Managers of the category but at a reduced capacity e.g., having access to reports either at a category, subcategory or event level. </a:t>
          </a:r>
          <a:endParaRPr lang="en-US" sz="1600" kern="1200" dirty="0">
            <a:solidFill>
              <a:srgbClr val="000000">
                <a:hueOff val="0"/>
                <a:satOff val="0"/>
                <a:lumOff val="0"/>
                <a:alphaOff val="0"/>
              </a:srgbClr>
            </a:solidFill>
            <a:latin typeface="Calibri" panose="020F0502020204030204"/>
            <a:ea typeface="+mn-ea"/>
            <a:cs typeface="+mn-cs"/>
          </a:endParaRPr>
        </a:p>
        <a:p>
          <a:pPr marL="447675" lvl="1" indent="-171450"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Security officers have access at location level.</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Reports and data is available as access granted (per category, event, location)</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Navigation page will display the reports as per access</a:t>
          </a:r>
        </a:p>
      </dsp:txBody>
      <dsp:txXfrm rot="-5400000">
        <a:off x="2550693" y="1772727"/>
        <a:ext cx="3304451" cy="14193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7078" y="94117"/>
          <a:ext cx="1295436" cy="54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Arrangement type</a:t>
          </a:r>
          <a:endParaRPr lang="en-US" sz="1600" kern="1200" dirty="0"/>
        </a:p>
      </dsp:txBody>
      <dsp:txXfrm>
        <a:off x="77078" y="94117"/>
        <a:ext cx="1295436" cy="543988"/>
      </dsp:txXfrm>
    </dsp:sp>
    <dsp:sp modelId="{812BC6F4-E953-4721-8ADE-8BFE2DDF19CA}">
      <dsp:nvSpPr>
        <dsp:cNvPr id="0" name=""/>
        <dsp:cNvSpPr/>
      </dsp:nvSpPr>
      <dsp:spPr>
        <a:xfrm>
          <a:off x="77078"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60997"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444916"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628834"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812753"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996672"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180590" y="616136"/>
          <a:ext cx="173781" cy="2896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3320" y="114617"/>
          <a:ext cx="928637" cy="46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Label</a:t>
          </a:r>
        </a:p>
      </dsp:txBody>
      <dsp:txXfrm>
        <a:off x="73320" y="114617"/>
        <a:ext cx="928637" cy="463363"/>
      </dsp:txXfrm>
    </dsp:sp>
    <dsp:sp modelId="{812BC6F4-E953-4721-8ADE-8BFE2DDF19CA}">
      <dsp:nvSpPr>
        <dsp:cNvPr id="0" name=""/>
        <dsp:cNvSpPr/>
      </dsp:nvSpPr>
      <dsp:spPr>
        <a:xfrm>
          <a:off x="73320"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29849"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86377"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42906"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99435"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55963"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12492" y="577980"/>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83357" y="81214"/>
          <a:ext cx="1055762" cy="52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Series</a:t>
          </a:r>
        </a:p>
      </dsp:txBody>
      <dsp:txXfrm>
        <a:off x="83357" y="81214"/>
        <a:ext cx="1055762" cy="526795"/>
      </dsp:txXfrm>
    </dsp:sp>
    <dsp:sp modelId="{812BC6F4-E953-4721-8ADE-8BFE2DDF19CA}">
      <dsp:nvSpPr>
        <dsp:cNvPr id="0" name=""/>
        <dsp:cNvSpPr/>
      </dsp:nvSpPr>
      <dsp:spPr>
        <a:xfrm>
          <a:off x="83357"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61314"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439270"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617227"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795183"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973140"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151096" y="608009"/>
          <a:ext cx="168147" cy="280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269694" y="272176"/>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Settings</a:t>
          </a:r>
        </a:p>
      </dsp:txBody>
      <dsp:txXfrm rot="-5400000">
        <a:off x="1" y="631769"/>
        <a:ext cx="1258576" cy="539390"/>
      </dsp:txXfrm>
    </dsp:sp>
    <dsp:sp modelId="{368C63B5-9371-4C7F-B6BC-F4B0767C2D98}">
      <dsp:nvSpPr>
        <dsp:cNvPr id="0" name=""/>
        <dsp:cNvSpPr/>
      </dsp:nvSpPr>
      <dsp:spPr>
        <a:xfrm rot="5400000">
          <a:off x="3261256" y="-1820584"/>
          <a:ext cx="481378" cy="445999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Configure/Setup conference(s)</a:t>
          </a:r>
        </a:p>
      </dsp:txBody>
      <dsp:txXfrm rot="-5400000">
        <a:off x="1271947" y="192224"/>
        <a:ext cx="4436499" cy="434380"/>
      </dsp:txXfrm>
    </dsp:sp>
    <dsp:sp modelId="{9DCB8250-4A99-45CF-9908-73C80DC8D988}">
      <dsp:nvSpPr>
        <dsp:cNvPr id="0" name=""/>
        <dsp:cNvSpPr/>
      </dsp:nvSpPr>
      <dsp:spPr>
        <a:xfrm rot="5400000">
          <a:off x="-269694" y="1756773"/>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Protection</a:t>
          </a:r>
        </a:p>
      </dsp:txBody>
      <dsp:txXfrm rot="-5400000">
        <a:off x="1" y="2116366"/>
        <a:ext cx="1258576" cy="539390"/>
      </dsp:txXfrm>
    </dsp:sp>
    <dsp:sp modelId="{F3CB69C8-A79F-4D0A-A575-27AA5F2C4A06}">
      <dsp:nvSpPr>
        <dsp:cNvPr id="0" name=""/>
        <dsp:cNvSpPr/>
      </dsp:nvSpPr>
      <dsp:spPr>
        <a:xfrm rot="5400000">
          <a:off x="3016854" y="10536"/>
          <a:ext cx="943800" cy="448673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managerial rights under </a:t>
          </a:r>
          <a:r>
            <a:rPr lang="en-US" sz="1600" kern="1200">
              <a:solidFill>
                <a:schemeClr val="accent2">
                  <a:lumMod val="75000"/>
                </a:schemeClr>
              </a:solidFill>
              <a:latin typeface="Calibri" panose="020F0502020204030204"/>
              <a:ea typeface="+mn-ea"/>
              <a:cs typeface="+mn-cs"/>
            </a:rPr>
            <a:t>General</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Security officers'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Focal point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Reporters’ access (granularity in rights &amp; </a:t>
          </a:r>
          <a:r>
            <a:rPr lang="en-US" sz="1600" kern="1200" err="1">
              <a:solidFill>
                <a:srgbClr val="000000">
                  <a:hueOff val="0"/>
                  <a:satOff val="0"/>
                  <a:lumOff val="0"/>
                  <a:alphaOff val="0"/>
                </a:srgbClr>
              </a:solidFill>
              <a:latin typeface="Calibri" panose="020F0502020204030204"/>
              <a:ea typeface="+mn-ea"/>
              <a:cs typeface="+mn-cs"/>
            </a:rPr>
            <a:t>reptype</a:t>
          </a:r>
          <a:r>
            <a:rPr lang="en-US" sz="1600" kern="120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Badge Assistants’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Check-in officers'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Set event as </a:t>
          </a:r>
          <a:r>
            <a:rPr lang="en-US" sz="1600" kern="1200">
              <a:solidFill>
                <a:schemeClr val="accent2">
                  <a:lumMod val="75000"/>
                </a:schemeClr>
              </a:solidFill>
              <a:latin typeface="Calibri" panose="020F0502020204030204"/>
              <a:ea typeface="+mn-ea"/>
              <a:cs typeface="+mn-cs"/>
            </a:rPr>
            <a:t>public</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protected</a:t>
          </a:r>
          <a:r>
            <a:rPr lang="en-US" sz="1600" kern="1200">
              <a:solidFill>
                <a:srgbClr val="000000">
                  <a:hueOff val="0"/>
                  <a:satOff val="0"/>
                  <a:lumOff val="0"/>
                  <a:alphaOff val="0"/>
                </a:srgbClr>
              </a:solidFill>
              <a:latin typeface="Calibri" panose="020F0502020204030204"/>
              <a:ea typeface="+mn-ea"/>
              <a:cs typeface="+mn-cs"/>
            </a:rPr>
            <a:t>, </a:t>
          </a:r>
          <a:r>
            <a:rPr lang="en-US" sz="1600" kern="1200">
              <a:solidFill>
                <a:schemeClr val="accent2">
                  <a:lumMod val="75000"/>
                </a:schemeClr>
              </a:solidFill>
              <a:latin typeface="Calibri" panose="020F0502020204030204"/>
              <a:ea typeface="+mn-ea"/>
              <a:cs typeface="+mn-cs"/>
            </a:rPr>
            <a:t>visible</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invisible</a:t>
          </a:r>
        </a:p>
      </dsp:txBody>
      <dsp:txXfrm rot="-5400000">
        <a:off x="1245385" y="1828079"/>
        <a:ext cx="4440666" cy="851654"/>
      </dsp:txXfrm>
    </dsp:sp>
    <dsp:sp modelId="{FFA59D38-1CDA-4206-81C1-999E80AACC02}">
      <dsp:nvSpPr>
        <dsp:cNvPr id="0" name=""/>
        <dsp:cNvSpPr/>
      </dsp:nvSpPr>
      <dsp:spPr>
        <a:xfrm rot="5400000">
          <a:off x="-269694" y="3486468"/>
          <a:ext cx="1797966" cy="1258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Timetable</a:t>
          </a:r>
        </a:p>
      </dsp:txBody>
      <dsp:txXfrm rot="-5400000">
        <a:off x="1" y="3846061"/>
        <a:ext cx="1258576" cy="539390"/>
      </dsp:txXfrm>
    </dsp:sp>
    <dsp:sp modelId="{BC6D108B-468E-4290-9F85-E164DA1DFB28}">
      <dsp:nvSpPr>
        <dsp:cNvPr id="0" name=""/>
        <dsp:cNvSpPr/>
      </dsp:nvSpPr>
      <dsp:spPr>
        <a:xfrm rot="5400000">
          <a:off x="2899884" y="1851030"/>
          <a:ext cx="1168677" cy="448673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new session block</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new session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 a session block in an existing session</a:t>
          </a:r>
        </a:p>
      </dsp:txBody>
      <dsp:txXfrm rot="-5400000">
        <a:off x="1240853" y="3567111"/>
        <a:ext cx="4429689" cy="105457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68991" y="121869"/>
          <a:ext cx="1159521" cy="48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Integration with Umoja</a:t>
          </a:r>
          <a:endParaRPr lang="en-US" sz="1600" kern="1200" dirty="0"/>
        </a:p>
      </dsp:txBody>
      <dsp:txXfrm>
        <a:off x="68991" y="121869"/>
        <a:ext cx="1159521" cy="486913"/>
      </dsp:txXfrm>
    </dsp:sp>
    <dsp:sp modelId="{812BC6F4-E953-4721-8ADE-8BFE2DDF19CA}">
      <dsp:nvSpPr>
        <dsp:cNvPr id="0" name=""/>
        <dsp:cNvSpPr/>
      </dsp:nvSpPr>
      <dsp:spPr>
        <a:xfrm>
          <a:off x="68991"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33614"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98236"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62858"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727480"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92103"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56725"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63980" y="58462"/>
          <a:ext cx="1296549" cy="6150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Umoja synchronization</a:t>
          </a:r>
        </a:p>
      </dsp:txBody>
      <dsp:txXfrm>
        <a:off x="63980" y="58462"/>
        <a:ext cx="1296549" cy="615040"/>
      </dsp:txXfrm>
    </dsp:sp>
    <dsp:sp modelId="{812BC6F4-E953-4721-8ADE-8BFE2DDF19CA}">
      <dsp:nvSpPr>
        <dsp:cNvPr id="0" name=""/>
        <dsp:cNvSpPr/>
      </dsp:nvSpPr>
      <dsp:spPr>
        <a:xfrm>
          <a:off x="63980"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44717"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425453"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606189"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86925"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967662"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148398"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68991" y="121869"/>
          <a:ext cx="1159521" cy="48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Integration with Umoja</a:t>
          </a:r>
          <a:endParaRPr lang="en-US" sz="1600" kern="1200" dirty="0"/>
        </a:p>
      </dsp:txBody>
      <dsp:txXfrm>
        <a:off x="68991" y="121869"/>
        <a:ext cx="1159521" cy="486913"/>
      </dsp:txXfrm>
    </dsp:sp>
    <dsp:sp modelId="{812BC6F4-E953-4721-8ADE-8BFE2DDF19CA}">
      <dsp:nvSpPr>
        <dsp:cNvPr id="0" name=""/>
        <dsp:cNvSpPr/>
      </dsp:nvSpPr>
      <dsp:spPr>
        <a:xfrm>
          <a:off x="68991"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33614"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98236"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62858"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727480"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92103"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56725" y="589118"/>
          <a:ext cx="155548" cy="2592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63980" y="58462"/>
          <a:ext cx="1296549" cy="6150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Umoja synchronization</a:t>
          </a:r>
        </a:p>
      </dsp:txBody>
      <dsp:txXfrm>
        <a:off x="63980" y="58462"/>
        <a:ext cx="1296549" cy="615040"/>
      </dsp:txXfrm>
    </dsp:sp>
    <dsp:sp modelId="{812BC6F4-E953-4721-8ADE-8BFE2DDF19CA}">
      <dsp:nvSpPr>
        <dsp:cNvPr id="0" name=""/>
        <dsp:cNvSpPr/>
      </dsp:nvSpPr>
      <dsp:spPr>
        <a:xfrm>
          <a:off x="63980"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44717"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425453"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606189"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86925"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967662"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148398" y="651913"/>
          <a:ext cx="170774" cy="28462"/>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Hide representation type section</a:t>
          </a:r>
          <a:endParaRPr lang="en-US" sz="1600" kern="1200" dirty="0"/>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217003" y="36865"/>
          <a:ext cx="1484394" cy="68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14:m xmlns:a14="http://schemas.microsoft.com/office/drawing/2010/main">
            <m:oMathPara xmlns:m="http://schemas.openxmlformats.org/officeDocument/2006/math">
              <m:oMathParaPr>
                <m:jc m:val="left"/>
              </m:oMathParaPr>
              <m:oMath xmlns:m="http://schemas.openxmlformats.org/officeDocument/2006/math">
                <m:sSup>
                  <m:sSupPr>
                    <m:ctrlPr>
                      <a:rPr lang="en-US" sz="1700" i="1" kern="1200" smtClean="0">
                        <a:latin typeface="Cambria Math" panose="02040503050406030204" pitchFamily="18" charset="0"/>
                      </a:rPr>
                    </m:ctrlPr>
                  </m:sSupPr>
                  <m:e>
                    <m:eqArr>
                      <m:eqArrPr>
                        <m:ctrlPr>
                          <a:rPr lang="en-US" sz="1700" b="0" i="1" kern="1200" smtClean="0">
                            <a:latin typeface="Cambria Math" panose="02040503050406030204" pitchFamily="18" charset="0"/>
                          </a:rPr>
                        </m:ctrlPr>
                      </m:eqArrPr>
                      <m:e>
                        <m:r>
                          <a:rPr lang="en-US" sz="1700" b="0" i="1" kern="1200" smtClean="0">
                            <a:latin typeface="Cambria Math" panose="02040503050406030204" pitchFamily="18" charset="0"/>
                          </a:rPr>
                          <m:t>𝑃𝑢𝑏𝑙𝑖𝑠h</m:t>
                        </m:r>
                      </m:e>
                      <m:e>
                        <m:r>
                          <a:rPr lang="en-US" sz="1700" b="0" i="1" kern="1200" smtClean="0">
                            <a:latin typeface="Cambria Math" panose="02040503050406030204" pitchFamily="18" charset="0"/>
                          </a:rPr>
                          <m:t> </m:t>
                        </m:r>
                        <m:r>
                          <a:rPr lang="en-US" sz="1700" b="0" i="1" kern="1200" smtClean="0">
                            <a:latin typeface="Cambria Math" panose="02040503050406030204" pitchFamily="18" charset="0"/>
                          </a:rPr>
                          <m:t>𝑟𝑒𝑔𝑖𝑠𝑡𝑟𝑎𝑡𝑖𝑜𝑛𝑠</m:t>
                        </m:r>
                      </m:e>
                    </m:eqArr>
                  </m:e>
                  <m:sup>
                    <m:r>
                      <a:rPr lang="en-US" sz="1700" b="0" i="1" kern="1200" smtClean="0">
                        <a:latin typeface="Cambria Math" panose="02040503050406030204" pitchFamily="18" charset="0"/>
                      </a:rPr>
                      <m:t>5</m:t>
                    </m:r>
                  </m:sup>
                </m:sSup>
              </m:oMath>
            </m:oMathPara>
          </a14:m>
          <a:endParaRPr lang="en-US" sz="1700" kern="1200" dirty="0"/>
        </a:p>
      </dsp:txBody>
      <dsp:txXfrm>
        <a:off x="217003" y="36865"/>
        <a:ext cx="1484394" cy="680382"/>
      </dsp:txXfrm>
    </dsp:sp>
    <dsp:sp modelId="{812BC6F4-E953-4721-8ADE-8BFE2DDF19CA}">
      <dsp:nvSpPr>
        <dsp:cNvPr id="0" name=""/>
        <dsp:cNvSpPr/>
      </dsp:nvSpPr>
      <dsp:spPr>
        <a:xfrm>
          <a:off x="278083"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507923"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73776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6760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19744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2728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65712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Publish check-in status</a:t>
          </a:r>
          <a:endParaRPr lang="en-US" sz="1600" kern="1200" dirty="0"/>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40920" y="31557"/>
          <a:ext cx="1873640" cy="888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left"/>
              </m:oMathParaPr>
              <m:oMath xmlns:m="http://schemas.openxmlformats.org/officeDocument/2006/math">
                <m:sSup>
                  <m:sSupPr>
                    <m:ctrlPr>
                      <a:rPr lang="en-US" sz="1600" i="1" kern="1200" smtClean="0">
                        <a:latin typeface="Cambria Math" panose="02040503050406030204" pitchFamily="18" charset="0"/>
                      </a:rPr>
                    </m:ctrlPr>
                  </m:sSupPr>
                  <m:e>
                    <m:eqArr>
                      <m:eqArrPr>
                        <m:ctrlPr>
                          <a:rPr lang="en-US" sz="1600" b="0" i="1" kern="1200" smtClean="0">
                            <a:latin typeface="Cambria Math" panose="02040503050406030204" pitchFamily="18" charset="0"/>
                          </a:rPr>
                        </m:ctrlPr>
                      </m:eqArrPr>
                      <m:e>
                        <m:r>
                          <a:rPr lang="en-US" sz="1600" b="0" i="1" kern="1200" smtClean="0">
                            <a:latin typeface="Cambria Math" panose="02040503050406030204" pitchFamily="18" charset="0"/>
                          </a:rPr>
                          <m:t>𝑃𝑎𝑟𝑡𝑖𝑐𝑖𝑝𝑎𝑛𝑡</m:t>
                        </m:r>
                        <m:r>
                          <a:rPr lang="en-US" sz="1600" b="0" i="1" kern="1200" smtClean="0">
                            <a:latin typeface="Cambria Math" panose="02040503050406030204" pitchFamily="18" charset="0"/>
                          </a:rPr>
                          <m:t> </m:t>
                        </m:r>
                        <m:r>
                          <a:rPr lang="en-US" sz="1600" b="0" i="1" kern="1200" smtClean="0">
                            <a:latin typeface="Cambria Math" panose="02040503050406030204" pitchFamily="18" charset="0"/>
                          </a:rPr>
                          <m:t>𝑙𝑖𝑠𝑡</m:t>
                        </m:r>
                        <m:r>
                          <a:rPr lang="en-US" sz="1600" b="0" i="1" kern="1200" smtClean="0">
                            <a:latin typeface="Cambria Math" panose="02040503050406030204" pitchFamily="18" charset="0"/>
                          </a:rPr>
                          <m:t> </m:t>
                        </m:r>
                      </m:e>
                      <m:e>
                        <m:r>
                          <a:rPr lang="en-US" sz="1600" b="0" i="1" kern="1200" smtClean="0">
                            <a:latin typeface="Cambria Math" panose="02040503050406030204" pitchFamily="18" charset="0"/>
                          </a:rPr>
                          <m:t>𝑚𝑜𝑑𝑢𝑙𝑒</m:t>
                        </m:r>
                      </m:e>
                    </m:eqArr>
                  </m:e>
                  <m:sup>
                    <m:r>
                      <a:rPr lang="en-US" sz="1600" b="0" i="1" kern="1200" smtClean="0">
                        <a:latin typeface="Cambria Math" panose="02040503050406030204" pitchFamily="18" charset="0"/>
                      </a:rPr>
                      <m:t>5</m:t>
                    </m:r>
                  </m:sup>
                </m:sSup>
              </m:oMath>
            </m:oMathPara>
          </a14:m>
          <a:endParaRPr lang="en-US" sz="1600" kern="1200" dirty="0"/>
        </a:p>
      </dsp:txBody>
      <dsp:txXfrm>
        <a:off x="140920" y="31557"/>
        <a:ext cx="1873640" cy="888793"/>
      </dsp:txXfrm>
    </dsp:sp>
    <dsp:sp modelId="{812BC6F4-E953-4721-8ADE-8BFE2DDF19CA}">
      <dsp:nvSpPr>
        <dsp:cNvPr id="0" name=""/>
        <dsp:cNvSpPr/>
      </dsp:nvSpPr>
      <dsp:spPr>
        <a:xfrm>
          <a:off x="140920"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402101"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3283"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24464"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185646"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46828"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08009" y="889151"/>
          <a:ext cx="246785" cy="4113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848366" y="1848366"/>
          <a:ext cx="5014740" cy="13180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Organization</a:t>
          </a:r>
        </a:p>
      </dsp:txBody>
      <dsp:txXfrm rot="-5400000">
        <a:off x="1" y="659002"/>
        <a:ext cx="1318006" cy="3696734"/>
      </dsp:txXfrm>
    </dsp:sp>
    <dsp:sp modelId="{368C63B5-9371-4C7F-B6BC-F4B0767C2D98}">
      <dsp:nvSpPr>
        <dsp:cNvPr id="0" name=""/>
        <dsp:cNvSpPr/>
      </dsp:nvSpPr>
      <dsp:spPr>
        <a:xfrm rot="5400000">
          <a:off x="3948982" y="-1389838"/>
          <a:ext cx="1524218" cy="432773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endParaRPr lang="en-US" sz="1600" kern="120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 </a:t>
          </a:r>
          <a:r>
            <a:rPr lang="en-US" sz="1600" kern="1200">
              <a:solidFill>
                <a:schemeClr val="accent2">
                  <a:lumMod val="75000"/>
                </a:schemeClr>
              </a:solidFill>
              <a:latin typeface="Calibri" panose="020F0502020204030204"/>
              <a:ea typeface="+mn-ea"/>
              <a:cs typeface="+mn-cs"/>
            </a:rPr>
            <a:t>public</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protected</a:t>
          </a:r>
          <a:r>
            <a:rPr lang="en-US" sz="1600" kern="1200">
              <a:solidFill>
                <a:srgbClr val="000000">
                  <a:hueOff val="0"/>
                  <a:satOff val="0"/>
                  <a:lumOff val="0"/>
                  <a:alphaOff val="0"/>
                </a:srgbClr>
              </a:solidFill>
              <a:latin typeface="Calibri" panose="020F0502020204030204"/>
              <a:ea typeface="+mn-ea"/>
              <a:cs typeface="+mn-cs"/>
            </a:rPr>
            <a:t> folder</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Upload file(s) [pdf, word, excel] and/or add link(s)</a:t>
          </a:r>
        </a:p>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dsp:txBody>
      <dsp:txXfrm rot="-5400000">
        <a:off x="2547225" y="86325"/>
        <a:ext cx="4253327" cy="137540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9197" y="80903"/>
          <a:ext cx="1199613" cy="5690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Configure</a:t>
          </a:r>
        </a:p>
      </dsp:txBody>
      <dsp:txXfrm>
        <a:off x="59197" y="80903"/>
        <a:ext cx="1199613" cy="569057"/>
      </dsp:txXfrm>
    </dsp:sp>
    <dsp:sp modelId="{812BC6F4-E953-4721-8ADE-8BFE2DDF19CA}">
      <dsp:nvSpPr>
        <dsp:cNvPr id="0" name=""/>
        <dsp:cNvSpPr/>
      </dsp:nvSpPr>
      <dsp:spPr>
        <a:xfrm>
          <a:off x="59197"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2642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393644"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56086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2809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895315"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06253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Media accreditation link</a:t>
          </a:r>
          <a:endParaRPr lang="en-US" sz="1600" kern="1200" dirty="0"/>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Import via excel</a:t>
          </a:r>
          <a:endParaRPr lang="en-US" sz="1600" kern="1200" dirty="0"/>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217003" y="36865"/>
          <a:ext cx="1484394" cy="68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Import with a default photo</a:t>
          </a:r>
        </a:p>
      </dsp:txBody>
      <dsp:txXfrm>
        <a:off x="217003" y="36865"/>
        <a:ext cx="1484394" cy="680382"/>
      </dsp:txXfrm>
    </dsp:sp>
    <dsp:sp modelId="{812BC6F4-E953-4721-8ADE-8BFE2DDF19CA}">
      <dsp:nvSpPr>
        <dsp:cNvPr id="0" name=""/>
        <dsp:cNvSpPr/>
      </dsp:nvSpPr>
      <dsp:spPr>
        <a:xfrm>
          <a:off x="278083"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507923"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73776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6760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19744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2728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657122" y="680717"/>
          <a:ext cx="217171" cy="36195"/>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Badge preview</a:t>
          </a:r>
          <a:endParaRPr lang="en-US" sz="1600" kern="1200" dirty="0"/>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9197" y="80903"/>
          <a:ext cx="1199613" cy="5690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Layout</a:t>
          </a:r>
        </a:p>
      </dsp:txBody>
      <dsp:txXfrm>
        <a:off x="59197" y="80903"/>
        <a:ext cx="1199613" cy="569057"/>
      </dsp:txXfrm>
    </dsp:sp>
    <dsp:sp modelId="{812BC6F4-E953-4721-8ADE-8BFE2DDF19CA}">
      <dsp:nvSpPr>
        <dsp:cNvPr id="0" name=""/>
        <dsp:cNvSpPr/>
      </dsp:nvSpPr>
      <dsp:spPr>
        <a:xfrm>
          <a:off x="59197"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2642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393644"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56086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2809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895315"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06253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14612" y="72011"/>
          <a:ext cx="1926255" cy="80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Delete tags</a:t>
          </a:r>
        </a:p>
      </dsp:txBody>
      <dsp:txXfrm>
        <a:off x="114612" y="72011"/>
        <a:ext cx="1926255" cy="808886"/>
      </dsp:txXfrm>
    </dsp:sp>
    <dsp:sp modelId="{812BC6F4-E953-4721-8ADE-8BFE2DDF19CA}">
      <dsp:nvSpPr>
        <dsp:cNvPr id="0" name=""/>
        <dsp:cNvSpPr/>
      </dsp:nvSpPr>
      <dsp:spPr>
        <a:xfrm>
          <a:off x="114612"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88091"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61570"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935049"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208527"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482006"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755485" y="848229"/>
          <a:ext cx="258405" cy="43067"/>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3320" y="135678"/>
          <a:ext cx="1029646" cy="4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Material</a:t>
          </a:r>
        </a:p>
      </dsp:txBody>
      <dsp:txXfrm>
        <a:off x="73320" y="135678"/>
        <a:ext cx="1029646" cy="421239"/>
      </dsp:txXfrm>
    </dsp:sp>
    <dsp:sp modelId="{812BC6F4-E953-4721-8ADE-8BFE2DDF19CA}">
      <dsp:nvSpPr>
        <dsp:cNvPr id="0" name=""/>
        <dsp:cNvSpPr/>
      </dsp:nvSpPr>
      <dsp:spPr>
        <a:xfrm>
          <a:off x="73320"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29849"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86377"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42906"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99435"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55963"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12492"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209338" y="209351"/>
          <a:ext cx="1550898" cy="11322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Administration </a:t>
          </a:r>
        </a:p>
      </dsp:txBody>
      <dsp:txXfrm rot="-5400000">
        <a:off x="5" y="566116"/>
        <a:ext cx="1132213" cy="418685"/>
      </dsp:txXfrm>
    </dsp:sp>
    <dsp:sp modelId="{368C63B5-9371-4C7F-B6BC-F4B0767C2D98}">
      <dsp:nvSpPr>
        <dsp:cNvPr id="0" name=""/>
        <dsp:cNvSpPr/>
      </dsp:nvSpPr>
      <dsp:spPr>
        <a:xfrm rot="5400000">
          <a:off x="5123033" y="-942209"/>
          <a:ext cx="1817676" cy="39286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Login as SOM and click on the </a:t>
          </a:r>
          <a:r>
            <a:rPr lang="en-US" sz="1600" kern="1200" dirty="0">
              <a:solidFill>
                <a:schemeClr val="accent2">
                  <a:lumMod val="75000"/>
                </a:schemeClr>
              </a:solidFill>
              <a:latin typeface="Calibri" panose="020F0502020204030204"/>
            </a:rPr>
            <a:t>Administration</a:t>
          </a:r>
          <a:r>
            <a:rPr lang="en-US" sz="1600" kern="1200" dirty="0">
              <a:solidFill>
                <a:srgbClr val="000000">
                  <a:hueOff val="0"/>
                  <a:satOff val="0"/>
                  <a:lumOff val="0"/>
                  <a:alphaOff val="0"/>
                </a:srgbClr>
              </a:solidFill>
              <a:latin typeface="Calibri" panose="020F0502020204030204"/>
            </a:rPr>
            <a:t> link in the top black manner</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Under </a:t>
          </a:r>
          <a:r>
            <a:rPr lang="en-US" sz="1600" kern="1200" dirty="0">
              <a:solidFill>
                <a:schemeClr val="accent2">
                  <a:lumMod val="75000"/>
                </a:schemeClr>
              </a:solidFill>
              <a:latin typeface="Calibri" panose="020F0502020204030204"/>
            </a:rPr>
            <a:t>UN customization</a:t>
          </a:r>
          <a:r>
            <a:rPr lang="en-US" sz="1600" kern="1200" dirty="0">
              <a:solidFill>
                <a:srgbClr val="000000">
                  <a:hueOff val="0"/>
                  <a:satOff val="0"/>
                  <a:lumOff val="0"/>
                  <a:alphaOff val="0"/>
                </a:srgbClr>
              </a:solidFill>
              <a:latin typeface="Calibri" panose="020F0502020204030204"/>
            </a:rPr>
            <a:t>, click on </a:t>
          </a:r>
          <a:r>
            <a:rPr lang="en-US" sz="1600" kern="1200" dirty="0">
              <a:solidFill>
                <a:schemeClr val="accent2">
                  <a:lumMod val="75000"/>
                </a:schemeClr>
              </a:solidFill>
              <a:latin typeface="Calibri" panose="020F0502020204030204"/>
            </a:rPr>
            <a:t>Location</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Choose a location from the dropdown list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Assign Security Officers members per location</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rPr>
            <a:t>Assign Reporters per location</a:t>
          </a:r>
        </a:p>
      </dsp:txBody>
      <dsp:txXfrm rot="-5400000">
        <a:off x="4067536" y="202020"/>
        <a:ext cx="3839939" cy="1640212"/>
      </dsp:txXfrm>
    </dsp:sp>
    <dsp:sp modelId="{DBE7D296-4F8B-4077-B4A4-34B6BBC6256D}">
      <dsp:nvSpPr>
        <dsp:cNvPr id="0" name=""/>
        <dsp:cNvSpPr/>
      </dsp:nvSpPr>
      <dsp:spPr>
        <a:xfrm rot="5400000">
          <a:off x="-362925" y="2024239"/>
          <a:ext cx="1811480" cy="1085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Customization</a:t>
          </a:r>
        </a:p>
      </dsp:txBody>
      <dsp:txXfrm rot="-5400000">
        <a:off x="1" y="2204129"/>
        <a:ext cx="1085629" cy="725851"/>
      </dsp:txXfrm>
    </dsp:sp>
    <dsp:sp modelId="{DE3C0F5C-52A8-4006-A84F-70E8CB7E87A4}">
      <dsp:nvSpPr>
        <dsp:cNvPr id="0" name=""/>
        <dsp:cNvSpPr/>
      </dsp:nvSpPr>
      <dsp:spPr>
        <a:xfrm rot="5400000">
          <a:off x="5572101" y="825298"/>
          <a:ext cx="866226" cy="39819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Add a new badge template</a:t>
          </a:r>
        </a:p>
        <a:p>
          <a:pPr marL="171450" lvl="1" indent="-171450" algn="l" defTabSz="711200">
            <a:lnSpc>
              <a:spcPct val="90000"/>
            </a:lnSpc>
            <a:spcBef>
              <a:spcPct val="0"/>
            </a:spcBef>
            <a:spcAft>
              <a:spcPct val="15000"/>
            </a:spcAft>
            <a:buChar char="•"/>
          </a:pPr>
          <a:r>
            <a:rPr lang="en-US" sz="1600" kern="1200" dirty="0"/>
            <a:t>Can clone an existing badge template</a:t>
          </a:r>
        </a:p>
        <a:p>
          <a:pPr marL="171450" lvl="1" indent="-171450" algn="l" defTabSz="711200">
            <a:lnSpc>
              <a:spcPct val="90000"/>
            </a:lnSpc>
            <a:spcBef>
              <a:spcPct val="0"/>
            </a:spcBef>
            <a:spcAft>
              <a:spcPct val="15000"/>
            </a:spcAft>
            <a:buChar char="•"/>
          </a:pPr>
          <a:r>
            <a:rPr lang="en-US" sz="1600" kern="1200" dirty="0"/>
            <a:t>Can delete a badge template</a:t>
          </a:r>
        </a:p>
      </dsp:txBody>
      <dsp:txXfrm rot="-5400000">
        <a:off x="4014222" y="2425463"/>
        <a:ext cx="3939699" cy="781654"/>
      </dsp:txXfrm>
    </dsp:sp>
    <dsp:sp modelId="{A009B43E-A2BE-451A-BAFF-A0A80EAA44C8}">
      <dsp:nvSpPr>
        <dsp:cNvPr id="0" name=""/>
        <dsp:cNvSpPr/>
      </dsp:nvSpPr>
      <dsp:spPr>
        <a:xfrm rot="5400000">
          <a:off x="-232630" y="3682474"/>
          <a:ext cx="1550898" cy="1085629"/>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Customization</a:t>
          </a:r>
          <a:endParaRPr lang="en-US" sz="1600" kern="1200" dirty="0"/>
        </a:p>
      </dsp:txBody>
      <dsp:txXfrm rot="-5400000">
        <a:off x="5" y="3992655"/>
        <a:ext cx="1085629" cy="465269"/>
      </dsp:txXfrm>
    </dsp:sp>
    <dsp:sp modelId="{EE6DDF3D-7D2F-44B8-AE05-76810F31E41C}">
      <dsp:nvSpPr>
        <dsp:cNvPr id="0" name=""/>
        <dsp:cNvSpPr/>
      </dsp:nvSpPr>
      <dsp:spPr>
        <a:xfrm rot="5400000">
          <a:off x="5514516" y="2015172"/>
          <a:ext cx="920017" cy="391064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Add short/long month label in badge design</a:t>
          </a:r>
          <a:endParaRPr lang="en-US" sz="1600" kern="1200" dirty="0"/>
        </a:p>
      </dsp:txBody>
      <dsp:txXfrm rot="-5400000">
        <a:off x="4019203" y="3555397"/>
        <a:ext cx="3865732" cy="83019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91867" y="150065"/>
          <a:ext cx="1543983" cy="6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Location</a:t>
          </a:r>
        </a:p>
      </dsp:txBody>
      <dsp:txXfrm>
        <a:off x="91867" y="150065"/>
        <a:ext cx="1543983" cy="648360"/>
      </dsp:txXfrm>
    </dsp:sp>
    <dsp:sp modelId="{812BC6F4-E953-4721-8ADE-8BFE2DDF19CA}">
      <dsp:nvSpPr>
        <dsp:cNvPr id="0" name=""/>
        <dsp:cNvSpPr/>
      </dsp:nvSpPr>
      <dsp:spPr>
        <a:xfrm>
          <a:off x="9186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1107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530279"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749485"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968691"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18789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40710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9197" y="80903"/>
          <a:ext cx="1199613" cy="5690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Security Officer Manager (SOM)</a:t>
          </a:r>
        </a:p>
      </dsp:txBody>
      <dsp:txXfrm>
        <a:off x="59197" y="80903"/>
        <a:ext cx="1199613" cy="569057"/>
      </dsp:txXfrm>
    </dsp:sp>
    <dsp:sp modelId="{812BC6F4-E953-4721-8ADE-8BFE2DDF19CA}">
      <dsp:nvSpPr>
        <dsp:cNvPr id="0" name=""/>
        <dsp:cNvSpPr/>
      </dsp:nvSpPr>
      <dsp:spPr>
        <a:xfrm>
          <a:off x="59197"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2642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393644"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56086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2809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895315"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06253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91867" y="150065"/>
          <a:ext cx="1543983" cy="6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Badges</a:t>
          </a:r>
        </a:p>
      </dsp:txBody>
      <dsp:txXfrm>
        <a:off x="91867" y="150065"/>
        <a:ext cx="1543983" cy="648360"/>
      </dsp:txXfrm>
    </dsp:sp>
    <dsp:sp modelId="{812BC6F4-E953-4721-8ADE-8BFE2DDF19CA}">
      <dsp:nvSpPr>
        <dsp:cNvPr id="0" name=""/>
        <dsp:cNvSpPr/>
      </dsp:nvSpPr>
      <dsp:spPr>
        <a:xfrm>
          <a:off x="9186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1107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530279"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749485"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968691"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18789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40710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59197" y="80903"/>
          <a:ext cx="1199613" cy="5690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Badge editor</a:t>
          </a:r>
        </a:p>
      </dsp:txBody>
      <dsp:txXfrm>
        <a:off x="59197" y="80903"/>
        <a:ext cx="1199613" cy="569057"/>
      </dsp:txXfrm>
    </dsp:sp>
    <dsp:sp modelId="{812BC6F4-E953-4721-8ADE-8BFE2DDF19CA}">
      <dsp:nvSpPr>
        <dsp:cNvPr id="0" name=""/>
        <dsp:cNvSpPr/>
      </dsp:nvSpPr>
      <dsp:spPr>
        <a:xfrm>
          <a:off x="59197"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F994D1-0850-4743-8476-E1A23B25D208}">
      <dsp:nvSpPr>
        <dsp:cNvPr id="0" name=""/>
        <dsp:cNvSpPr/>
      </dsp:nvSpPr>
      <dsp:spPr>
        <a:xfrm>
          <a:off x="22642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D13095-7B22-484C-9C98-E210C8E99668}">
      <dsp:nvSpPr>
        <dsp:cNvPr id="0" name=""/>
        <dsp:cNvSpPr/>
      </dsp:nvSpPr>
      <dsp:spPr>
        <a:xfrm>
          <a:off x="393644"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F0CF6B3-6655-4BDE-95B0-BE57373BD1DC}">
      <dsp:nvSpPr>
        <dsp:cNvPr id="0" name=""/>
        <dsp:cNvSpPr/>
      </dsp:nvSpPr>
      <dsp:spPr>
        <a:xfrm>
          <a:off x="56086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8B27EC-1DD3-4ECA-B655-FBE8306482B8}">
      <dsp:nvSpPr>
        <dsp:cNvPr id="0" name=""/>
        <dsp:cNvSpPr/>
      </dsp:nvSpPr>
      <dsp:spPr>
        <a:xfrm>
          <a:off x="728091"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2F6A45-5E17-4EBE-A7E0-7D32140AC1A6}">
      <dsp:nvSpPr>
        <dsp:cNvPr id="0" name=""/>
        <dsp:cNvSpPr/>
      </dsp:nvSpPr>
      <dsp:spPr>
        <a:xfrm>
          <a:off x="895315"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6FBEF7-04CA-4FB9-90E0-061EEC3E13D0}">
      <dsp:nvSpPr>
        <dsp:cNvPr id="0" name=""/>
        <dsp:cNvSpPr/>
      </dsp:nvSpPr>
      <dsp:spPr>
        <a:xfrm>
          <a:off x="1062538" y="629985"/>
          <a:ext cx="158006" cy="26334"/>
        </a:xfrm>
        <a:prstGeom prst="parallelogram">
          <a:avLst>
            <a:gd name="adj" fmla="val 14084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91867" y="150065"/>
          <a:ext cx="1543983" cy="6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Badges</a:t>
          </a:r>
        </a:p>
      </dsp:txBody>
      <dsp:txXfrm>
        <a:off x="91867" y="150065"/>
        <a:ext cx="1543983" cy="648360"/>
      </dsp:txXfrm>
    </dsp:sp>
    <dsp:sp modelId="{812BC6F4-E953-4721-8ADE-8BFE2DDF19CA}">
      <dsp:nvSpPr>
        <dsp:cNvPr id="0" name=""/>
        <dsp:cNvSpPr/>
      </dsp:nvSpPr>
      <dsp:spPr>
        <a:xfrm>
          <a:off x="9186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1107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530279"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749485"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968691"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187897"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407103" y="772240"/>
          <a:ext cx="207123" cy="3452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1" y="59995"/>
          <a:ext cx="1258877" cy="57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Registration</a:t>
          </a:r>
        </a:p>
      </dsp:txBody>
      <dsp:txXfrm>
        <a:off x="-1" y="59995"/>
        <a:ext cx="1258877" cy="572104"/>
      </dsp:txXfrm>
    </dsp:sp>
    <dsp:sp modelId="{812BC6F4-E953-4721-8ADE-8BFE2DDF19CA}">
      <dsp:nvSpPr>
        <dsp:cNvPr id="0" name=""/>
        <dsp:cNvSpPr/>
      </dsp:nvSpPr>
      <dsp:spPr>
        <a:xfrm>
          <a:off x="-1"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159719"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19440"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479161"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38881"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798602"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958323" y="632099"/>
          <a:ext cx="150917" cy="2515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468084" y="31277"/>
          <a:ext cx="1391263" cy="67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Registration Management</a:t>
          </a:r>
        </a:p>
      </dsp:txBody>
      <dsp:txXfrm>
        <a:off x="468084" y="31277"/>
        <a:ext cx="1391263" cy="676108"/>
      </dsp:txXfrm>
    </dsp:sp>
    <dsp:sp modelId="{812BC6F4-E953-4721-8ADE-8BFE2DDF19CA}">
      <dsp:nvSpPr>
        <dsp:cNvPr id="0" name=""/>
        <dsp:cNvSpPr/>
      </dsp:nvSpPr>
      <dsp:spPr>
        <a:xfrm>
          <a:off x="117682"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368917"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620152"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871388"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1122623"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1373858"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625093" y="676895"/>
          <a:ext cx="237387" cy="3956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9A7-B364-4205-95DC-83EDE40C4730}">
      <dsp:nvSpPr>
        <dsp:cNvPr id="0" name=""/>
        <dsp:cNvSpPr/>
      </dsp:nvSpPr>
      <dsp:spPr>
        <a:xfrm rot="5400000">
          <a:off x="-1848366" y="1848366"/>
          <a:ext cx="5014740" cy="13180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Organization</a:t>
          </a:r>
        </a:p>
      </dsp:txBody>
      <dsp:txXfrm rot="-5400000">
        <a:off x="1" y="659002"/>
        <a:ext cx="1318006" cy="3696734"/>
      </dsp:txXfrm>
    </dsp:sp>
    <dsp:sp modelId="{368C63B5-9371-4C7F-B6BC-F4B0767C2D98}">
      <dsp:nvSpPr>
        <dsp:cNvPr id="0" name=""/>
        <dsp:cNvSpPr/>
      </dsp:nvSpPr>
      <dsp:spPr>
        <a:xfrm rot="5400000">
          <a:off x="3035778" y="-461279"/>
          <a:ext cx="3405174" cy="4327733"/>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Create one or multiple surveys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Configure as </a:t>
          </a:r>
          <a:r>
            <a:rPr lang="en-US" sz="1600" kern="1200">
              <a:solidFill>
                <a:schemeClr val="accent2">
                  <a:lumMod val="75000"/>
                </a:schemeClr>
              </a:solidFill>
              <a:latin typeface="Calibri" panose="020F0502020204030204"/>
              <a:ea typeface="+mn-ea"/>
              <a:cs typeface="+mn-cs"/>
            </a:rPr>
            <a:t>private</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public</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Allow partial completion </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Allow anonymous submissions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Enable notifications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 questionnaire</a:t>
          </a:r>
        </a:p>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Add/remove/modify questions</a:t>
          </a:r>
        </a:p>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Import questionnaire (json format)</a:t>
          </a:r>
        </a:p>
        <a:p>
          <a:pPr marL="171450" lvl="1" indent="182563" algn="l"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 Export survey questionnaire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Schedule opening of surveys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View submissions results and export (CSV, XLSX)	</a:t>
          </a:r>
        </a:p>
      </dsp:txBody>
      <dsp:txXfrm rot="-5400000">
        <a:off x="2574499" y="166227"/>
        <a:ext cx="4161506" cy="3072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0CF98-8AF3-42CD-8A6A-C045239621CE}">
      <dsp:nvSpPr>
        <dsp:cNvPr id="0" name=""/>
        <dsp:cNvSpPr/>
      </dsp:nvSpPr>
      <dsp:spPr>
        <a:xfrm>
          <a:off x="73320" y="135678"/>
          <a:ext cx="844212" cy="421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US" sz="1700" kern="1200" dirty="0"/>
            <a:t>Survey</a:t>
          </a:r>
        </a:p>
      </dsp:txBody>
      <dsp:txXfrm>
        <a:off x="73320" y="135678"/>
        <a:ext cx="844212" cy="421239"/>
      </dsp:txXfrm>
    </dsp:sp>
    <dsp:sp modelId="{812BC6F4-E953-4721-8ADE-8BFE2DDF19CA}">
      <dsp:nvSpPr>
        <dsp:cNvPr id="0" name=""/>
        <dsp:cNvSpPr/>
      </dsp:nvSpPr>
      <dsp:spPr>
        <a:xfrm>
          <a:off x="73320"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994D1-0850-4743-8476-E1A23B25D208}">
      <dsp:nvSpPr>
        <dsp:cNvPr id="0" name=""/>
        <dsp:cNvSpPr/>
      </dsp:nvSpPr>
      <dsp:spPr>
        <a:xfrm>
          <a:off x="229849"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13095-7B22-484C-9C98-E210C8E99668}">
      <dsp:nvSpPr>
        <dsp:cNvPr id="0" name=""/>
        <dsp:cNvSpPr/>
      </dsp:nvSpPr>
      <dsp:spPr>
        <a:xfrm>
          <a:off x="386377"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F6B3-6655-4BDE-95B0-BE57373BD1DC}">
      <dsp:nvSpPr>
        <dsp:cNvPr id="0" name=""/>
        <dsp:cNvSpPr/>
      </dsp:nvSpPr>
      <dsp:spPr>
        <a:xfrm>
          <a:off x="542906"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B27EC-1DD3-4ECA-B655-FBE8306482B8}">
      <dsp:nvSpPr>
        <dsp:cNvPr id="0" name=""/>
        <dsp:cNvSpPr/>
      </dsp:nvSpPr>
      <dsp:spPr>
        <a:xfrm>
          <a:off x="699435"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F6A45-5E17-4EBE-A7E0-7D32140AC1A6}">
      <dsp:nvSpPr>
        <dsp:cNvPr id="0" name=""/>
        <dsp:cNvSpPr/>
      </dsp:nvSpPr>
      <dsp:spPr>
        <a:xfrm>
          <a:off x="855963"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FBEF7-04CA-4FB9-90E0-061EEC3E13D0}">
      <dsp:nvSpPr>
        <dsp:cNvPr id="0" name=""/>
        <dsp:cNvSpPr/>
      </dsp:nvSpPr>
      <dsp:spPr>
        <a:xfrm>
          <a:off x="1012492" y="556918"/>
          <a:ext cx="147901" cy="2465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7CAF0-2BB6-45CE-B6F2-9FA8CFD5ECBE}"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90CB0-4A97-4727-B96A-A11B24AF6D20}" type="slidenum">
              <a:rPr lang="en-US" smtClean="0"/>
              <a:t>‹#›</a:t>
            </a:fld>
            <a:endParaRPr lang="en-US"/>
          </a:p>
        </p:txBody>
      </p:sp>
    </p:spTree>
    <p:extLst>
      <p:ext uri="{BB962C8B-B14F-4D97-AF65-F5344CB8AC3E}">
        <p14:creationId xmlns:p14="http://schemas.microsoft.com/office/powerpoint/2010/main" val="365224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344B7-3002-4AD0-AE5F-BD1E66CEE78B}" type="slidenum">
              <a:rPr lang="en-US" smtClean="0"/>
              <a:t>1</a:t>
            </a:fld>
            <a:endParaRPr lang="en-US"/>
          </a:p>
        </p:txBody>
      </p:sp>
    </p:spTree>
    <p:extLst>
      <p:ext uri="{BB962C8B-B14F-4D97-AF65-F5344CB8AC3E}">
        <p14:creationId xmlns:p14="http://schemas.microsoft.com/office/powerpoint/2010/main" val="131973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10</a:t>
            </a:fld>
            <a:endParaRPr lang="en-US"/>
          </a:p>
        </p:txBody>
      </p:sp>
    </p:spTree>
    <p:extLst>
      <p:ext uri="{BB962C8B-B14F-4D97-AF65-F5344CB8AC3E}">
        <p14:creationId xmlns:p14="http://schemas.microsoft.com/office/powerpoint/2010/main" val="120735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11</a:t>
            </a:fld>
            <a:endParaRPr lang="en-US"/>
          </a:p>
        </p:txBody>
      </p:sp>
    </p:spTree>
    <p:extLst>
      <p:ext uri="{BB962C8B-B14F-4D97-AF65-F5344CB8AC3E}">
        <p14:creationId xmlns:p14="http://schemas.microsoft.com/office/powerpoint/2010/main" val="324567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12</a:t>
            </a:fld>
            <a:endParaRPr lang="en-US"/>
          </a:p>
        </p:txBody>
      </p:sp>
    </p:spTree>
    <p:extLst>
      <p:ext uri="{BB962C8B-B14F-4D97-AF65-F5344CB8AC3E}">
        <p14:creationId xmlns:p14="http://schemas.microsoft.com/office/powerpoint/2010/main" val="251860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13</a:t>
            </a:fld>
            <a:endParaRPr lang="en-US"/>
          </a:p>
        </p:txBody>
      </p:sp>
    </p:spTree>
    <p:extLst>
      <p:ext uri="{BB962C8B-B14F-4D97-AF65-F5344CB8AC3E}">
        <p14:creationId xmlns:p14="http://schemas.microsoft.com/office/powerpoint/2010/main" val="7852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14</a:t>
            </a:fld>
            <a:endParaRPr lang="en-US"/>
          </a:p>
        </p:txBody>
      </p:sp>
    </p:spTree>
    <p:extLst>
      <p:ext uri="{BB962C8B-B14F-4D97-AF65-F5344CB8AC3E}">
        <p14:creationId xmlns:p14="http://schemas.microsoft.com/office/powerpoint/2010/main" val="262091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15</a:t>
            </a:fld>
            <a:endParaRPr lang="en-US"/>
          </a:p>
        </p:txBody>
      </p:sp>
    </p:spTree>
    <p:extLst>
      <p:ext uri="{BB962C8B-B14F-4D97-AF65-F5344CB8AC3E}">
        <p14:creationId xmlns:p14="http://schemas.microsoft.com/office/powerpoint/2010/main" val="353498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16</a:t>
            </a:fld>
            <a:endParaRPr lang="en-US"/>
          </a:p>
        </p:txBody>
      </p:sp>
    </p:spTree>
    <p:extLst>
      <p:ext uri="{BB962C8B-B14F-4D97-AF65-F5344CB8AC3E}">
        <p14:creationId xmlns:p14="http://schemas.microsoft.com/office/powerpoint/2010/main" val="171091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17</a:t>
            </a:fld>
            <a:endParaRPr lang="en-US"/>
          </a:p>
        </p:txBody>
      </p:sp>
    </p:spTree>
    <p:extLst>
      <p:ext uri="{BB962C8B-B14F-4D97-AF65-F5344CB8AC3E}">
        <p14:creationId xmlns:p14="http://schemas.microsoft.com/office/powerpoint/2010/main" val="163844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18</a:t>
            </a:fld>
            <a:endParaRPr lang="en-US"/>
          </a:p>
        </p:txBody>
      </p:sp>
    </p:spTree>
    <p:extLst>
      <p:ext uri="{BB962C8B-B14F-4D97-AF65-F5344CB8AC3E}">
        <p14:creationId xmlns:p14="http://schemas.microsoft.com/office/powerpoint/2010/main" val="264736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19</a:t>
            </a:fld>
            <a:endParaRPr lang="en-US"/>
          </a:p>
        </p:txBody>
      </p:sp>
    </p:spTree>
    <p:extLst>
      <p:ext uri="{BB962C8B-B14F-4D97-AF65-F5344CB8AC3E}">
        <p14:creationId xmlns:p14="http://schemas.microsoft.com/office/powerpoint/2010/main" val="118388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a:t>
            </a:fld>
            <a:endParaRPr lang="en-US"/>
          </a:p>
        </p:txBody>
      </p:sp>
    </p:spTree>
    <p:extLst>
      <p:ext uri="{BB962C8B-B14F-4D97-AF65-F5344CB8AC3E}">
        <p14:creationId xmlns:p14="http://schemas.microsoft.com/office/powerpoint/2010/main" val="410971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20</a:t>
            </a:fld>
            <a:endParaRPr lang="en-US"/>
          </a:p>
        </p:txBody>
      </p:sp>
    </p:spTree>
    <p:extLst>
      <p:ext uri="{BB962C8B-B14F-4D97-AF65-F5344CB8AC3E}">
        <p14:creationId xmlns:p14="http://schemas.microsoft.com/office/powerpoint/2010/main" val="90323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21</a:t>
            </a:fld>
            <a:endParaRPr lang="en-US"/>
          </a:p>
        </p:txBody>
      </p:sp>
    </p:spTree>
    <p:extLst>
      <p:ext uri="{BB962C8B-B14F-4D97-AF65-F5344CB8AC3E}">
        <p14:creationId xmlns:p14="http://schemas.microsoft.com/office/powerpoint/2010/main" val="99511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22</a:t>
            </a:fld>
            <a:endParaRPr lang="en-US"/>
          </a:p>
        </p:txBody>
      </p:sp>
    </p:spTree>
    <p:extLst>
      <p:ext uri="{BB962C8B-B14F-4D97-AF65-F5344CB8AC3E}">
        <p14:creationId xmlns:p14="http://schemas.microsoft.com/office/powerpoint/2010/main" val="139685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23</a:t>
            </a:fld>
            <a:endParaRPr lang="en-US"/>
          </a:p>
        </p:txBody>
      </p:sp>
    </p:spTree>
    <p:extLst>
      <p:ext uri="{BB962C8B-B14F-4D97-AF65-F5344CB8AC3E}">
        <p14:creationId xmlns:p14="http://schemas.microsoft.com/office/powerpoint/2010/main" val="2536652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24</a:t>
            </a:fld>
            <a:endParaRPr lang="en-US"/>
          </a:p>
        </p:txBody>
      </p:sp>
    </p:spTree>
    <p:extLst>
      <p:ext uri="{BB962C8B-B14F-4D97-AF65-F5344CB8AC3E}">
        <p14:creationId xmlns:p14="http://schemas.microsoft.com/office/powerpoint/2010/main" val="940133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25</a:t>
            </a:fld>
            <a:endParaRPr lang="en-US"/>
          </a:p>
        </p:txBody>
      </p:sp>
    </p:spTree>
    <p:extLst>
      <p:ext uri="{BB962C8B-B14F-4D97-AF65-F5344CB8AC3E}">
        <p14:creationId xmlns:p14="http://schemas.microsoft.com/office/powerpoint/2010/main" val="3018450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26</a:t>
            </a:fld>
            <a:endParaRPr lang="en-US"/>
          </a:p>
        </p:txBody>
      </p:sp>
    </p:spTree>
    <p:extLst>
      <p:ext uri="{BB962C8B-B14F-4D97-AF65-F5344CB8AC3E}">
        <p14:creationId xmlns:p14="http://schemas.microsoft.com/office/powerpoint/2010/main" val="926695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27</a:t>
            </a:fld>
            <a:endParaRPr lang="en-US"/>
          </a:p>
        </p:txBody>
      </p:sp>
    </p:spTree>
    <p:extLst>
      <p:ext uri="{BB962C8B-B14F-4D97-AF65-F5344CB8AC3E}">
        <p14:creationId xmlns:p14="http://schemas.microsoft.com/office/powerpoint/2010/main" val="331474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28</a:t>
            </a:fld>
            <a:endParaRPr lang="en-US"/>
          </a:p>
        </p:txBody>
      </p:sp>
    </p:spTree>
    <p:extLst>
      <p:ext uri="{BB962C8B-B14F-4D97-AF65-F5344CB8AC3E}">
        <p14:creationId xmlns:p14="http://schemas.microsoft.com/office/powerpoint/2010/main" val="409517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29</a:t>
            </a:fld>
            <a:endParaRPr lang="en-US"/>
          </a:p>
        </p:txBody>
      </p:sp>
    </p:spTree>
    <p:extLst>
      <p:ext uri="{BB962C8B-B14F-4D97-AF65-F5344CB8AC3E}">
        <p14:creationId xmlns:p14="http://schemas.microsoft.com/office/powerpoint/2010/main" val="37301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3</a:t>
            </a:fld>
            <a:endParaRPr lang="en-US"/>
          </a:p>
        </p:txBody>
      </p:sp>
    </p:spTree>
    <p:extLst>
      <p:ext uri="{BB962C8B-B14F-4D97-AF65-F5344CB8AC3E}">
        <p14:creationId xmlns:p14="http://schemas.microsoft.com/office/powerpoint/2010/main" val="340336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4</a:t>
            </a:fld>
            <a:endParaRPr lang="en-US"/>
          </a:p>
        </p:txBody>
      </p:sp>
    </p:spTree>
    <p:extLst>
      <p:ext uri="{BB962C8B-B14F-4D97-AF65-F5344CB8AC3E}">
        <p14:creationId xmlns:p14="http://schemas.microsoft.com/office/powerpoint/2010/main" val="343795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5</a:t>
            </a:fld>
            <a:endParaRPr lang="en-US"/>
          </a:p>
        </p:txBody>
      </p:sp>
    </p:spTree>
    <p:extLst>
      <p:ext uri="{BB962C8B-B14F-4D97-AF65-F5344CB8AC3E}">
        <p14:creationId xmlns:p14="http://schemas.microsoft.com/office/powerpoint/2010/main" val="179297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6</a:t>
            </a:fld>
            <a:endParaRPr lang="en-US"/>
          </a:p>
        </p:txBody>
      </p:sp>
    </p:spTree>
    <p:extLst>
      <p:ext uri="{BB962C8B-B14F-4D97-AF65-F5344CB8AC3E}">
        <p14:creationId xmlns:p14="http://schemas.microsoft.com/office/powerpoint/2010/main" val="76411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7</a:t>
            </a:fld>
            <a:endParaRPr lang="en-US"/>
          </a:p>
        </p:txBody>
      </p:sp>
    </p:spTree>
    <p:extLst>
      <p:ext uri="{BB962C8B-B14F-4D97-AF65-F5344CB8AC3E}">
        <p14:creationId xmlns:p14="http://schemas.microsoft.com/office/powerpoint/2010/main" val="161168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8</a:t>
            </a:fld>
            <a:endParaRPr lang="en-US"/>
          </a:p>
        </p:txBody>
      </p:sp>
    </p:spTree>
    <p:extLst>
      <p:ext uri="{BB962C8B-B14F-4D97-AF65-F5344CB8AC3E}">
        <p14:creationId xmlns:p14="http://schemas.microsoft.com/office/powerpoint/2010/main" val="223335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6D344B7-3002-4AD0-AE5F-BD1E66CEE78B}" type="slidenum">
              <a:rPr lang="en-US" smtClean="0"/>
              <a:t>9</a:t>
            </a:fld>
            <a:endParaRPr lang="en-US"/>
          </a:p>
        </p:txBody>
      </p:sp>
    </p:spTree>
    <p:extLst>
      <p:ext uri="{BB962C8B-B14F-4D97-AF65-F5344CB8AC3E}">
        <p14:creationId xmlns:p14="http://schemas.microsoft.com/office/powerpoint/2010/main" val="46344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344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20DEA7-9CD0-CD4C-A01F-A8CE0ACDF6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0" y="0"/>
            <a:ext cx="12207240" cy="6858000"/>
          </a:xfrm>
          <a:prstGeom prst="rect">
            <a:avLst/>
          </a:prstGeom>
        </p:spPr>
      </p:pic>
      <p:sp>
        <p:nvSpPr>
          <p:cNvPr id="2" name="Title 1"/>
          <p:cNvSpPr>
            <a:spLocks noGrp="1"/>
          </p:cNvSpPr>
          <p:nvPr>
            <p:ph type="ctrTitle"/>
          </p:nvPr>
        </p:nvSpPr>
        <p:spPr>
          <a:xfrm>
            <a:off x="1065896" y="1224011"/>
            <a:ext cx="5049982" cy="2387600"/>
          </a:xfrm>
          <a:prstGeom prst="rect">
            <a:avLst/>
          </a:prstGeom>
        </p:spPr>
        <p:txBody>
          <a:bodyPr anchor="b"/>
          <a:lstStyle>
            <a:lvl1pPr algn="l">
              <a:defRPr sz="3400" b="1" i="0" cap="all" spc="300" baseline="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171358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B7A90E-53FD-C34A-BA40-F9D40D49CA9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207240" cy="6858000"/>
          </a:xfrm>
          <a:prstGeom prst="rect">
            <a:avLst/>
          </a:prstGeom>
        </p:spPr>
      </p:pic>
      <p:sp>
        <p:nvSpPr>
          <p:cNvPr id="1028" name="Rectangle 2">
            <a:extLst>
              <a:ext uri="{FF2B5EF4-FFF2-40B4-BE49-F238E27FC236}">
                <a16:creationId xmlns:a16="http://schemas.microsoft.com/office/drawing/2014/main" id="{279D47DE-48EA-D644-8EF6-BA25684549E3}"/>
              </a:ext>
            </a:extLst>
          </p:cNvPr>
          <p:cNvSpPr>
            <a:spLocks noChangeArrowheads="1"/>
          </p:cNvSpPr>
          <p:nvPr userDrawn="1"/>
        </p:nvSpPr>
        <p:spPr bwMode="auto">
          <a:xfrm>
            <a:off x="276225" y="6070600"/>
            <a:ext cx="1049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err="1">
                <a:solidFill>
                  <a:srgbClr val="095271"/>
                </a:solidFill>
                <a:latin typeface="PT Sans" panose="020B0503020203020204" pitchFamily="34" charset="77"/>
              </a:rPr>
              <a:t>indico.un.org</a:t>
            </a:r>
            <a:endParaRPr lang="en-US" altLang="en-US" sz="1200" b="1">
              <a:solidFill>
                <a:srgbClr val="095271"/>
              </a:solidFill>
              <a:latin typeface="PT Sans" panose="020B0503020203020204" pitchFamily="34" charset="77"/>
            </a:endParaRPr>
          </a:p>
        </p:txBody>
      </p:sp>
    </p:spTree>
    <p:extLst>
      <p:ext uri="{BB962C8B-B14F-4D97-AF65-F5344CB8AC3E}">
        <p14:creationId xmlns:p14="http://schemas.microsoft.com/office/powerpoint/2010/main" val="2366483262"/>
      </p:ext>
    </p:extLst>
  </p:cSld>
  <p:clrMap bg1="lt1" tx1="dk1" bg2="lt2" tx2="dk2" accent1="accent1" accent2="accent2" accent3="accent3" accent4="accent4" accent5="accent5" accent6="accent6" hlink="hlink" folHlink="folHlink"/>
  <p:sldLayoutIdLst>
    <p:sldLayoutId id="2147483675" r:id="rId1"/>
    <p:sldLayoutId id="2147483661"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12.xml"/><Relationship Id="rId18" Type="http://schemas.openxmlformats.org/officeDocument/2006/relationships/diagramQuickStyle" Target="../diagrams/quickStyle13.xml"/><Relationship Id="rId26" Type="http://schemas.openxmlformats.org/officeDocument/2006/relationships/diagramData" Target="../diagrams/data15.xml"/><Relationship Id="rId3" Type="http://schemas.openxmlformats.org/officeDocument/2006/relationships/diagramData" Target="../diagrams/data11.xml"/><Relationship Id="rId21" Type="http://schemas.openxmlformats.org/officeDocument/2006/relationships/diagramData" Target="../diagrams/data14.xml"/><Relationship Id="rId7" Type="http://schemas.microsoft.com/office/2007/relationships/diagramDrawing" Target="../diagrams/drawing11.xml"/><Relationship Id="rId12" Type="http://schemas.openxmlformats.org/officeDocument/2006/relationships/diagramLayout" Target="../diagrams/layout12.xml"/><Relationship Id="rId17" Type="http://schemas.openxmlformats.org/officeDocument/2006/relationships/diagramLayout" Target="../diagrams/layout13.xml"/><Relationship Id="rId25" Type="http://schemas.microsoft.com/office/2007/relationships/diagramDrawing" Target="../diagrams/drawing14.xml"/><Relationship Id="rId2" Type="http://schemas.openxmlformats.org/officeDocument/2006/relationships/notesSlide" Target="../notesSlides/notesSlide10.xml"/><Relationship Id="rId16" Type="http://schemas.openxmlformats.org/officeDocument/2006/relationships/diagramData" Target="../diagrams/data13.xml"/><Relationship Id="rId20" Type="http://schemas.microsoft.com/office/2007/relationships/diagramDrawing" Target="../diagrams/drawing13.xml"/><Relationship Id="rId29" Type="http://schemas.openxmlformats.org/officeDocument/2006/relationships/diagramColors" Target="../diagrams/colors15.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Data" Target="../diagrams/data12.xml"/><Relationship Id="rId24" Type="http://schemas.openxmlformats.org/officeDocument/2006/relationships/diagramColors" Target="../diagrams/colors14.xml"/><Relationship Id="rId5" Type="http://schemas.openxmlformats.org/officeDocument/2006/relationships/diagramQuickStyle" Target="../diagrams/quickStyle11.xml"/><Relationship Id="rId15" Type="http://schemas.microsoft.com/office/2007/relationships/diagramDrawing" Target="../diagrams/drawing12.xml"/><Relationship Id="rId23" Type="http://schemas.openxmlformats.org/officeDocument/2006/relationships/diagramQuickStyle" Target="../diagrams/quickStyle14.xml"/><Relationship Id="rId28" Type="http://schemas.openxmlformats.org/officeDocument/2006/relationships/diagramQuickStyle" Target="../diagrams/quickStyle15.xml"/><Relationship Id="rId10" Type="http://schemas.openxmlformats.org/officeDocument/2006/relationships/image" Target="../media/image22.svg"/><Relationship Id="rId19" Type="http://schemas.openxmlformats.org/officeDocument/2006/relationships/diagramColors" Target="../diagrams/colors13.xml"/><Relationship Id="rId4" Type="http://schemas.openxmlformats.org/officeDocument/2006/relationships/diagramLayout" Target="../diagrams/layout11.xml"/><Relationship Id="rId9" Type="http://schemas.openxmlformats.org/officeDocument/2006/relationships/image" Target="../media/image21.png"/><Relationship Id="rId14" Type="http://schemas.openxmlformats.org/officeDocument/2006/relationships/diagramColors" Target="../diagrams/colors12.xml"/><Relationship Id="rId22" Type="http://schemas.openxmlformats.org/officeDocument/2006/relationships/diagramLayout" Target="../diagrams/layout14.xml"/><Relationship Id="rId27" Type="http://schemas.openxmlformats.org/officeDocument/2006/relationships/diagramLayout" Target="../diagrams/layout15.xml"/><Relationship Id="rId30" Type="http://schemas.microsoft.com/office/2007/relationships/diagramDrawing" Target="../diagrams/drawing1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22.svg"/><Relationship Id="rId4" Type="http://schemas.openxmlformats.org/officeDocument/2006/relationships/diagramLayout" Target="../diagrams/layout16.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slide" Target="slide5.xml"/><Relationship Id="rId17" Type="http://schemas.microsoft.com/office/2007/relationships/diagramDrawing" Target="../diagrams/drawing18.xml"/><Relationship Id="rId2" Type="http://schemas.openxmlformats.org/officeDocument/2006/relationships/notesSlide" Target="../notesSlides/notesSlide13.xml"/><Relationship Id="rId16" Type="http://schemas.openxmlformats.org/officeDocument/2006/relationships/diagramColors" Target="../diagrams/colors18.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image" Target="../media/image32.svg"/><Relationship Id="rId5" Type="http://schemas.openxmlformats.org/officeDocument/2006/relationships/diagramQuickStyle" Target="../diagrams/quickStyle17.xml"/><Relationship Id="rId15" Type="http://schemas.openxmlformats.org/officeDocument/2006/relationships/diagramQuickStyle" Target="../diagrams/quickStyle18.xml"/><Relationship Id="rId10" Type="http://schemas.openxmlformats.org/officeDocument/2006/relationships/image" Target="../media/image31.png"/><Relationship Id="rId4" Type="http://schemas.openxmlformats.org/officeDocument/2006/relationships/diagramLayout" Target="../diagrams/layout17.xml"/><Relationship Id="rId9" Type="http://schemas.openxmlformats.org/officeDocument/2006/relationships/image" Target="../media/image30.png"/><Relationship Id="rId14" Type="http://schemas.openxmlformats.org/officeDocument/2006/relationships/diagramLayout" Target="../diagrams/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diagramQuickStyle" Target="../diagrams/quickStyle20.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diagramLayout" Target="../diagrams/layout2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Data" Target="../diagrams/data20.xml"/><Relationship Id="rId5" Type="http://schemas.openxmlformats.org/officeDocument/2006/relationships/diagramQuickStyle" Target="../diagrams/quickStyle19.xml"/><Relationship Id="rId15" Type="http://schemas.microsoft.com/office/2007/relationships/diagramDrawing" Target="../diagrams/drawing20.xml"/><Relationship Id="rId10" Type="http://schemas.openxmlformats.org/officeDocument/2006/relationships/image" Target="../media/image32.svg"/><Relationship Id="rId4" Type="http://schemas.openxmlformats.org/officeDocument/2006/relationships/diagramLayout" Target="../diagrams/layout19.xml"/><Relationship Id="rId9" Type="http://schemas.openxmlformats.org/officeDocument/2006/relationships/image" Target="../media/image31.png"/><Relationship Id="rId14" Type="http://schemas.openxmlformats.org/officeDocument/2006/relationships/diagramColors" Target="../diagrams/colors20.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7.png"/><Relationship Id="rId7" Type="http://schemas.openxmlformats.org/officeDocument/2006/relationships/diagramColors" Target="../diagrams/colors2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10" Type="http://schemas.openxmlformats.org/officeDocument/2006/relationships/image" Target="../media/image49.svg"/><Relationship Id="rId4" Type="http://schemas.openxmlformats.org/officeDocument/2006/relationships/diagramData" Target="../diagrams/data21.xml"/><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0.png"/><Relationship Id="rId7" Type="http://schemas.openxmlformats.org/officeDocument/2006/relationships/diagramColors" Target="../diagrams/colors2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52.svg"/><Relationship Id="rId4" Type="http://schemas.openxmlformats.org/officeDocument/2006/relationships/diagramData" Target="../diagrams/data22.xml"/><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53.png"/><Relationship Id="rId7" Type="http://schemas.openxmlformats.org/officeDocument/2006/relationships/diagramColors" Target="../diagrams/colors2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55.svg"/><Relationship Id="rId4" Type="http://schemas.openxmlformats.org/officeDocument/2006/relationships/diagramData" Target="../diagrams/data23.xml"/><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pn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hyperlink" Target="https://v2-reg-demo.unog.ch/"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7.png"/><Relationship Id="rId7" Type="http://schemas.openxmlformats.org/officeDocument/2006/relationships/diagramColors" Target="../diagrams/colors2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10" Type="http://schemas.openxmlformats.org/officeDocument/2006/relationships/image" Target="../media/image69.svg"/><Relationship Id="rId4" Type="http://schemas.openxmlformats.org/officeDocument/2006/relationships/diagramData" Target="../diagrams/data24.xml"/><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70.png"/><Relationship Id="rId7" Type="http://schemas.openxmlformats.org/officeDocument/2006/relationships/diagramColors" Target="../diagrams/colors2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image" Target="../media/image55.svg"/><Relationship Id="rId4" Type="http://schemas.openxmlformats.org/officeDocument/2006/relationships/diagramData" Target="../diagrams/data25.xml"/><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18" Type="http://schemas.microsoft.com/office/2007/relationships/diagramDrawing" Target="../diagrams/drawing28.xml"/><Relationship Id="rId3" Type="http://schemas.openxmlformats.org/officeDocument/2006/relationships/image" Target="../media/image71.png"/><Relationship Id="rId21" Type="http://schemas.openxmlformats.org/officeDocument/2006/relationships/diagramQuickStyle" Target="../diagrams/quickStyle29.xml"/><Relationship Id="rId7" Type="http://schemas.openxmlformats.org/officeDocument/2006/relationships/diagramColors" Target="../diagrams/colors26.xml"/><Relationship Id="rId12" Type="http://schemas.openxmlformats.org/officeDocument/2006/relationships/diagramColors" Target="../diagrams/colors27.xml"/><Relationship Id="rId17" Type="http://schemas.openxmlformats.org/officeDocument/2006/relationships/diagramColors" Target="../diagrams/colors28.xml"/><Relationship Id="rId25" Type="http://schemas.openxmlformats.org/officeDocument/2006/relationships/image" Target="../media/image73.svg"/><Relationship Id="rId2" Type="http://schemas.openxmlformats.org/officeDocument/2006/relationships/notesSlide" Target="../notesSlides/notesSlide22.xml"/><Relationship Id="rId16" Type="http://schemas.openxmlformats.org/officeDocument/2006/relationships/diagramQuickStyle" Target="../diagrams/quickStyle28.xml"/><Relationship Id="rId20" Type="http://schemas.openxmlformats.org/officeDocument/2006/relationships/diagramLayout" Target="../diagrams/layout29.xml"/><Relationship Id="rId1" Type="http://schemas.openxmlformats.org/officeDocument/2006/relationships/slideLayout" Target="../slideLayouts/slideLayout1.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24" Type="http://schemas.openxmlformats.org/officeDocument/2006/relationships/image" Target="../media/image72.png"/><Relationship Id="rId5" Type="http://schemas.openxmlformats.org/officeDocument/2006/relationships/diagramLayout" Target="../diagrams/layout26.xml"/><Relationship Id="rId15" Type="http://schemas.openxmlformats.org/officeDocument/2006/relationships/diagramLayout" Target="../diagrams/layout28.xml"/><Relationship Id="rId23" Type="http://schemas.microsoft.com/office/2007/relationships/diagramDrawing" Target="../diagrams/drawing29.xml"/><Relationship Id="rId10" Type="http://schemas.openxmlformats.org/officeDocument/2006/relationships/diagramLayout" Target="../diagrams/layout27.xml"/><Relationship Id="rId19" Type="http://schemas.openxmlformats.org/officeDocument/2006/relationships/diagramData" Target="../diagrams/data29.xml"/><Relationship Id="rId4" Type="http://schemas.openxmlformats.org/officeDocument/2006/relationships/diagramData" Target="../diagrams/data26.xml"/><Relationship Id="rId9" Type="http://schemas.openxmlformats.org/officeDocument/2006/relationships/diagramData" Target="../diagrams/data27.xml"/><Relationship Id="rId14" Type="http://schemas.openxmlformats.org/officeDocument/2006/relationships/diagramData" Target="../diagrams/data28.xml"/><Relationship Id="rId22" Type="http://schemas.openxmlformats.org/officeDocument/2006/relationships/diagramColors" Target="../diagrams/colors29.xml"/></Relationships>
</file>

<file path=ppt/slides/_rels/slide23.xml.rels><?xml version="1.0" encoding="UTF-8" standalone="yes"?>
<Relationships xmlns="http://schemas.openxmlformats.org/package/2006/relationships"><Relationship Id="rId8" Type="http://schemas.microsoft.com/office/2007/relationships/diagramDrawing" Target="../diagrams/drawing30.xml"/><Relationship Id="rId13" Type="http://schemas.openxmlformats.org/officeDocument/2006/relationships/diagramQuickStyle" Target="../diagrams/quickStyle31.xml"/><Relationship Id="rId3" Type="http://schemas.openxmlformats.org/officeDocument/2006/relationships/image" Target="../media/image74.png"/><Relationship Id="rId7" Type="http://schemas.openxmlformats.org/officeDocument/2006/relationships/diagramColors" Target="../diagrams/colors30.xml"/><Relationship Id="rId12" Type="http://schemas.openxmlformats.org/officeDocument/2006/relationships/diagramLayout" Target="../diagrams/layout3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30.xml"/><Relationship Id="rId11" Type="http://schemas.openxmlformats.org/officeDocument/2006/relationships/diagramData" Target="../diagrams/data31.xml"/><Relationship Id="rId5" Type="http://schemas.openxmlformats.org/officeDocument/2006/relationships/diagramLayout" Target="../diagrams/layout30.xml"/><Relationship Id="rId15" Type="http://schemas.microsoft.com/office/2007/relationships/diagramDrawing" Target="../diagrams/drawing31.xml"/><Relationship Id="rId10" Type="http://schemas.openxmlformats.org/officeDocument/2006/relationships/image" Target="../media/image73.svg"/><Relationship Id="rId4" Type="http://schemas.openxmlformats.org/officeDocument/2006/relationships/diagramData" Target="../diagrams/data30.xml"/><Relationship Id="rId9" Type="http://schemas.openxmlformats.org/officeDocument/2006/relationships/image" Target="../media/image72.png"/><Relationship Id="rId14" Type="http://schemas.openxmlformats.org/officeDocument/2006/relationships/diagramColors" Target="../diagrams/colors31.xml"/></Relationships>
</file>

<file path=ppt/slides/_rels/slide24.xml.rels><?xml version="1.0" encoding="UTF-8" standalone="yes"?>
<Relationships xmlns="http://schemas.openxmlformats.org/package/2006/relationships"><Relationship Id="rId8" Type="http://schemas.microsoft.com/office/2007/relationships/diagramDrawing" Target="../diagrams/drawing32.xml"/><Relationship Id="rId13" Type="http://schemas.microsoft.com/office/2007/relationships/diagramDrawing" Target="../diagrams/drawing33.xml"/><Relationship Id="rId18" Type="http://schemas.openxmlformats.org/officeDocument/2006/relationships/diagramQuickStyle" Target="../diagrams/quickStyle34.xml"/><Relationship Id="rId3" Type="http://schemas.openxmlformats.org/officeDocument/2006/relationships/image" Target="../media/image74.png"/><Relationship Id="rId7" Type="http://schemas.openxmlformats.org/officeDocument/2006/relationships/diagramColors" Target="../diagrams/colors32.xml"/><Relationship Id="rId12" Type="http://schemas.openxmlformats.org/officeDocument/2006/relationships/diagramColors" Target="../diagrams/colors33.xml"/><Relationship Id="rId17" Type="http://schemas.openxmlformats.org/officeDocument/2006/relationships/diagramLayout" Target="../diagrams/layout34.xml"/><Relationship Id="rId2" Type="http://schemas.openxmlformats.org/officeDocument/2006/relationships/notesSlide" Target="../notesSlides/notesSlide24.xml"/><Relationship Id="rId16" Type="http://schemas.openxmlformats.org/officeDocument/2006/relationships/diagramData" Target="../diagrams/data34.xml"/><Relationship Id="rId20" Type="http://schemas.microsoft.com/office/2007/relationships/diagramDrawing" Target="../diagrams/drawing34.xml"/><Relationship Id="rId1" Type="http://schemas.openxmlformats.org/officeDocument/2006/relationships/slideLayout" Target="../slideLayouts/slideLayout1.xml"/><Relationship Id="rId6" Type="http://schemas.openxmlformats.org/officeDocument/2006/relationships/diagramQuickStyle" Target="../diagrams/quickStyle32.xml"/><Relationship Id="rId11" Type="http://schemas.openxmlformats.org/officeDocument/2006/relationships/diagramQuickStyle" Target="../diagrams/quickStyle33.xml"/><Relationship Id="rId5" Type="http://schemas.openxmlformats.org/officeDocument/2006/relationships/diagramLayout" Target="../diagrams/layout32.xml"/><Relationship Id="rId15" Type="http://schemas.openxmlformats.org/officeDocument/2006/relationships/image" Target="../media/image73.svg"/><Relationship Id="rId10" Type="http://schemas.openxmlformats.org/officeDocument/2006/relationships/diagramLayout" Target="../diagrams/layout33.xml"/><Relationship Id="rId19" Type="http://schemas.openxmlformats.org/officeDocument/2006/relationships/diagramColors" Target="../diagrams/colors34.xml"/><Relationship Id="rId4" Type="http://schemas.openxmlformats.org/officeDocument/2006/relationships/diagramData" Target="../diagrams/data32.xml"/><Relationship Id="rId9" Type="http://schemas.openxmlformats.org/officeDocument/2006/relationships/diagramData" Target="../diagrams/data33.xml"/><Relationship Id="rId1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5.xml"/><Relationship Id="rId13" Type="http://schemas.openxmlformats.org/officeDocument/2006/relationships/diagramColors" Target="../diagrams/colors36.xml"/><Relationship Id="rId18" Type="http://schemas.openxmlformats.org/officeDocument/2006/relationships/diagramColors" Target="../diagrams/colors37.xml"/><Relationship Id="rId26" Type="http://schemas.openxmlformats.org/officeDocument/2006/relationships/diagramData" Target="../diagrams/data39.xml"/><Relationship Id="rId3" Type="http://schemas.openxmlformats.org/officeDocument/2006/relationships/image" Target="../media/image740.png"/><Relationship Id="rId21" Type="http://schemas.openxmlformats.org/officeDocument/2006/relationships/diagramLayout" Target="../diagrams/layout370.xml"/><Relationship Id="rId7" Type="http://schemas.openxmlformats.org/officeDocument/2006/relationships/diagramQuickStyle" Target="../diagrams/quickStyle35.xml"/><Relationship Id="rId12" Type="http://schemas.openxmlformats.org/officeDocument/2006/relationships/diagramQuickStyle" Target="../diagrams/quickStyle36.xml"/><Relationship Id="rId17" Type="http://schemas.openxmlformats.org/officeDocument/2006/relationships/diagramQuickStyle" Target="../diagrams/quickStyle37.xml"/><Relationship Id="rId25" Type="http://schemas.openxmlformats.org/officeDocument/2006/relationships/image" Target="../media/image73.svg"/><Relationship Id="rId2" Type="http://schemas.openxmlformats.org/officeDocument/2006/relationships/notesSlide" Target="../notesSlides/notesSlide25.xml"/><Relationship Id="rId16" Type="http://schemas.openxmlformats.org/officeDocument/2006/relationships/diagramLayout" Target="../diagrams/layout37.xml"/><Relationship Id="rId20" Type="http://schemas.openxmlformats.org/officeDocument/2006/relationships/diagramData" Target="../diagrams/data38.xml"/><Relationship Id="rId29" Type="http://schemas.openxmlformats.org/officeDocument/2006/relationships/diagramColors" Target="../diagrams/colors38.xml"/><Relationship Id="rId1" Type="http://schemas.openxmlformats.org/officeDocument/2006/relationships/slideLayout" Target="../slideLayouts/slideLayout1.xml"/><Relationship Id="rId6" Type="http://schemas.openxmlformats.org/officeDocument/2006/relationships/diagramLayout" Target="../diagrams/layout35.xml"/><Relationship Id="rId11" Type="http://schemas.openxmlformats.org/officeDocument/2006/relationships/diagramLayout" Target="../diagrams/layout36.xml"/><Relationship Id="rId24" Type="http://schemas.openxmlformats.org/officeDocument/2006/relationships/image" Target="../media/image72.png"/><Relationship Id="rId5" Type="http://schemas.openxmlformats.org/officeDocument/2006/relationships/diagramData" Target="../diagrams/data35.xml"/><Relationship Id="rId15" Type="http://schemas.openxmlformats.org/officeDocument/2006/relationships/diagramData" Target="../diagrams/data37.xml"/><Relationship Id="rId23" Type="http://schemas.openxmlformats.org/officeDocument/2006/relationships/diagramColors" Target="../diagrams/colors370.xml"/><Relationship Id="rId28" Type="http://schemas.openxmlformats.org/officeDocument/2006/relationships/diagramQuickStyle" Target="../diagrams/quickStyle38.xml"/><Relationship Id="rId10" Type="http://schemas.openxmlformats.org/officeDocument/2006/relationships/diagramData" Target="../diagrams/data36.xml"/><Relationship Id="rId19" Type="http://schemas.microsoft.com/office/2007/relationships/diagramDrawing" Target="../diagrams/drawing37.xml"/><Relationship Id="rId4" Type="http://schemas.openxmlformats.org/officeDocument/2006/relationships/image" Target="../media/image75.png"/><Relationship Id="rId9" Type="http://schemas.microsoft.com/office/2007/relationships/diagramDrawing" Target="../diagrams/drawing35.xml"/><Relationship Id="rId14" Type="http://schemas.microsoft.com/office/2007/relationships/diagramDrawing" Target="../diagrams/drawing36.xml"/><Relationship Id="rId22" Type="http://schemas.openxmlformats.org/officeDocument/2006/relationships/diagramQuickStyle" Target="../diagrams/quickStyle370.xml"/><Relationship Id="rId27" Type="http://schemas.openxmlformats.org/officeDocument/2006/relationships/diagramLayout" Target="../diagrams/layout38.xml"/><Relationship Id="rId30" Type="http://schemas.microsoft.com/office/2007/relationships/diagramDrawing" Target="../diagrams/drawing38.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9.xml"/><Relationship Id="rId13" Type="http://schemas.openxmlformats.org/officeDocument/2006/relationships/diagramColors" Target="../diagrams/colors330.xml"/><Relationship Id="rId18" Type="http://schemas.microsoft.com/office/2007/relationships/diagramDrawing" Target="../diagrams/drawing40.xml"/><Relationship Id="rId26" Type="http://schemas.microsoft.com/office/2007/relationships/diagramDrawing" Target="../diagrams/drawing41.xml"/><Relationship Id="rId3" Type="http://schemas.openxmlformats.org/officeDocument/2006/relationships/image" Target="../media/image77.png"/><Relationship Id="rId21" Type="http://schemas.openxmlformats.org/officeDocument/2006/relationships/image" Target="../media/image78.png"/><Relationship Id="rId7" Type="http://schemas.openxmlformats.org/officeDocument/2006/relationships/diagramQuickStyle" Target="../diagrams/quickStyle39.xml"/><Relationship Id="rId12" Type="http://schemas.openxmlformats.org/officeDocument/2006/relationships/diagramQuickStyle" Target="../diagrams/quickStyle330.xml"/><Relationship Id="rId17" Type="http://schemas.openxmlformats.org/officeDocument/2006/relationships/diagramColors" Target="../diagrams/colors40.xml"/><Relationship Id="rId25" Type="http://schemas.openxmlformats.org/officeDocument/2006/relationships/diagramColors" Target="../diagrams/colors41.xml"/><Relationship Id="rId2" Type="http://schemas.openxmlformats.org/officeDocument/2006/relationships/notesSlide" Target="../notesSlides/notesSlide26.xml"/><Relationship Id="rId16" Type="http://schemas.openxmlformats.org/officeDocument/2006/relationships/diagramQuickStyle" Target="../diagrams/quickStyle40.xml"/><Relationship Id="rId20" Type="http://schemas.openxmlformats.org/officeDocument/2006/relationships/image" Target="../media/image73.svg"/><Relationship Id="rId1" Type="http://schemas.openxmlformats.org/officeDocument/2006/relationships/slideLayout" Target="../slideLayouts/slideLayout1.xml"/><Relationship Id="rId6" Type="http://schemas.openxmlformats.org/officeDocument/2006/relationships/diagramLayout" Target="../diagrams/layout39.xml"/><Relationship Id="rId11" Type="http://schemas.openxmlformats.org/officeDocument/2006/relationships/diagramLayout" Target="../diagrams/layout330.xml"/><Relationship Id="rId24" Type="http://schemas.openxmlformats.org/officeDocument/2006/relationships/diagramQuickStyle" Target="../diagrams/quickStyle41.xml"/><Relationship Id="rId5" Type="http://schemas.openxmlformats.org/officeDocument/2006/relationships/diagramData" Target="../diagrams/data40.xml"/><Relationship Id="rId15" Type="http://schemas.openxmlformats.org/officeDocument/2006/relationships/diagramLayout" Target="../diagrams/layout40.xml"/><Relationship Id="rId23" Type="http://schemas.openxmlformats.org/officeDocument/2006/relationships/diagramLayout" Target="../diagrams/layout41.xml"/><Relationship Id="rId10" Type="http://schemas.openxmlformats.org/officeDocument/2006/relationships/diagramData" Target="../diagrams/data350.xml"/><Relationship Id="rId19" Type="http://schemas.openxmlformats.org/officeDocument/2006/relationships/image" Target="../media/image72.png"/><Relationship Id="rId4" Type="http://schemas.openxmlformats.org/officeDocument/2006/relationships/image" Target="../media/image75.png"/><Relationship Id="rId9" Type="http://schemas.microsoft.com/office/2007/relationships/diagramDrawing" Target="../diagrams/drawing39.xml"/><Relationship Id="rId14" Type="http://schemas.openxmlformats.org/officeDocument/2006/relationships/diagramData" Target="../diagrams/data41.xml"/><Relationship Id="rId22" Type="http://schemas.openxmlformats.org/officeDocument/2006/relationships/diagramData" Target="../diagrams/data42.xml"/><Relationship Id="rId27"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2.xml"/><Relationship Id="rId13" Type="http://schemas.openxmlformats.org/officeDocument/2006/relationships/diagramColors" Target="../diagrams/colors43.xml"/><Relationship Id="rId3" Type="http://schemas.openxmlformats.org/officeDocument/2006/relationships/image" Target="../media/image80.png"/><Relationship Id="rId7" Type="http://schemas.openxmlformats.org/officeDocument/2006/relationships/diagramQuickStyle" Target="../diagrams/quickStyle42.xml"/><Relationship Id="rId12" Type="http://schemas.openxmlformats.org/officeDocument/2006/relationships/diagramQuickStyle" Target="../diagrams/quickStyle43.xml"/><Relationship Id="rId2" Type="http://schemas.openxmlformats.org/officeDocument/2006/relationships/notesSlide" Target="../notesSlides/notesSlide27.xml"/><Relationship Id="rId16" Type="http://schemas.openxmlformats.org/officeDocument/2006/relationships/image" Target="../media/image73.svg"/><Relationship Id="rId1" Type="http://schemas.openxmlformats.org/officeDocument/2006/relationships/slideLayout" Target="../slideLayouts/slideLayout1.xml"/><Relationship Id="rId6" Type="http://schemas.openxmlformats.org/officeDocument/2006/relationships/diagramLayout" Target="../diagrams/layout42.xml"/><Relationship Id="rId11" Type="http://schemas.openxmlformats.org/officeDocument/2006/relationships/diagramLayout" Target="../diagrams/layout43.xml"/><Relationship Id="rId5" Type="http://schemas.openxmlformats.org/officeDocument/2006/relationships/diagramData" Target="../diagrams/data43.xml"/><Relationship Id="rId15" Type="http://schemas.openxmlformats.org/officeDocument/2006/relationships/image" Target="../media/image72.png"/><Relationship Id="rId10" Type="http://schemas.openxmlformats.org/officeDocument/2006/relationships/diagramData" Target="../diagrams/data44.xml"/><Relationship Id="rId4" Type="http://schemas.openxmlformats.org/officeDocument/2006/relationships/image" Target="../media/image74.png"/><Relationship Id="rId9" Type="http://schemas.microsoft.com/office/2007/relationships/diagramDrawing" Target="../diagrams/drawing42.xml"/><Relationship Id="rId14" Type="http://schemas.microsoft.com/office/2007/relationships/diagramDrawing" Target="../diagrams/drawing43.xml"/></Relationships>
</file>

<file path=ppt/slides/_rels/slide28.xml.rels><?xml version="1.0" encoding="UTF-8" standalone="yes"?>
<Relationships xmlns="http://schemas.openxmlformats.org/package/2006/relationships"><Relationship Id="rId13" Type="http://schemas.microsoft.com/office/2007/relationships/diagramDrawing" Target="../diagrams/drawing45.xml"/><Relationship Id="rId18" Type="http://schemas.microsoft.com/office/2007/relationships/diagramDrawing" Target="../diagrams/drawing46.xml"/><Relationship Id="rId26" Type="http://schemas.openxmlformats.org/officeDocument/2006/relationships/diagramData" Target="../diagrams/data49.xml"/><Relationship Id="rId3" Type="http://schemas.openxmlformats.org/officeDocument/2006/relationships/image" Target="../media/image74.png"/><Relationship Id="rId21" Type="http://schemas.openxmlformats.org/officeDocument/2006/relationships/diagramData" Target="../diagrams/data48.xml"/><Relationship Id="rId34" Type="http://schemas.openxmlformats.org/officeDocument/2006/relationships/diagramColors" Target="../diagrams/colors49.xml"/><Relationship Id="rId7" Type="http://schemas.openxmlformats.org/officeDocument/2006/relationships/diagramColors" Target="../diagrams/colors44.xml"/><Relationship Id="rId12" Type="http://schemas.openxmlformats.org/officeDocument/2006/relationships/diagramColors" Target="../diagrams/colors45.xml"/><Relationship Id="rId17" Type="http://schemas.openxmlformats.org/officeDocument/2006/relationships/diagramColors" Target="../diagrams/colors46.xml"/><Relationship Id="rId25" Type="http://schemas.microsoft.com/office/2007/relationships/diagramDrawing" Target="../diagrams/drawing47.xml"/><Relationship Id="rId33" Type="http://schemas.openxmlformats.org/officeDocument/2006/relationships/diagramQuickStyle" Target="../diagrams/quickStyle49.xml"/><Relationship Id="rId2" Type="http://schemas.openxmlformats.org/officeDocument/2006/relationships/notesSlide" Target="../notesSlides/notesSlide28.xml"/><Relationship Id="rId16" Type="http://schemas.openxmlformats.org/officeDocument/2006/relationships/diagramQuickStyle" Target="../diagrams/quickStyle46.xml"/><Relationship Id="rId20" Type="http://schemas.openxmlformats.org/officeDocument/2006/relationships/image" Target="../media/image73.svg"/><Relationship Id="rId29" Type="http://schemas.openxmlformats.org/officeDocument/2006/relationships/diagramColors" Target="../diagrams/colors48.xml"/><Relationship Id="rId1" Type="http://schemas.openxmlformats.org/officeDocument/2006/relationships/slideLayout" Target="../slideLayouts/slideLayout1.xml"/><Relationship Id="rId6" Type="http://schemas.openxmlformats.org/officeDocument/2006/relationships/diagramQuickStyle" Target="../diagrams/quickStyle44.xml"/><Relationship Id="rId11" Type="http://schemas.openxmlformats.org/officeDocument/2006/relationships/diagramQuickStyle" Target="../diagrams/quickStyle45.xml"/><Relationship Id="rId24" Type="http://schemas.openxmlformats.org/officeDocument/2006/relationships/diagramColors" Target="../diagrams/colors47.xml"/><Relationship Id="rId32" Type="http://schemas.openxmlformats.org/officeDocument/2006/relationships/diagramLayout" Target="../diagrams/layout49.xml"/><Relationship Id="rId5" Type="http://schemas.openxmlformats.org/officeDocument/2006/relationships/diagramLayout" Target="../diagrams/layout44.xml"/><Relationship Id="rId15" Type="http://schemas.openxmlformats.org/officeDocument/2006/relationships/diagramLayout" Target="../diagrams/layout46.xml"/><Relationship Id="rId23" Type="http://schemas.openxmlformats.org/officeDocument/2006/relationships/diagramQuickStyle" Target="../diagrams/quickStyle47.xml"/><Relationship Id="rId28" Type="http://schemas.openxmlformats.org/officeDocument/2006/relationships/diagramQuickStyle" Target="../diagrams/quickStyle48.xml"/><Relationship Id="rId10" Type="http://schemas.openxmlformats.org/officeDocument/2006/relationships/diagramLayout" Target="../diagrams/layout45.xml"/><Relationship Id="rId19" Type="http://schemas.openxmlformats.org/officeDocument/2006/relationships/image" Target="../media/image72.png"/><Relationship Id="rId31" Type="http://schemas.openxmlformats.org/officeDocument/2006/relationships/diagramData" Target="../diagrams/data50.xml"/><Relationship Id="rId4" Type="http://schemas.openxmlformats.org/officeDocument/2006/relationships/diagramData" Target="../diagrams/data45.xml"/><Relationship Id="rId9" Type="http://schemas.openxmlformats.org/officeDocument/2006/relationships/diagramData" Target="../diagrams/data46.xml"/><Relationship Id="rId14" Type="http://schemas.openxmlformats.org/officeDocument/2006/relationships/diagramData" Target="../diagrams/data47.xml"/><Relationship Id="rId22" Type="http://schemas.openxmlformats.org/officeDocument/2006/relationships/diagramLayout" Target="../diagrams/layout47.xml"/><Relationship Id="rId27" Type="http://schemas.openxmlformats.org/officeDocument/2006/relationships/diagramLayout" Target="../diagrams/layout48.xml"/><Relationship Id="rId30" Type="http://schemas.microsoft.com/office/2007/relationships/diagramDrawing" Target="../diagrams/drawing48.xml"/><Relationship Id="rId35" Type="http://schemas.microsoft.com/office/2007/relationships/diagramDrawing" Target="../diagrams/drawing49.xml"/><Relationship Id="rId8" Type="http://schemas.microsoft.com/office/2007/relationships/diagramDrawing" Target="../diagrams/drawing44.xml"/></Relationships>
</file>

<file path=ppt/slides/_rels/slide29.xml.rels><?xml version="1.0" encoding="UTF-8" standalone="yes"?>
<Relationships xmlns="http://schemas.openxmlformats.org/package/2006/relationships"><Relationship Id="rId13" Type="http://schemas.microsoft.com/office/2007/relationships/diagramDrawing" Target="../diagrams/drawing51.xml"/><Relationship Id="rId18" Type="http://schemas.microsoft.com/office/2007/relationships/diagramDrawing" Target="../diagrams/drawing52.xml"/><Relationship Id="rId26" Type="http://schemas.openxmlformats.org/officeDocument/2006/relationships/diagramData" Target="../diagrams/data55.xml"/><Relationship Id="rId39" Type="http://schemas.openxmlformats.org/officeDocument/2006/relationships/diagramColors" Target="../diagrams/colors56.xml"/><Relationship Id="rId21" Type="http://schemas.openxmlformats.org/officeDocument/2006/relationships/diagramData" Target="../diagrams/data54.xml"/><Relationship Id="rId34" Type="http://schemas.openxmlformats.org/officeDocument/2006/relationships/diagramColors" Target="../diagrams/colors55.xml"/><Relationship Id="rId7" Type="http://schemas.microsoft.com/office/2007/relationships/diagramDrawing" Target="../diagrams/drawing50.xml"/><Relationship Id="rId12" Type="http://schemas.openxmlformats.org/officeDocument/2006/relationships/diagramColors" Target="../diagrams/colors51.xml"/><Relationship Id="rId17" Type="http://schemas.openxmlformats.org/officeDocument/2006/relationships/diagramColors" Target="../diagrams/colors52.xml"/><Relationship Id="rId25" Type="http://schemas.microsoft.com/office/2007/relationships/diagramDrawing" Target="../diagrams/drawing53.xml"/><Relationship Id="rId33" Type="http://schemas.openxmlformats.org/officeDocument/2006/relationships/diagramQuickStyle" Target="../diagrams/quickStyle55.xml"/><Relationship Id="rId38" Type="http://schemas.openxmlformats.org/officeDocument/2006/relationships/diagramQuickStyle" Target="../diagrams/quickStyle56.xml"/><Relationship Id="rId2" Type="http://schemas.openxmlformats.org/officeDocument/2006/relationships/notesSlide" Target="../notesSlides/notesSlide29.xml"/><Relationship Id="rId16" Type="http://schemas.openxmlformats.org/officeDocument/2006/relationships/diagramQuickStyle" Target="../diagrams/quickStyle52.xml"/><Relationship Id="rId20" Type="http://schemas.openxmlformats.org/officeDocument/2006/relationships/image" Target="../media/image73.svg"/><Relationship Id="rId29" Type="http://schemas.openxmlformats.org/officeDocument/2006/relationships/diagramColors" Target="../diagrams/colors54.xml"/><Relationship Id="rId1" Type="http://schemas.openxmlformats.org/officeDocument/2006/relationships/slideLayout" Target="../slideLayouts/slideLayout1.xml"/><Relationship Id="rId6" Type="http://schemas.openxmlformats.org/officeDocument/2006/relationships/diagramColors" Target="../diagrams/colors50.xml"/><Relationship Id="rId11" Type="http://schemas.openxmlformats.org/officeDocument/2006/relationships/diagramQuickStyle" Target="../diagrams/quickStyle51.xml"/><Relationship Id="rId24" Type="http://schemas.openxmlformats.org/officeDocument/2006/relationships/diagramColors" Target="../diagrams/colors53.xml"/><Relationship Id="rId32" Type="http://schemas.openxmlformats.org/officeDocument/2006/relationships/diagramLayout" Target="../diagrams/layout55.xml"/><Relationship Id="rId37" Type="http://schemas.openxmlformats.org/officeDocument/2006/relationships/diagramLayout" Target="../diagrams/layout56.xml"/><Relationship Id="rId40" Type="http://schemas.microsoft.com/office/2007/relationships/diagramDrawing" Target="../diagrams/drawing56.xml"/><Relationship Id="rId5" Type="http://schemas.openxmlformats.org/officeDocument/2006/relationships/diagramQuickStyle" Target="../diagrams/quickStyle50.xml"/><Relationship Id="rId15" Type="http://schemas.openxmlformats.org/officeDocument/2006/relationships/diagramLayout" Target="../diagrams/layout52.xml"/><Relationship Id="rId23" Type="http://schemas.openxmlformats.org/officeDocument/2006/relationships/diagramQuickStyle" Target="../diagrams/quickStyle53.xml"/><Relationship Id="rId28" Type="http://schemas.openxmlformats.org/officeDocument/2006/relationships/diagramQuickStyle" Target="../diagrams/quickStyle54.xml"/><Relationship Id="rId36" Type="http://schemas.openxmlformats.org/officeDocument/2006/relationships/diagramData" Target="../diagrams/data57.xml"/><Relationship Id="rId10" Type="http://schemas.openxmlformats.org/officeDocument/2006/relationships/diagramLayout" Target="../diagrams/layout51.xml"/><Relationship Id="rId19" Type="http://schemas.openxmlformats.org/officeDocument/2006/relationships/image" Target="../media/image72.png"/><Relationship Id="rId31" Type="http://schemas.openxmlformats.org/officeDocument/2006/relationships/diagramData" Target="../diagrams/data56.xml"/><Relationship Id="rId4" Type="http://schemas.openxmlformats.org/officeDocument/2006/relationships/diagramLayout" Target="../diagrams/layout50.xml"/><Relationship Id="rId9" Type="http://schemas.openxmlformats.org/officeDocument/2006/relationships/diagramData" Target="../diagrams/data52.xml"/><Relationship Id="rId14" Type="http://schemas.openxmlformats.org/officeDocument/2006/relationships/diagramData" Target="../diagrams/data53.xml"/><Relationship Id="rId22" Type="http://schemas.openxmlformats.org/officeDocument/2006/relationships/diagramLayout" Target="../diagrams/layout53.xml"/><Relationship Id="rId27" Type="http://schemas.openxmlformats.org/officeDocument/2006/relationships/diagramLayout" Target="../diagrams/layout54.xml"/><Relationship Id="rId30" Type="http://schemas.microsoft.com/office/2007/relationships/diagramDrawing" Target="../diagrams/drawing54.xml"/><Relationship Id="rId35" Type="http://schemas.microsoft.com/office/2007/relationships/diagramDrawing" Target="../diagrams/drawing55.xml"/><Relationship Id="rId8" Type="http://schemas.openxmlformats.org/officeDocument/2006/relationships/image" Target="../media/image74.png"/><Relationship Id="rId3" Type="http://schemas.openxmlformats.org/officeDocument/2006/relationships/diagramData" Target="../diagrams/data5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6.svg"/><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4.svg"/><Relationship Id="rId3" Type="http://schemas.openxmlformats.org/officeDocument/2006/relationships/image" Target="../media/image8.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00.png"/><Relationship Id="rId20" Type="http://schemas.openxmlformats.org/officeDocument/2006/relationships/image" Target="../media/image16.svg"/><Relationship Id="rId1" Type="http://schemas.openxmlformats.org/officeDocument/2006/relationships/slideLayout" Target="../slideLayouts/slideLayout1.xml"/><Relationship Id="rId15" Type="http://schemas.openxmlformats.org/officeDocument/2006/relationships/image" Target="../media/image12.png"/><Relationship Id="rId19" Type="http://schemas.openxmlformats.org/officeDocument/2006/relationships/image" Target="../media/image15.pn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13" Type="http://schemas.openxmlformats.org/officeDocument/2006/relationships/hyperlink" Target="mailto:support.accreditation@un.org" TargetMode="External"/><Relationship Id="rId3"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xml"/><Relationship Id="rId11" Type="http://schemas.openxmlformats.org/officeDocument/2006/relationships/image" Target="../media/image19.png"/><Relationship Id="rId15" Type="http://schemas.openxmlformats.org/officeDocument/2006/relationships/hyperlink" Target="mailto:support.accreditation@un.org" TargetMode="External"/><Relationship Id="rId10" Type="http://schemas.openxmlformats.org/officeDocument/2006/relationships/image" Target="../media/image16.png"/><Relationship Id="rId4" Type="http://schemas.openxmlformats.org/officeDocument/2006/relationships/slide" Target="slide19.xml"/><Relationship Id="rId9" Type="http://schemas.openxmlformats.org/officeDocument/2006/relationships/image" Target="../media/image18.png"/><Relationship Id="rId14" Type="http://schemas.openxmlformats.org/officeDocument/2006/relationships/image" Target="../media/image19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mailto:support.accreditation@un.org"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hyperlink" Target="mailto:support.accreditation@un.org" TargetMode="External"/><Relationship Id="rId5" Type="http://schemas.openxmlformats.org/officeDocument/2006/relationships/diagramQuickStyle" Target="../diagrams/quickStyle3.xml"/><Relationship Id="rId10" Type="http://schemas.openxmlformats.org/officeDocument/2006/relationships/image" Target="../media/image22.svg"/><Relationship Id="rId4" Type="http://schemas.openxmlformats.org/officeDocument/2006/relationships/diagramLayout" Target="../diagrams/layout3.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notesSlide" Target="../notesSlides/notesSlide7.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Data" Target="../diagrams/data5.xml"/><Relationship Id="rId5" Type="http://schemas.openxmlformats.org/officeDocument/2006/relationships/diagramQuickStyle" Target="../diagrams/quickStyle4.xml"/><Relationship Id="rId15" Type="http://schemas.microsoft.com/office/2007/relationships/diagramDrawing" Target="../diagrams/drawing5.xml"/><Relationship Id="rId10" Type="http://schemas.openxmlformats.org/officeDocument/2006/relationships/image" Target="../media/image22.svg"/><Relationship Id="rId19" Type="http://schemas.openxmlformats.org/officeDocument/2006/relationships/diagramColors" Target="../diagrams/colors6.xml"/><Relationship Id="rId4" Type="http://schemas.openxmlformats.org/officeDocument/2006/relationships/diagramLayout" Target="../diagrams/layout4.xml"/><Relationship Id="rId9" Type="http://schemas.openxmlformats.org/officeDocument/2006/relationships/image" Target="../media/image21.png"/><Relationship Id="rId14"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4.png"/><Relationship Id="rId7" Type="http://schemas.openxmlformats.org/officeDocument/2006/relationships/diagramLayout" Target="../diagrams/layout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22.svg"/><Relationship Id="rId10" Type="http://schemas.microsoft.com/office/2007/relationships/diagramDrawing" Target="../diagrams/drawing7.xml"/><Relationship Id="rId4" Type="http://schemas.openxmlformats.org/officeDocument/2006/relationships/image" Target="../media/image21.png"/><Relationship Id="rId9"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9.xml"/><Relationship Id="rId18" Type="http://schemas.openxmlformats.org/officeDocument/2006/relationships/diagramQuickStyle" Target="../diagrams/quickStyle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Layout" Target="../diagrams/layout9.xml"/><Relationship Id="rId17" Type="http://schemas.openxmlformats.org/officeDocument/2006/relationships/diagramLayout" Target="../diagrams/layout10.xml"/><Relationship Id="rId2" Type="http://schemas.openxmlformats.org/officeDocument/2006/relationships/notesSlide" Target="../notesSlides/notesSlide9.xml"/><Relationship Id="rId16" Type="http://schemas.openxmlformats.org/officeDocument/2006/relationships/diagramData" Target="../diagrams/data10.xml"/><Relationship Id="rId20" Type="http://schemas.microsoft.com/office/2007/relationships/diagramDrawing" Target="../diagrams/drawing10.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Data" Target="../diagrams/data9.xml"/><Relationship Id="rId5" Type="http://schemas.openxmlformats.org/officeDocument/2006/relationships/diagramQuickStyle" Target="../diagrams/quickStyle8.xml"/><Relationship Id="rId15" Type="http://schemas.microsoft.com/office/2007/relationships/diagramDrawing" Target="../diagrams/drawing9.xml"/><Relationship Id="rId10" Type="http://schemas.openxmlformats.org/officeDocument/2006/relationships/image" Target="../media/image22.svg"/><Relationship Id="rId19" Type="http://schemas.openxmlformats.org/officeDocument/2006/relationships/diagramColors" Target="../diagrams/colors10.xml"/><Relationship Id="rId4" Type="http://schemas.openxmlformats.org/officeDocument/2006/relationships/diagramLayout" Target="../diagrams/layout8.xml"/><Relationship Id="rId9" Type="http://schemas.openxmlformats.org/officeDocument/2006/relationships/image" Target="../media/image21.png"/><Relationship Id="rId14"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E038A0-2500-2B4E-BF3E-8E51FD668B0B}"/>
              </a:ext>
            </a:extLst>
          </p:cNvPr>
          <p:cNvSpPr>
            <a:spLocks noGrp="1"/>
          </p:cNvSpPr>
          <p:nvPr>
            <p:ph type="ctrTitle"/>
          </p:nvPr>
        </p:nvSpPr>
        <p:spPr>
          <a:xfrm>
            <a:off x="1046162" y="1223963"/>
            <a:ext cx="8109773" cy="2387600"/>
          </a:xfrm>
        </p:spPr>
        <p:txBody>
          <a:bodyPr lIns="91440" tIns="45720" rIns="91440" bIns="45720" anchor="b"/>
          <a:lstStyle/>
          <a:p>
            <a:pPr fontAlgn="auto">
              <a:spcAft>
                <a:spcPts val="0"/>
              </a:spcAft>
              <a:defRPr/>
            </a:pPr>
            <a:r>
              <a:rPr lang="en-GB" err="1">
                <a:latin typeface="PT Sans"/>
              </a:rPr>
              <a:t>Indico.un</a:t>
            </a:r>
            <a:r>
              <a:rPr lang="en-GB">
                <a:latin typeface="PT Sans"/>
              </a:rPr>
              <a:t> key features</a:t>
            </a:r>
            <a:endParaRPr lang="en-US">
              <a:latin typeface="PT Sans"/>
            </a:endParaRPr>
          </a:p>
        </p:txBody>
      </p:sp>
      <p:sp>
        <p:nvSpPr>
          <p:cNvPr id="2" name="TextBox 1">
            <a:extLst>
              <a:ext uri="{FF2B5EF4-FFF2-40B4-BE49-F238E27FC236}">
                <a16:creationId xmlns:a16="http://schemas.microsoft.com/office/drawing/2014/main" id="{BF8D0717-A8F1-4B99-AE39-9BCA067A85E0}"/>
              </a:ext>
            </a:extLst>
          </p:cNvPr>
          <p:cNvSpPr txBox="1"/>
          <p:nvPr/>
        </p:nvSpPr>
        <p:spPr>
          <a:xfrm>
            <a:off x="1046162" y="3611563"/>
            <a:ext cx="3629608" cy="338554"/>
          </a:xfrm>
          <a:prstGeom prst="rect">
            <a:avLst/>
          </a:prstGeom>
          <a:noFill/>
        </p:spPr>
        <p:txBody>
          <a:bodyPr wrap="square" rtlCol="0">
            <a:spAutoFit/>
          </a:bodyPr>
          <a:lstStyle/>
          <a:p>
            <a:pPr algn="l"/>
            <a:r>
              <a:rPr lang="en-US" sz="1600">
                <a:solidFill>
                  <a:schemeClr val="bg1"/>
                </a:solidFill>
              </a:rPr>
              <a:t>Dated: June 2022</a:t>
            </a:r>
          </a:p>
        </p:txBody>
      </p:sp>
    </p:spTree>
    <p:extLst>
      <p:ext uri="{BB962C8B-B14F-4D97-AF65-F5344CB8AC3E}">
        <p14:creationId xmlns:p14="http://schemas.microsoft.com/office/powerpoint/2010/main" val="129262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327441"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2561769355"/>
              </p:ext>
            </p:extLst>
          </p:nvPr>
        </p:nvGraphicFramePr>
        <p:xfrm>
          <a:off x="916744" y="1134133"/>
          <a:ext cx="7284863"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648357309"/>
              </p:ext>
            </p:extLst>
          </p:nvPr>
        </p:nvGraphicFramePr>
        <p:xfrm>
          <a:off x="2171959" y="1134133"/>
          <a:ext cx="1233714" cy="7172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extLst>
              <p:ext uri="{D42A27DB-BD31-4B8C-83A1-F6EECF244321}">
                <p14:modId xmlns:p14="http://schemas.microsoft.com/office/powerpoint/2010/main" val="190038335"/>
              </p:ext>
            </p:extLst>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6" name="TextBox 15">
            <a:extLst>
              <a:ext uri="{FF2B5EF4-FFF2-40B4-BE49-F238E27FC236}">
                <a16:creationId xmlns:a16="http://schemas.microsoft.com/office/drawing/2014/main" id="{D161801A-86BB-468B-8083-AB9446B5ED19}"/>
              </a:ext>
            </a:extLst>
          </p:cNvPr>
          <p:cNvSpPr txBox="1"/>
          <p:nvPr/>
        </p:nvSpPr>
        <p:spPr>
          <a:xfrm>
            <a:off x="3491203" y="2295195"/>
            <a:ext cx="5041641" cy="1089529"/>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header style</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Add and show announcements</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Add theme using CSS stylesheet</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Upload event logo</a:t>
            </a:r>
            <a:endParaRPr lang="en-US" sz="1600" kern="1200">
              <a:solidFill>
                <a:srgbClr val="000000">
                  <a:hueOff val="0"/>
                  <a:satOff val="0"/>
                  <a:lumOff val="0"/>
                  <a:alphaOff val="0"/>
                </a:srgbClr>
              </a:solidFill>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1C737C94-2716-4D81-8CD0-81B49EBC13BD}"/>
              </a:ext>
            </a:extLst>
          </p:cNvPr>
          <p:cNvGraphicFramePr/>
          <p:nvPr>
            <p:extLst>
              <p:ext uri="{D42A27DB-BD31-4B8C-83A1-F6EECF244321}">
                <p14:modId xmlns:p14="http://schemas.microsoft.com/office/powerpoint/2010/main" val="4129355767"/>
              </p:ext>
            </p:extLst>
          </p:nvPr>
        </p:nvGraphicFramePr>
        <p:xfrm>
          <a:off x="2175063" y="3340165"/>
          <a:ext cx="1233714" cy="71724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17" name="TextBox 16">
            <a:extLst>
              <a:ext uri="{FF2B5EF4-FFF2-40B4-BE49-F238E27FC236}">
                <a16:creationId xmlns:a16="http://schemas.microsoft.com/office/drawing/2014/main" id="{CB04270D-393E-4270-A9DB-2AB692ABB893}"/>
              </a:ext>
            </a:extLst>
          </p:cNvPr>
          <p:cNvSpPr txBox="1"/>
          <p:nvPr/>
        </p:nvSpPr>
        <p:spPr>
          <a:xfrm>
            <a:off x="3494307" y="3641914"/>
            <a:ext cx="5041641" cy="830997"/>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Customize menu</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Add a page or a link</a:t>
            </a:r>
          </a:p>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Enable/disable pre-defined menu links</a:t>
            </a:r>
          </a:p>
        </p:txBody>
      </p:sp>
      <p:graphicFrame>
        <p:nvGraphicFramePr>
          <p:cNvPr id="21" name="Diagram 20">
            <a:extLst>
              <a:ext uri="{FF2B5EF4-FFF2-40B4-BE49-F238E27FC236}">
                <a16:creationId xmlns:a16="http://schemas.microsoft.com/office/drawing/2014/main" id="{36B98432-235C-4321-B22A-107E01829F95}"/>
              </a:ext>
            </a:extLst>
          </p:cNvPr>
          <p:cNvGraphicFramePr/>
          <p:nvPr>
            <p:extLst>
              <p:ext uri="{D42A27DB-BD31-4B8C-83A1-F6EECF244321}">
                <p14:modId xmlns:p14="http://schemas.microsoft.com/office/powerpoint/2010/main" val="3044003053"/>
              </p:ext>
            </p:extLst>
          </p:nvPr>
        </p:nvGraphicFramePr>
        <p:xfrm>
          <a:off x="2178175" y="4434958"/>
          <a:ext cx="1402602" cy="7172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2" name="TextBox 21">
            <a:extLst>
              <a:ext uri="{FF2B5EF4-FFF2-40B4-BE49-F238E27FC236}">
                <a16:creationId xmlns:a16="http://schemas.microsoft.com/office/drawing/2014/main" id="{90195C26-D906-46C7-B34D-8EA52C30DDF0}"/>
              </a:ext>
            </a:extLst>
          </p:cNvPr>
          <p:cNvSpPr txBox="1"/>
          <p:nvPr/>
        </p:nvSpPr>
        <p:spPr>
          <a:xfrm>
            <a:off x="3497419" y="4736707"/>
            <a:ext cx="5041641" cy="830997"/>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Customize the tem</a:t>
            </a:r>
            <a:r>
              <a:rPr lang="en-US" sz="1600">
                <a:solidFill>
                  <a:srgbClr val="000000">
                    <a:hueOff val="0"/>
                    <a:satOff val="0"/>
                    <a:lumOff val="0"/>
                    <a:alphaOff val="0"/>
                  </a:srgbClr>
                </a:solidFill>
                <a:latin typeface="Calibri" panose="020F0502020204030204"/>
              </a:rPr>
              <a:t>plates based on the state</a:t>
            </a:r>
            <a:endParaRPr lang="en-US" sz="1600" kern="1200">
              <a:solidFill>
                <a:srgbClr val="000000">
                  <a:hueOff val="0"/>
                  <a:satOff val="0"/>
                  <a:lumOff val="0"/>
                  <a:alphaOff val="0"/>
                </a:srgbClr>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Create a new specific template for the event</a:t>
            </a:r>
          </a:p>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Attach a template with the email as pdf</a:t>
            </a:r>
          </a:p>
        </p:txBody>
      </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a:ln w="0"/>
                <a:solidFill>
                  <a:schemeClr val="accent1"/>
                </a:solidFill>
              </a:rPr>
              <a:t>Sub module</a:t>
            </a:r>
          </a:p>
        </p:txBody>
      </p:sp>
    </p:spTree>
    <p:extLst>
      <p:ext uri="{BB962C8B-B14F-4D97-AF65-F5344CB8AC3E}">
        <p14:creationId xmlns:p14="http://schemas.microsoft.com/office/powerpoint/2010/main" val="82221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350634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2448438474"/>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394922"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spTree>
    <p:extLst>
      <p:ext uri="{BB962C8B-B14F-4D97-AF65-F5344CB8AC3E}">
        <p14:creationId xmlns:p14="http://schemas.microsoft.com/office/powerpoint/2010/main" val="302348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411414"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pSp>
        <p:nvGrpSpPr>
          <p:cNvPr id="5" name="Group 4">
            <a:extLst>
              <a:ext uri="{FF2B5EF4-FFF2-40B4-BE49-F238E27FC236}">
                <a16:creationId xmlns:a16="http://schemas.microsoft.com/office/drawing/2014/main" id="{F2D0BDC6-7C71-4963-B96A-9280E47BB955}"/>
              </a:ext>
            </a:extLst>
          </p:cNvPr>
          <p:cNvGrpSpPr/>
          <p:nvPr/>
        </p:nvGrpSpPr>
        <p:grpSpPr>
          <a:xfrm>
            <a:off x="916745" y="1134133"/>
            <a:ext cx="5810632" cy="5014740"/>
            <a:chOff x="916745" y="1134133"/>
            <a:chExt cx="5810632" cy="5014740"/>
          </a:xfrm>
        </p:grpSpPr>
        <p:sp>
          <p:nvSpPr>
            <p:cNvPr id="7" name="Rectangle 6">
              <a:extLst>
                <a:ext uri="{FF2B5EF4-FFF2-40B4-BE49-F238E27FC236}">
                  <a16:creationId xmlns:a16="http://schemas.microsoft.com/office/drawing/2014/main" id="{AFE3515A-BB62-4DE1-961B-4A829A1AEC7D}"/>
                </a:ext>
              </a:extLst>
            </p:cNvPr>
            <p:cNvSpPr/>
            <p:nvPr/>
          </p:nvSpPr>
          <p:spPr>
            <a:xfrm>
              <a:off x="916745" y="1134133"/>
              <a:ext cx="5745316" cy="5014740"/>
            </a:xfrm>
            <a:prstGeom prst="rect">
              <a:avLst/>
            </a:prstGeom>
            <a:ln>
              <a:noFill/>
            </a:ln>
          </p:spPr>
        </p:sp>
        <p:sp>
          <p:nvSpPr>
            <p:cNvPr id="8" name="Freeform: Shape 7">
              <a:extLst>
                <a:ext uri="{FF2B5EF4-FFF2-40B4-BE49-F238E27FC236}">
                  <a16:creationId xmlns:a16="http://schemas.microsoft.com/office/drawing/2014/main" id="{DD527C14-9987-47E1-8681-94AFAD567CE5}"/>
                </a:ext>
              </a:extLst>
            </p:cNvPr>
            <p:cNvSpPr/>
            <p:nvPr/>
          </p:nvSpPr>
          <p:spPr>
            <a:xfrm>
              <a:off x="927078" y="1139026"/>
              <a:ext cx="2298126" cy="5004951"/>
            </a:xfrm>
            <a:custGeom>
              <a:avLst/>
              <a:gdLst>
                <a:gd name="connsiteX0" fmla="*/ 0 w 5004950"/>
                <a:gd name="connsiteY0" fmla="*/ 0 h 2298126"/>
                <a:gd name="connsiteX1" fmla="*/ 3855887 w 5004950"/>
                <a:gd name="connsiteY1" fmla="*/ 0 h 2298126"/>
                <a:gd name="connsiteX2" fmla="*/ 5004950 w 5004950"/>
                <a:gd name="connsiteY2" fmla="*/ 1149063 h 2298126"/>
                <a:gd name="connsiteX3" fmla="*/ 3855887 w 5004950"/>
                <a:gd name="connsiteY3" fmla="*/ 2298126 h 2298126"/>
                <a:gd name="connsiteX4" fmla="*/ 0 w 5004950"/>
                <a:gd name="connsiteY4" fmla="*/ 2298126 h 2298126"/>
                <a:gd name="connsiteX5" fmla="*/ 1149063 w 5004950"/>
                <a:gd name="connsiteY5" fmla="*/ 1149063 h 2298126"/>
                <a:gd name="connsiteX6" fmla="*/ 0 w 5004950"/>
                <a:gd name="connsiteY6" fmla="*/ 0 h 229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4950" h="2298126">
                  <a:moveTo>
                    <a:pt x="5004949" y="0"/>
                  </a:moveTo>
                  <a:lnTo>
                    <a:pt x="5004949" y="1770510"/>
                  </a:lnTo>
                  <a:lnTo>
                    <a:pt x="2502475" y="2298126"/>
                  </a:lnTo>
                  <a:lnTo>
                    <a:pt x="1" y="1770510"/>
                  </a:lnTo>
                  <a:lnTo>
                    <a:pt x="1" y="0"/>
                  </a:lnTo>
                  <a:lnTo>
                    <a:pt x="2502475" y="527616"/>
                  </a:lnTo>
                  <a:lnTo>
                    <a:pt x="500494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1157954" rIns="8890" bIns="1157953" numCol="1" spcCol="1270" anchor="ctr" anchorCtr="0">
              <a:noAutofit/>
            </a:bodyPr>
            <a:lstStyle/>
            <a:p>
              <a:pPr marL="0" lvl="0" indent="0" algn="ctr" defTabSz="622300">
                <a:lnSpc>
                  <a:spcPct val="90000"/>
                </a:lnSpc>
                <a:spcBef>
                  <a:spcPct val="0"/>
                </a:spcBef>
                <a:spcAft>
                  <a:spcPct val="35000"/>
                </a:spcAft>
                <a:buNone/>
              </a:pPr>
              <a:r>
                <a:rPr lang="en-US" sz="1400" kern="1200"/>
                <a:t>Registrations</a:t>
              </a:r>
            </a:p>
          </p:txBody>
        </p:sp>
        <p:sp>
          <p:nvSpPr>
            <p:cNvPr id="9" name="Freeform: Shape 8">
              <a:extLst>
                <a:ext uri="{FF2B5EF4-FFF2-40B4-BE49-F238E27FC236}">
                  <a16:creationId xmlns:a16="http://schemas.microsoft.com/office/drawing/2014/main" id="{9D3D2CC5-D815-4234-9F47-045797C201AF}"/>
                </a:ext>
              </a:extLst>
            </p:cNvPr>
            <p:cNvSpPr/>
            <p:nvPr/>
          </p:nvSpPr>
          <p:spPr>
            <a:xfrm>
              <a:off x="3321520" y="3080312"/>
              <a:ext cx="3405857" cy="1588239"/>
            </a:xfrm>
            <a:custGeom>
              <a:avLst/>
              <a:gdLst>
                <a:gd name="connsiteX0" fmla="*/ 264712 w 1588239"/>
                <a:gd name="connsiteY0" fmla="*/ 0 h 3405857"/>
                <a:gd name="connsiteX1" fmla="*/ 1323527 w 1588239"/>
                <a:gd name="connsiteY1" fmla="*/ 0 h 3405857"/>
                <a:gd name="connsiteX2" fmla="*/ 1588239 w 1588239"/>
                <a:gd name="connsiteY2" fmla="*/ 264712 h 3405857"/>
                <a:gd name="connsiteX3" fmla="*/ 1588239 w 1588239"/>
                <a:gd name="connsiteY3" fmla="*/ 3405857 h 3405857"/>
                <a:gd name="connsiteX4" fmla="*/ 1588239 w 1588239"/>
                <a:gd name="connsiteY4" fmla="*/ 3405857 h 3405857"/>
                <a:gd name="connsiteX5" fmla="*/ 0 w 1588239"/>
                <a:gd name="connsiteY5" fmla="*/ 3405857 h 3405857"/>
                <a:gd name="connsiteX6" fmla="*/ 0 w 1588239"/>
                <a:gd name="connsiteY6" fmla="*/ 3405857 h 3405857"/>
                <a:gd name="connsiteX7" fmla="*/ 0 w 1588239"/>
                <a:gd name="connsiteY7" fmla="*/ 264712 h 3405857"/>
                <a:gd name="connsiteX8" fmla="*/ 264712 w 1588239"/>
                <a:gd name="connsiteY8" fmla="*/ 0 h 34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239" h="3405857">
                  <a:moveTo>
                    <a:pt x="1588239" y="567655"/>
                  </a:moveTo>
                  <a:lnTo>
                    <a:pt x="1588239" y="2838202"/>
                  </a:lnTo>
                  <a:cubicBezTo>
                    <a:pt x="1588239" y="3151708"/>
                    <a:pt x="1532972" y="3405856"/>
                    <a:pt x="1464797" y="3405856"/>
                  </a:cubicBezTo>
                  <a:lnTo>
                    <a:pt x="0" y="3405856"/>
                  </a:lnTo>
                  <a:lnTo>
                    <a:pt x="0" y="3405856"/>
                  </a:lnTo>
                  <a:lnTo>
                    <a:pt x="0" y="1"/>
                  </a:lnTo>
                  <a:lnTo>
                    <a:pt x="0" y="1"/>
                  </a:lnTo>
                  <a:lnTo>
                    <a:pt x="1464797" y="1"/>
                  </a:lnTo>
                  <a:cubicBezTo>
                    <a:pt x="1532972" y="1"/>
                    <a:pt x="1588239" y="254149"/>
                    <a:pt x="1588239" y="56765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87691" rIns="87690" bIns="87691"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Access the list of registrations only</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Visibility to the subset of registrations if access is restricted</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Perform the vetting process only if the rights are assigned</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Perform on-behalf registrations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Send custom email notification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Apply/Reset filters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Show/hide columns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Reset columns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Drag and drop the column</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Sort columns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Search registrant by name or email</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Modify the registrant’s profile</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Edit the access dates only if the rights are granted</a:t>
              </a:r>
            </a:p>
            <a:p>
              <a:pPr marL="171450" lvl="1" indent="-171450" algn="l" defTabSz="711200">
                <a:lnSpc>
                  <a:spcPct val="90000"/>
                </a:lnSpc>
                <a:spcBef>
                  <a:spcPct val="0"/>
                </a:spcBef>
                <a:spcAft>
                  <a:spcPct val="15000"/>
                </a:spcAft>
                <a:buChar char="•"/>
              </a:pPr>
              <a:endParaRPr lang="en-US" sz="1600" kern="1200">
                <a:solidFill>
                  <a:srgbClr val="000000">
                    <a:hueOff val="0"/>
                    <a:satOff val="0"/>
                    <a:lumOff val="0"/>
                    <a:alphaOff val="0"/>
                  </a:srgbClr>
                </a:solidFill>
                <a:latin typeface="Calibri" panose="020F0502020204030204"/>
                <a:ea typeface="+mn-ea"/>
                <a:cs typeface="+mn-cs"/>
              </a:endParaRP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1553549"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𝑭𝒐𝒄𝒂𝒍</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𝑷𝒐𝒊𝒏𝒕</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pic>
        <p:nvPicPr>
          <p:cNvPr id="10" name="Graphic 9" descr="Target with solid fill">
            <a:extLst>
              <a:ext uri="{FF2B5EF4-FFF2-40B4-BE49-F238E27FC236}">
                <a16:creationId xmlns:a16="http://schemas.microsoft.com/office/drawing/2014/main" id="{60336ACE-F308-46CB-9447-6F06BCB78E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212" y="171173"/>
            <a:ext cx="457200" cy="457200"/>
          </a:xfrm>
          <a:prstGeom prst="rect">
            <a:avLst/>
          </a:prstGeom>
        </p:spPr>
      </p:pic>
      <p:sp>
        <p:nvSpPr>
          <p:cNvPr id="2" name="TextBox 1">
            <a:extLst>
              <a:ext uri="{FF2B5EF4-FFF2-40B4-BE49-F238E27FC236}">
                <a16:creationId xmlns:a16="http://schemas.microsoft.com/office/drawing/2014/main" id="{612AAEB4-1931-4C31-B848-519CEFC3900E}"/>
              </a:ext>
            </a:extLst>
          </p:cNvPr>
          <p:cNvSpPr txBox="1"/>
          <p:nvPr/>
        </p:nvSpPr>
        <p:spPr>
          <a:xfrm>
            <a:off x="8225805" y="1208478"/>
            <a:ext cx="3657600" cy="830997"/>
          </a:xfrm>
          <a:prstGeom prst="rect">
            <a:avLst/>
          </a:prstGeom>
          <a:solidFill>
            <a:schemeClr val="bg1"/>
          </a:solidFill>
        </p:spPr>
        <p:txBody>
          <a:bodyPr wrap="square" rtlCol="0">
            <a:spAutoFit/>
          </a:bodyPr>
          <a:lstStyle/>
          <a:p>
            <a:pPr algn="just"/>
            <a:r>
              <a:rPr lang="en-US" sz="1600"/>
              <a:t>If Focal Point is assigned at the category level, can perform all the activities listed here for any event under that category</a:t>
            </a:r>
          </a:p>
        </p:txBody>
      </p:sp>
    </p:spTree>
    <p:extLst>
      <p:ext uri="{BB962C8B-B14F-4D97-AF65-F5344CB8AC3E}">
        <p14:creationId xmlns:p14="http://schemas.microsoft.com/office/powerpoint/2010/main" val="283454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6" name="TextBox 75">
            <a:extLst>
              <a:ext uri="{FF2B5EF4-FFF2-40B4-BE49-F238E27FC236}">
                <a16:creationId xmlns:a16="http://schemas.microsoft.com/office/drawing/2014/main" id="{D558C5B0-DB6E-47E2-845D-9ABCC60F1862}"/>
              </a:ext>
            </a:extLst>
          </p:cNvPr>
          <p:cNvSpPr txBox="1"/>
          <p:nvPr/>
        </p:nvSpPr>
        <p:spPr>
          <a:xfrm>
            <a:off x="3898235"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3460133871"/>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292295"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sSup>
                        <m:sSupPr>
                          <m:ctrlPr>
                            <a:rPr lang="en-GB" b="1" i="1" spc="300" smtClean="0">
                              <a:solidFill>
                                <a:schemeClr val="accent1">
                                  <a:lumMod val="75000"/>
                                </a:schemeClr>
                              </a:solidFill>
                              <a:latin typeface="Cambria Math" panose="02040503050406030204" pitchFamily="18" charset="0"/>
                              <a:cs typeface="Calibri"/>
                            </a:rPr>
                          </m:ctrlPr>
                        </m:sSupPr>
                        <m:e>
                          <m:r>
                            <a:rPr lang="en-US" b="1" i="1" spc="300" smtClean="0">
                              <a:solidFill>
                                <a:schemeClr val="accent1">
                                  <a:lumMod val="75000"/>
                                </a:schemeClr>
                              </a:solidFill>
                              <a:latin typeface="Cambria Math" panose="02040503050406030204" pitchFamily="18" charset="0"/>
                              <a:cs typeface="Calibri"/>
                            </a:rPr>
                            <m:t>𝑺𝒆𝒄𝒖𝒓𝒊𝒕𝒚</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𝑶𝒇𝒇𝒊𝒄𝒆𝒓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e>
                        <m:sup>
                          <m:r>
                            <a:rPr lang="en-US" b="1" i="1" spc="300" smtClean="0">
                              <a:solidFill>
                                <a:schemeClr val="accent1">
                                  <a:lumMod val="75000"/>
                                </a:schemeClr>
                              </a:solidFill>
                              <a:latin typeface="Cambria Math" panose="02040503050406030204" pitchFamily="18" charset="0"/>
                              <a:cs typeface="Calibri"/>
                            </a:rPr>
                            <m:t>𝟒</m:t>
                          </m:r>
                        </m:sup>
                      </m:sSup>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B3F1A0-A5AA-4EC9-AADD-4E4B266874CE}"/>
                  </a:ext>
                </a:extLst>
              </p:cNvPr>
              <p:cNvSpPr txBox="1"/>
              <p:nvPr/>
            </p:nvSpPr>
            <p:spPr>
              <a:xfrm>
                <a:off x="10265584" y="5726946"/>
                <a:ext cx="1639423" cy="27699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4</m:t>
                          </m:r>
                        </m:e>
                        <m:sub>
                          <m:r>
                            <a:rPr lang="en-US" b="0" i="1" smtClean="0">
                              <a:latin typeface="Cambria Math" panose="02040503050406030204" pitchFamily="18" charset="0"/>
                            </a:rPr>
                            <m:t>𝐻𝑖𝑒𝑟𝑎𝑟𝑐h𝑖𝑐𝑎𝑙</m:t>
                          </m:r>
                          <m:r>
                            <a:rPr lang="en-US" b="0" i="1" smtClean="0">
                              <a:latin typeface="Cambria Math" panose="02040503050406030204" pitchFamily="18" charset="0"/>
                            </a:rPr>
                            <m:t> </m:t>
                          </m:r>
                          <m:r>
                            <a:rPr lang="en-US" b="0" i="1" smtClean="0">
                              <a:latin typeface="Cambria Math" panose="02040503050406030204" pitchFamily="18" charset="0"/>
                            </a:rPr>
                            <m:t>𝑟𝑜𝑙𝑒</m:t>
                          </m:r>
                        </m:sub>
                      </m:sSub>
                    </m:oMath>
                  </m:oMathPara>
                </a14:m>
                <a:endParaRPr lang="en-US"/>
              </a:p>
            </p:txBody>
          </p:sp>
        </mc:Choice>
        <mc:Fallback xmlns="">
          <p:sp>
            <p:nvSpPr>
              <p:cNvPr id="5" name="TextBox 4">
                <a:extLst>
                  <a:ext uri="{FF2B5EF4-FFF2-40B4-BE49-F238E27FC236}">
                    <a16:creationId xmlns:a16="http://schemas.microsoft.com/office/drawing/2014/main" id="{04B3F1A0-A5AA-4EC9-AADD-4E4B266874CE}"/>
                  </a:ext>
                </a:extLst>
              </p:cNvPr>
              <p:cNvSpPr txBox="1">
                <a:spLocks noRot="1" noChangeAspect="1" noMove="1" noResize="1" noEditPoints="1" noAdjustHandles="1" noChangeArrowheads="1" noChangeShapeType="1" noTextEdit="1"/>
              </p:cNvSpPr>
              <p:nvPr/>
            </p:nvSpPr>
            <p:spPr>
              <a:xfrm>
                <a:off x="10265584" y="5726946"/>
                <a:ext cx="1639423" cy="276999"/>
              </a:xfrm>
              <a:prstGeom prst="rect">
                <a:avLst/>
              </a:prstGeom>
              <a:blipFill>
                <a:blip r:embed="rId9"/>
                <a:stretch>
                  <a:fillRect l="-2974" r="-1115" b="-17391"/>
                </a:stretch>
              </a:blipFill>
            </p:spPr>
            <p:txBody>
              <a:bodyPr/>
              <a:lstStyle/>
              <a:p>
                <a:r>
                  <a:rPr lang="en-US">
                    <a:noFill/>
                  </a:rPr>
                  <a:t> </a:t>
                </a:r>
              </a:p>
            </p:txBody>
          </p:sp>
        </mc:Fallback>
      </mc:AlternateContent>
      <p:pic>
        <p:nvPicPr>
          <p:cNvPr id="8" name="Graphic 7" descr="Shield Tick with solid fill">
            <a:extLst>
              <a:ext uri="{FF2B5EF4-FFF2-40B4-BE49-F238E27FC236}">
                <a16:creationId xmlns:a16="http://schemas.microsoft.com/office/drawing/2014/main" id="{AFDCBC52-6FAF-43F0-BA0B-4E9C802BDA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3566" y="156527"/>
            <a:ext cx="486492" cy="486492"/>
          </a:xfrm>
          <a:prstGeom prst="rect">
            <a:avLst/>
          </a:prstGeom>
        </p:spPr>
      </p:pic>
      <p:sp>
        <p:nvSpPr>
          <p:cNvPr id="14" name="TextBox 13">
            <a:extLst>
              <a:ext uri="{FF2B5EF4-FFF2-40B4-BE49-F238E27FC236}">
                <a16:creationId xmlns:a16="http://schemas.microsoft.com/office/drawing/2014/main" id="{5EEF01F8-C237-47EB-B77B-8C72872BFB84}"/>
              </a:ext>
            </a:extLst>
          </p:cNvPr>
          <p:cNvSpPr txBox="1"/>
          <p:nvPr/>
        </p:nvSpPr>
        <p:spPr>
          <a:xfrm>
            <a:off x="8192281" y="1244151"/>
            <a:ext cx="3657600" cy="2062103"/>
          </a:xfrm>
          <a:prstGeom prst="rect">
            <a:avLst/>
          </a:prstGeom>
          <a:solidFill>
            <a:schemeClr val="bg1"/>
          </a:solidFill>
        </p:spPr>
        <p:txBody>
          <a:bodyPr wrap="square" rtlCol="0">
            <a:spAutoFit/>
          </a:bodyPr>
          <a:lstStyle/>
          <a:p>
            <a:pPr algn="just"/>
            <a:r>
              <a:rPr lang="en-US" sz="1600"/>
              <a:t>Assigned per </a:t>
            </a:r>
            <a:r>
              <a:rPr lang="en-US" sz="1600">
                <a:solidFill>
                  <a:schemeClr val="accent2">
                    <a:lumMod val="75000"/>
                  </a:schemeClr>
                </a:solidFill>
              </a:rPr>
              <a:t>location</a:t>
            </a:r>
            <a:r>
              <a:rPr lang="en-US" sz="1600"/>
              <a:t>: This role can perform all the activities as of the </a:t>
            </a:r>
            <a:r>
              <a:rPr lang="en-US" sz="1600">
                <a:hlinkClick r:id="rId12" action="ppaction://hlinksldjump"/>
              </a:rPr>
              <a:t>category manager</a:t>
            </a:r>
            <a:r>
              <a:rPr lang="en-US" sz="1600"/>
              <a:t> for all the events having that location, regardless of the category</a:t>
            </a:r>
          </a:p>
          <a:p>
            <a:pPr algn="just"/>
            <a:r>
              <a:rPr lang="en-US" sz="1600"/>
              <a:t>Assigned at the </a:t>
            </a:r>
            <a:r>
              <a:rPr lang="en-US" sz="1600">
                <a:solidFill>
                  <a:schemeClr val="accent2">
                    <a:lumMod val="75000"/>
                  </a:schemeClr>
                </a:solidFill>
              </a:rPr>
              <a:t>category-level</a:t>
            </a:r>
            <a:r>
              <a:rPr lang="en-US" sz="1600"/>
              <a:t>: This role can perform all the activities as of the </a:t>
            </a:r>
            <a:r>
              <a:rPr lang="en-US" sz="1600">
                <a:hlinkClick r:id="rId12" action="ppaction://hlinksldjump"/>
              </a:rPr>
              <a:t>category manager</a:t>
            </a:r>
            <a:r>
              <a:rPr lang="en-US" sz="1600"/>
              <a:t> under that category</a:t>
            </a:r>
          </a:p>
        </p:txBody>
      </p:sp>
      <p:graphicFrame>
        <p:nvGraphicFramePr>
          <p:cNvPr id="9" name="Diagram 8">
            <a:extLst>
              <a:ext uri="{FF2B5EF4-FFF2-40B4-BE49-F238E27FC236}">
                <a16:creationId xmlns:a16="http://schemas.microsoft.com/office/drawing/2014/main" id="{3733DFDE-DF57-4A4D-9617-2430A3A58328}"/>
              </a:ext>
            </a:extLst>
          </p:cNvPr>
          <p:cNvGraphicFramePr/>
          <p:nvPr>
            <p:extLst>
              <p:ext uri="{D42A27DB-BD31-4B8C-83A1-F6EECF244321}">
                <p14:modId xmlns:p14="http://schemas.microsoft.com/office/powerpoint/2010/main" val="2167586608"/>
              </p:ext>
            </p:extLst>
          </p:nvPr>
        </p:nvGraphicFramePr>
        <p:xfrm>
          <a:off x="7660433" y="3325024"/>
          <a:ext cx="4164566" cy="25159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1564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6" name="TextBox 75">
            <a:extLst>
              <a:ext uri="{FF2B5EF4-FFF2-40B4-BE49-F238E27FC236}">
                <a16:creationId xmlns:a16="http://schemas.microsoft.com/office/drawing/2014/main" id="{D558C5B0-DB6E-47E2-845D-9ABCC60F1862}"/>
              </a:ext>
            </a:extLst>
          </p:cNvPr>
          <p:cNvSpPr txBox="1"/>
          <p:nvPr/>
        </p:nvSpPr>
        <p:spPr>
          <a:xfrm>
            <a:off x="2461308"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956939821"/>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012376"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𝑺𝒆𝒄𝒖𝒓𝒊𝒕𝒚</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𝑶𝒇𝒇𝒊𝒄𝒆𝒓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d>
                        <m:dPr>
                          <m:ctrlPr>
                            <a:rPr lang="en-US" b="1" i="1" spc="300" smtClean="0">
                              <a:solidFill>
                                <a:schemeClr val="accent1">
                                  <a:lumMod val="75000"/>
                                </a:schemeClr>
                              </a:solidFill>
                              <a:latin typeface="Cambria Math" panose="02040503050406030204" pitchFamily="18" charset="0"/>
                              <a:cs typeface="Calibri"/>
                            </a:rPr>
                          </m:ctrlPr>
                        </m:dPr>
                        <m:e>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e>
                      </m:d>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8" name="Graphic 7" descr="Shield Tick with solid fill">
            <a:extLst>
              <a:ext uri="{FF2B5EF4-FFF2-40B4-BE49-F238E27FC236}">
                <a16:creationId xmlns:a16="http://schemas.microsoft.com/office/drawing/2014/main" id="{AFDCBC52-6FAF-43F0-BA0B-4E9C802BDA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566" y="156527"/>
            <a:ext cx="486492" cy="486492"/>
          </a:xfrm>
          <a:prstGeom prst="rect">
            <a:avLst/>
          </a:prstGeom>
        </p:spPr>
      </p:pic>
      <p:sp>
        <p:nvSpPr>
          <p:cNvPr id="14" name="TextBox 13">
            <a:extLst>
              <a:ext uri="{FF2B5EF4-FFF2-40B4-BE49-F238E27FC236}">
                <a16:creationId xmlns:a16="http://schemas.microsoft.com/office/drawing/2014/main" id="{5EEF01F8-C237-47EB-B77B-8C72872BFB84}"/>
              </a:ext>
            </a:extLst>
          </p:cNvPr>
          <p:cNvSpPr txBox="1"/>
          <p:nvPr/>
        </p:nvSpPr>
        <p:spPr>
          <a:xfrm>
            <a:off x="7401892" y="3031573"/>
            <a:ext cx="3657600" cy="338554"/>
          </a:xfrm>
          <a:prstGeom prst="rect">
            <a:avLst/>
          </a:prstGeom>
          <a:solidFill>
            <a:schemeClr val="bg1"/>
          </a:solidFill>
        </p:spPr>
        <p:txBody>
          <a:bodyPr wrap="square" rtlCol="0">
            <a:spAutoFit/>
          </a:bodyPr>
          <a:lstStyle/>
          <a:p>
            <a:pPr algn="ctr"/>
            <a:r>
              <a:rPr lang="en-US" sz="1600" u="sng">
                <a:solidFill>
                  <a:schemeClr val="accent2">
                    <a:lumMod val="75000"/>
                  </a:schemeClr>
                </a:solidFill>
              </a:rPr>
              <a:t>Export to CCURE 9000 </a:t>
            </a:r>
            <a:r>
              <a:rPr lang="en-US" sz="1600" u="sng"/>
              <a:t>process flow:</a:t>
            </a:r>
          </a:p>
        </p:txBody>
      </p:sp>
      <p:graphicFrame>
        <p:nvGraphicFramePr>
          <p:cNvPr id="7" name="Diagram 6">
            <a:extLst>
              <a:ext uri="{FF2B5EF4-FFF2-40B4-BE49-F238E27FC236}">
                <a16:creationId xmlns:a16="http://schemas.microsoft.com/office/drawing/2014/main" id="{09A8D5A3-1A53-4EF9-AF89-77E511357157}"/>
              </a:ext>
            </a:extLst>
          </p:cNvPr>
          <p:cNvGraphicFramePr/>
          <p:nvPr>
            <p:extLst>
              <p:ext uri="{D42A27DB-BD31-4B8C-83A1-F6EECF244321}">
                <p14:modId xmlns:p14="http://schemas.microsoft.com/office/powerpoint/2010/main" val="1989305658"/>
              </p:ext>
            </p:extLst>
          </p:nvPr>
        </p:nvGraphicFramePr>
        <p:xfrm>
          <a:off x="6959604" y="1567315"/>
          <a:ext cx="4815629" cy="15429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TextBox 8">
            <a:extLst>
              <a:ext uri="{FF2B5EF4-FFF2-40B4-BE49-F238E27FC236}">
                <a16:creationId xmlns:a16="http://schemas.microsoft.com/office/drawing/2014/main" id="{D77708F0-1D71-4AA2-B1BF-565FA112947F}"/>
              </a:ext>
            </a:extLst>
          </p:cNvPr>
          <p:cNvSpPr txBox="1"/>
          <p:nvPr/>
        </p:nvSpPr>
        <p:spPr>
          <a:xfrm>
            <a:off x="6884956" y="2432113"/>
            <a:ext cx="1033872" cy="461665"/>
          </a:xfrm>
          <a:prstGeom prst="rect">
            <a:avLst/>
          </a:prstGeom>
          <a:noFill/>
        </p:spPr>
        <p:txBody>
          <a:bodyPr wrap="square" rtlCol="0">
            <a:spAutoFit/>
          </a:bodyPr>
          <a:lstStyle/>
          <a:p>
            <a:pPr algn="ctr"/>
            <a:r>
              <a:rPr lang="en-US" sz="1200" b="1">
                <a:solidFill>
                  <a:srgbClr val="0070C0"/>
                </a:solidFill>
              </a:rPr>
              <a:t>Indico.UN configuration</a:t>
            </a:r>
          </a:p>
        </p:txBody>
      </p:sp>
      <p:sp>
        <p:nvSpPr>
          <p:cNvPr id="18" name="TextBox 17">
            <a:extLst>
              <a:ext uri="{FF2B5EF4-FFF2-40B4-BE49-F238E27FC236}">
                <a16:creationId xmlns:a16="http://schemas.microsoft.com/office/drawing/2014/main" id="{DEC227B7-511A-4990-81AF-384448D1C1E3}"/>
              </a:ext>
            </a:extLst>
          </p:cNvPr>
          <p:cNvSpPr txBox="1"/>
          <p:nvPr/>
        </p:nvSpPr>
        <p:spPr>
          <a:xfrm>
            <a:off x="7745457" y="1779149"/>
            <a:ext cx="1033872" cy="461665"/>
          </a:xfrm>
          <a:prstGeom prst="rect">
            <a:avLst/>
          </a:prstGeom>
          <a:noFill/>
        </p:spPr>
        <p:txBody>
          <a:bodyPr wrap="square" rtlCol="0">
            <a:spAutoFit/>
          </a:bodyPr>
          <a:lstStyle/>
          <a:p>
            <a:pPr algn="ctr"/>
            <a:r>
              <a:rPr lang="en-US" sz="1200" b="1">
                <a:solidFill>
                  <a:srgbClr val="0070C0"/>
                </a:solidFill>
              </a:rPr>
              <a:t>Indico.UN configuration</a:t>
            </a:r>
          </a:p>
        </p:txBody>
      </p:sp>
      <p:sp>
        <p:nvSpPr>
          <p:cNvPr id="19" name="TextBox 18">
            <a:extLst>
              <a:ext uri="{FF2B5EF4-FFF2-40B4-BE49-F238E27FC236}">
                <a16:creationId xmlns:a16="http://schemas.microsoft.com/office/drawing/2014/main" id="{3A2C27AD-25D7-46F7-91C7-8FFD19B892A9}"/>
              </a:ext>
            </a:extLst>
          </p:cNvPr>
          <p:cNvSpPr txBox="1"/>
          <p:nvPr/>
        </p:nvSpPr>
        <p:spPr>
          <a:xfrm>
            <a:off x="8647918" y="2452648"/>
            <a:ext cx="1033872" cy="461665"/>
          </a:xfrm>
          <a:prstGeom prst="rect">
            <a:avLst/>
          </a:prstGeom>
          <a:noFill/>
        </p:spPr>
        <p:txBody>
          <a:bodyPr wrap="square" rtlCol="0">
            <a:spAutoFit/>
          </a:bodyPr>
          <a:lstStyle/>
          <a:p>
            <a:pPr algn="ctr"/>
            <a:r>
              <a:rPr lang="en-US" sz="1200" b="1">
                <a:solidFill>
                  <a:srgbClr val="0070C0"/>
                </a:solidFill>
              </a:rPr>
              <a:t>Common repository</a:t>
            </a:r>
          </a:p>
        </p:txBody>
      </p:sp>
      <p:sp>
        <p:nvSpPr>
          <p:cNvPr id="20" name="TextBox 19">
            <a:extLst>
              <a:ext uri="{FF2B5EF4-FFF2-40B4-BE49-F238E27FC236}">
                <a16:creationId xmlns:a16="http://schemas.microsoft.com/office/drawing/2014/main" id="{E5B4D4A6-7BC1-419C-8648-0FCA325BA436}"/>
              </a:ext>
            </a:extLst>
          </p:cNvPr>
          <p:cNvSpPr txBox="1"/>
          <p:nvPr/>
        </p:nvSpPr>
        <p:spPr>
          <a:xfrm>
            <a:off x="9504145" y="1973286"/>
            <a:ext cx="1033872" cy="276999"/>
          </a:xfrm>
          <a:prstGeom prst="rect">
            <a:avLst/>
          </a:prstGeom>
          <a:noFill/>
        </p:spPr>
        <p:txBody>
          <a:bodyPr wrap="square" rtlCol="0">
            <a:spAutoFit/>
          </a:bodyPr>
          <a:lstStyle/>
          <a:p>
            <a:pPr algn="ctr"/>
            <a:r>
              <a:rPr lang="en-US" sz="1200" b="1">
                <a:solidFill>
                  <a:srgbClr val="0070C0"/>
                </a:solidFill>
              </a:rPr>
              <a:t>CCURE 9000</a:t>
            </a:r>
          </a:p>
        </p:txBody>
      </p:sp>
      <p:sp>
        <p:nvSpPr>
          <p:cNvPr id="21" name="TextBox 20">
            <a:extLst>
              <a:ext uri="{FF2B5EF4-FFF2-40B4-BE49-F238E27FC236}">
                <a16:creationId xmlns:a16="http://schemas.microsoft.com/office/drawing/2014/main" id="{D93FC109-1EE5-4C73-A542-A720D5E6C782}"/>
              </a:ext>
            </a:extLst>
          </p:cNvPr>
          <p:cNvSpPr txBox="1"/>
          <p:nvPr/>
        </p:nvSpPr>
        <p:spPr>
          <a:xfrm>
            <a:off x="10373556" y="2434949"/>
            <a:ext cx="1033872" cy="276999"/>
          </a:xfrm>
          <a:prstGeom prst="rect">
            <a:avLst/>
          </a:prstGeom>
          <a:noFill/>
        </p:spPr>
        <p:txBody>
          <a:bodyPr wrap="square" rtlCol="0">
            <a:spAutoFit/>
          </a:bodyPr>
          <a:lstStyle/>
          <a:p>
            <a:pPr algn="ctr"/>
            <a:r>
              <a:rPr lang="en-US" sz="1200" b="1">
                <a:solidFill>
                  <a:srgbClr val="0070C0"/>
                </a:solidFill>
              </a:rPr>
              <a:t>CCURE 9000</a:t>
            </a:r>
          </a:p>
        </p:txBody>
      </p:sp>
    </p:spTree>
    <p:extLst>
      <p:ext uri="{BB962C8B-B14F-4D97-AF65-F5344CB8AC3E}">
        <p14:creationId xmlns:p14="http://schemas.microsoft.com/office/powerpoint/2010/main" val="427024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394374"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𝑺𝒆𝒄𝒖𝒓𝒊𝒕𝒚</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𝑶𝒇𝒇𝒊𝒄𝒆𝒓</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5" name="Graphic 4" descr="Badge Tick with solid fill">
            <a:extLst>
              <a:ext uri="{FF2B5EF4-FFF2-40B4-BE49-F238E27FC236}">
                <a16:creationId xmlns:a16="http://schemas.microsoft.com/office/drawing/2014/main" id="{31C30459-77EA-44C0-A37D-956D7384A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123" y="70044"/>
            <a:ext cx="639083" cy="639083"/>
          </a:xfrm>
          <a:prstGeom prst="rect">
            <a:avLst/>
          </a:prstGeom>
        </p:spPr>
      </p:pic>
      <p:sp>
        <p:nvSpPr>
          <p:cNvPr id="23" name="TextBox 22">
            <a:extLst>
              <a:ext uri="{FF2B5EF4-FFF2-40B4-BE49-F238E27FC236}">
                <a16:creationId xmlns:a16="http://schemas.microsoft.com/office/drawing/2014/main" id="{7BD55044-912F-41D9-960A-A80BEB830845}"/>
              </a:ext>
            </a:extLst>
          </p:cNvPr>
          <p:cNvSpPr txBox="1"/>
          <p:nvPr/>
        </p:nvSpPr>
        <p:spPr>
          <a:xfrm>
            <a:off x="928394"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sp>
        <p:nvSpPr>
          <p:cNvPr id="24" name="TextBox 23">
            <a:extLst>
              <a:ext uri="{FF2B5EF4-FFF2-40B4-BE49-F238E27FC236}">
                <a16:creationId xmlns:a16="http://schemas.microsoft.com/office/drawing/2014/main" id="{56111730-58C3-4265-A8B0-3383C474DEF5}"/>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sp>
        <p:nvSpPr>
          <p:cNvPr id="25" name="TextBox 24">
            <a:extLst>
              <a:ext uri="{FF2B5EF4-FFF2-40B4-BE49-F238E27FC236}">
                <a16:creationId xmlns:a16="http://schemas.microsoft.com/office/drawing/2014/main" id="{799751D1-7942-4F64-8A60-9E539D130A91}"/>
              </a:ext>
            </a:extLst>
          </p:cNvPr>
          <p:cNvSpPr txBox="1"/>
          <p:nvPr/>
        </p:nvSpPr>
        <p:spPr>
          <a:xfrm>
            <a:off x="8104507" y="5042909"/>
            <a:ext cx="3657600" cy="1077218"/>
          </a:xfrm>
          <a:prstGeom prst="rect">
            <a:avLst/>
          </a:prstGeom>
          <a:solidFill>
            <a:schemeClr val="bg1"/>
          </a:solidFill>
        </p:spPr>
        <p:txBody>
          <a:bodyPr wrap="square" rtlCol="0">
            <a:spAutoFit/>
          </a:bodyPr>
          <a:lstStyle/>
          <a:p>
            <a:pPr algn="just"/>
            <a:r>
              <a:rPr lang="en-US" sz="1600"/>
              <a:t>If Security officer is assigned at the category level, can perform all the activities listed here for any event under that category</a:t>
            </a:r>
          </a:p>
        </p:txBody>
      </p:sp>
      <p:grpSp>
        <p:nvGrpSpPr>
          <p:cNvPr id="2" name="Group 1">
            <a:extLst>
              <a:ext uri="{FF2B5EF4-FFF2-40B4-BE49-F238E27FC236}">
                <a16:creationId xmlns:a16="http://schemas.microsoft.com/office/drawing/2014/main" id="{3A75A769-107D-42F9-B1F4-4426F355F11D}"/>
              </a:ext>
            </a:extLst>
          </p:cNvPr>
          <p:cNvGrpSpPr/>
          <p:nvPr/>
        </p:nvGrpSpPr>
        <p:grpSpPr>
          <a:xfrm>
            <a:off x="916745" y="1134132"/>
            <a:ext cx="5757723" cy="5014741"/>
            <a:chOff x="916745" y="1134132"/>
            <a:chExt cx="5757723" cy="5014741"/>
          </a:xfrm>
        </p:grpSpPr>
        <p:sp>
          <p:nvSpPr>
            <p:cNvPr id="4" name="Rectangle 3">
              <a:extLst>
                <a:ext uri="{FF2B5EF4-FFF2-40B4-BE49-F238E27FC236}">
                  <a16:creationId xmlns:a16="http://schemas.microsoft.com/office/drawing/2014/main" id="{C14FC757-7D07-41F8-88E6-66F1C2F465D0}"/>
                </a:ext>
              </a:extLst>
            </p:cNvPr>
            <p:cNvSpPr/>
            <p:nvPr/>
          </p:nvSpPr>
          <p:spPr>
            <a:xfrm>
              <a:off x="916745" y="1134133"/>
              <a:ext cx="5745316" cy="5014740"/>
            </a:xfrm>
            <a:prstGeom prst="rect">
              <a:avLst/>
            </a:prstGeom>
            <a:ln>
              <a:noFill/>
            </a:ln>
          </p:spPr>
        </p:sp>
        <p:sp>
          <p:nvSpPr>
            <p:cNvPr id="6" name="Freeform: Shape 5">
              <a:extLst>
                <a:ext uri="{FF2B5EF4-FFF2-40B4-BE49-F238E27FC236}">
                  <a16:creationId xmlns:a16="http://schemas.microsoft.com/office/drawing/2014/main" id="{B726DEBA-7FB4-467F-9FEE-0E8517CB85BD}"/>
                </a:ext>
              </a:extLst>
            </p:cNvPr>
            <p:cNvSpPr/>
            <p:nvPr/>
          </p:nvSpPr>
          <p:spPr>
            <a:xfrm>
              <a:off x="916745" y="1134132"/>
              <a:ext cx="952066" cy="1360095"/>
            </a:xfrm>
            <a:custGeom>
              <a:avLst/>
              <a:gdLst>
                <a:gd name="connsiteX0" fmla="*/ 0 w 1360094"/>
                <a:gd name="connsiteY0" fmla="*/ 0 h 952065"/>
                <a:gd name="connsiteX1" fmla="*/ 884062 w 1360094"/>
                <a:gd name="connsiteY1" fmla="*/ 0 h 952065"/>
                <a:gd name="connsiteX2" fmla="*/ 1360094 w 1360094"/>
                <a:gd name="connsiteY2" fmla="*/ 476033 h 952065"/>
                <a:gd name="connsiteX3" fmla="*/ 884062 w 1360094"/>
                <a:gd name="connsiteY3" fmla="*/ 952065 h 952065"/>
                <a:gd name="connsiteX4" fmla="*/ 0 w 1360094"/>
                <a:gd name="connsiteY4" fmla="*/ 952065 h 952065"/>
                <a:gd name="connsiteX5" fmla="*/ 476033 w 1360094"/>
                <a:gd name="connsiteY5" fmla="*/ 476033 h 952065"/>
                <a:gd name="connsiteX6" fmla="*/ 0 w 1360094"/>
                <a:gd name="connsiteY6" fmla="*/ 0 h 9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4" h="952065">
                  <a:moveTo>
                    <a:pt x="1360093" y="0"/>
                  </a:moveTo>
                  <a:lnTo>
                    <a:pt x="1360093" y="618843"/>
                  </a:lnTo>
                  <a:lnTo>
                    <a:pt x="680046" y="952065"/>
                  </a:lnTo>
                  <a:lnTo>
                    <a:pt x="1" y="618843"/>
                  </a:lnTo>
                  <a:lnTo>
                    <a:pt x="1" y="0"/>
                  </a:lnTo>
                  <a:lnTo>
                    <a:pt x="680046" y="333223"/>
                  </a:lnTo>
                  <a:lnTo>
                    <a:pt x="13600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84924" rIns="8890" bIns="484922"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Registrations</a:t>
              </a:r>
            </a:p>
          </p:txBody>
        </p:sp>
        <p:sp>
          <p:nvSpPr>
            <p:cNvPr id="7" name="Freeform: Shape 6">
              <a:extLst>
                <a:ext uri="{FF2B5EF4-FFF2-40B4-BE49-F238E27FC236}">
                  <a16:creationId xmlns:a16="http://schemas.microsoft.com/office/drawing/2014/main" id="{14475CD4-91CF-463B-B3F8-E8B43511C559}"/>
                </a:ext>
              </a:extLst>
            </p:cNvPr>
            <p:cNvSpPr/>
            <p:nvPr/>
          </p:nvSpPr>
          <p:spPr>
            <a:xfrm>
              <a:off x="1926257" y="1980067"/>
              <a:ext cx="4735780" cy="364145"/>
            </a:xfrm>
            <a:custGeom>
              <a:avLst/>
              <a:gdLst>
                <a:gd name="connsiteX0" fmla="*/ 60692 w 364144"/>
                <a:gd name="connsiteY0" fmla="*/ 0 h 4735779"/>
                <a:gd name="connsiteX1" fmla="*/ 303452 w 364144"/>
                <a:gd name="connsiteY1" fmla="*/ 0 h 4735779"/>
                <a:gd name="connsiteX2" fmla="*/ 364144 w 364144"/>
                <a:gd name="connsiteY2" fmla="*/ 60692 h 4735779"/>
                <a:gd name="connsiteX3" fmla="*/ 364144 w 364144"/>
                <a:gd name="connsiteY3" fmla="*/ 4735779 h 4735779"/>
                <a:gd name="connsiteX4" fmla="*/ 364144 w 364144"/>
                <a:gd name="connsiteY4" fmla="*/ 4735779 h 4735779"/>
                <a:gd name="connsiteX5" fmla="*/ 0 w 364144"/>
                <a:gd name="connsiteY5" fmla="*/ 4735779 h 4735779"/>
                <a:gd name="connsiteX6" fmla="*/ 0 w 364144"/>
                <a:gd name="connsiteY6" fmla="*/ 4735779 h 4735779"/>
                <a:gd name="connsiteX7" fmla="*/ 0 w 364144"/>
                <a:gd name="connsiteY7" fmla="*/ 60692 h 4735779"/>
                <a:gd name="connsiteX8" fmla="*/ 60692 w 364144"/>
                <a:gd name="connsiteY8" fmla="*/ 0 h 473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44" h="4735779">
                  <a:moveTo>
                    <a:pt x="364144" y="789318"/>
                  </a:moveTo>
                  <a:lnTo>
                    <a:pt x="364144" y="3946461"/>
                  </a:lnTo>
                  <a:cubicBezTo>
                    <a:pt x="364144" y="4382382"/>
                    <a:pt x="362055" y="4735772"/>
                    <a:pt x="359477" y="4735772"/>
                  </a:cubicBezTo>
                  <a:lnTo>
                    <a:pt x="0" y="4735772"/>
                  </a:lnTo>
                  <a:lnTo>
                    <a:pt x="0" y="4735772"/>
                  </a:lnTo>
                  <a:lnTo>
                    <a:pt x="0" y="7"/>
                  </a:lnTo>
                  <a:lnTo>
                    <a:pt x="0" y="7"/>
                  </a:lnTo>
                  <a:lnTo>
                    <a:pt x="359477" y="7"/>
                  </a:lnTo>
                  <a:cubicBezTo>
                    <a:pt x="362055" y="7"/>
                    <a:pt x="364144" y="353397"/>
                    <a:pt x="364144" y="789318"/>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27936" rIns="27936" bIns="27937"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Search user by name, email via search engine</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Access to the list of registrations (</a:t>
              </a:r>
              <a:r>
                <a:rPr lang="en-US" sz="1600" kern="1200" dirty="0" err="1">
                  <a:solidFill>
                    <a:srgbClr val="000000">
                      <a:hueOff val="0"/>
                      <a:satOff val="0"/>
                      <a:lumOff val="0"/>
                      <a:alphaOff val="0"/>
                    </a:srgbClr>
                  </a:solidFill>
                  <a:latin typeface="Calibri" panose="020F0502020204030204"/>
                  <a:ea typeface="+mn-ea"/>
                  <a:cs typeface="+mn-cs"/>
                </a:rPr>
                <a:t>LoR</a:t>
              </a:r>
              <a:r>
                <a:rPr lang="en-US" sz="1600" kern="1200" dirty="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Modify the registration(s)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Vetting the registration(s), if needed</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Add registrant to Watchlist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Send email notification</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Access to registrants’ logs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Modify badge validity</a:t>
              </a:r>
            </a:p>
          </p:txBody>
        </p:sp>
        <p:sp>
          <p:nvSpPr>
            <p:cNvPr id="8" name="Freeform: Shape 7">
              <a:extLst>
                <a:ext uri="{FF2B5EF4-FFF2-40B4-BE49-F238E27FC236}">
                  <a16:creationId xmlns:a16="http://schemas.microsoft.com/office/drawing/2014/main" id="{F01B474E-3A9E-41DC-848C-51AC84E23AF4}"/>
                </a:ext>
              </a:extLst>
            </p:cNvPr>
            <p:cNvSpPr/>
            <p:nvPr/>
          </p:nvSpPr>
          <p:spPr>
            <a:xfrm>
              <a:off x="916745" y="2736591"/>
              <a:ext cx="952066" cy="1360095"/>
            </a:xfrm>
            <a:custGeom>
              <a:avLst/>
              <a:gdLst>
                <a:gd name="connsiteX0" fmla="*/ 0 w 1360094"/>
                <a:gd name="connsiteY0" fmla="*/ 0 h 952065"/>
                <a:gd name="connsiteX1" fmla="*/ 884062 w 1360094"/>
                <a:gd name="connsiteY1" fmla="*/ 0 h 952065"/>
                <a:gd name="connsiteX2" fmla="*/ 1360094 w 1360094"/>
                <a:gd name="connsiteY2" fmla="*/ 476033 h 952065"/>
                <a:gd name="connsiteX3" fmla="*/ 884062 w 1360094"/>
                <a:gd name="connsiteY3" fmla="*/ 952065 h 952065"/>
                <a:gd name="connsiteX4" fmla="*/ 0 w 1360094"/>
                <a:gd name="connsiteY4" fmla="*/ 952065 h 952065"/>
                <a:gd name="connsiteX5" fmla="*/ 476033 w 1360094"/>
                <a:gd name="connsiteY5" fmla="*/ 476033 h 952065"/>
                <a:gd name="connsiteX6" fmla="*/ 0 w 1360094"/>
                <a:gd name="connsiteY6" fmla="*/ 0 h 9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4" h="952065">
                  <a:moveTo>
                    <a:pt x="1360093" y="0"/>
                  </a:moveTo>
                  <a:lnTo>
                    <a:pt x="1360093" y="618843"/>
                  </a:lnTo>
                  <a:lnTo>
                    <a:pt x="680046" y="952065"/>
                  </a:lnTo>
                  <a:lnTo>
                    <a:pt x="1" y="618843"/>
                  </a:lnTo>
                  <a:lnTo>
                    <a:pt x="1" y="0"/>
                  </a:lnTo>
                  <a:lnTo>
                    <a:pt x="680046" y="333223"/>
                  </a:lnTo>
                  <a:lnTo>
                    <a:pt x="13600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84924" rIns="8890" bIns="484922" numCol="1" spcCol="1270" anchor="ctr" anchorCtr="0">
              <a:noAutofit/>
            </a:bodyPr>
            <a:lstStyle/>
            <a:p>
              <a:pPr marL="0" lvl="0" indent="0" algn="ctr" defTabSz="622300">
                <a:lnSpc>
                  <a:spcPct val="90000"/>
                </a:lnSpc>
                <a:spcBef>
                  <a:spcPct val="0"/>
                </a:spcBef>
                <a:spcAft>
                  <a:spcPct val="35000"/>
                </a:spcAft>
                <a:buNone/>
              </a:pPr>
              <a:r>
                <a:rPr lang="en-US" sz="1400" kern="1200" dirty="0"/>
                <a:t>Report</a:t>
              </a:r>
            </a:p>
          </p:txBody>
        </p:sp>
        <p:sp>
          <p:nvSpPr>
            <p:cNvPr id="9" name="Freeform: Shape 8">
              <a:extLst>
                <a:ext uri="{FF2B5EF4-FFF2-40B4-BE49-F238E27FC236}">
                  <a16:creationId xmlns:a16="http://schemas.microsoft.com/office/drawing/2014/main" id="{B9F30996-0A9E-4790-9136-4DBF1A48F760}"/>
                </a:ext>
              </a:extLst>
            </p:cNvPr>
            <p:cNvSpPr/>
            <p:nvPr/>
          </p:nvSpPr>
          <p:spPr>
            <a:xfrm>
              <a:off x="1868810" y="3347662"/>
              <a:ext cx="4793251" cy="157708"/>
            </a:xfrm>
            <a:custGeom>
              <a:avLst/>
              <a:gdLst>
                <a:gd name="connsiteX0" fmla="*/ 26285 w 157707"/>
                <a:gd name="connsiteY0" fmla="*/ 0 h 4793250"/>
                <a:gd name="connsiteX1" fmla="*/ 131422 w 157707"/>
                <a:gd name="connsiteY1" fmla="*/ 0 h 4793250"/>
                <a:gd name="connsiteX2" fmla="*/ 157707 w 157707"/>
                <a:gd name="connsiteY2" fmla="*/ 26285 h 4793250"/>
                <a:gd name="connsiteX3" fmla="*/ 157707 w 157707"/>
                <a:gd name="connsiteY3" fmla="*/ 4793250 h 4793250"/>
                <a:gd name="connsiteX4" fmla="*/ 157707 w 157707"/>
                <a:gd name="connsiteY4" fmla="*/ 4793250 h 4793250"/>
                <a:gd name="connsiteX5" fmla="*/ 0 w 157707"/>
                <a:gd name="connsiteY5" fmla="*/ 4793250 h 4793250"/>
                <a:gd name="connsiteX6" fmla="*/ 0 w 157707"/>
                <a:gd name="connsiteY6" fmla="*/ 4793250 h 4793250"/>
                <a:gd name="connsiteX7" fmla="*/ 0 w 157707"/>
                <a:gd name="connsiteY7" fmla="*/ 26285 h 4793250"/>
                <a:gd name="connsiteX8" fmla="*/ 26285 w 157707"/>
                <a:gd name="connsiteY8" fmla="*/ 0 h 479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07" h="4793250">
                  <a:moveTo>
                    <a:pt x="157707" y="798900"/>
                  </a:moveTo>
                  <a:lnTo>
                    <a:pt x="157707" y="3994350"/>
                  </a:lnTo>
                  <a:cubicBezTo>
                    <a:pt x="157707" y="4435568"/>
                    <a:pt x="157320" y="4793235"/>
                    <a:pt x="156842" y="4793235"/>
                  </a:cubicBezTo>
                  <a:lnTo>
                    <a:pt x="0" y="4793235"/>
                  </a:lnTo>
                  <a:lnTo>
                    <a:pt x="0" y="4793235"/>
                  </a:lnTo>
                  <a:lnTo>
                    <a:pt x="0" y="15"/>
                  </a:lnTo>
                  <a:lnTo>
                    <a:pt x="0" y="15"/>
                  </a:lnTo>
                  <a:lnTo>
                    <a:pt x="156842" y="15"/>
                  </a:lnTo>
                  <a:cubicBezTo>
                    <a:pt x="157320" y="15"/>
                    <a:pt x="157707" y="357682"/>
                    <a:pt x="157707" y="798900"/>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17859" rIns="17859" bIns="178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See the logs</a:t>
              </a:r>
              <a:endParaRPr lang="en-US" sz="1600" kern="1200" dirty="0">
                <a:solidFill>
                  <a:schemeClr val="accent2">
                    <a:lumMod val="75000"/>
                  </a:schemeClr>
                </a:solidFill>
                <a:latin typeface="Calibri" panose="020F0502020204030204"/>
                <a:ea typeface="+mn-ea"/>
                <a:cs typeface="+mn-cs"/>
              </a:endParaRPr>
            </a:p>
          </p:txBody>
        </p:sp>
        <p:sp>
          <p:nvSpPr>
            <p:cNvPr id="10" name="Freeform: Shape 9">
              <a:extLst>
                <a:ext uri="{FF2B5EF4-FFF2-40B4-BE49-F238E27FC236}">
                  <a16:creationId xmlns:a16="http://schemas.microsoft.com/office/drawing/2014/main" id="{677627D5-8229-44BF-9D9C-2D00451C1CAE}"/>
                </a:ext>
              </a:extLst>
            </p:cNvPr>
            <p:cNvSpPr/>
            <p:nvPr/>
          </p:nvSpPr>
          <p:spPr>
            <a:xfrm>
              <a:off x="916745" y="3754253"/>
              <a:ext cx="952066" cy="1360095"/>
            </a:xfrm>
            <a:custGeom>
              <a:avLst/>
              <a:gdLst>
                <a:gd name="connsiteX0" fmla="*/ 0 w 1360094"/>
                <a:gd name="connsiteY0" fmla="*/ 0 h 952065"/>
                <a:gd name="connsiteX1" fmla="*/ 884062 w 1360094"/>
                <a:gd name="connsiteY1" fmla="*/ 0 h 952065"/>
                <a:gd name="connsiteX2" fmla="*/ 1360094 w 1360094"/>
                <a:gd name="connsiteY2" fmla="*/ 476033 h 952065"/>
                <a:gd name="connsiteX3" fmla="*/ 884062 w 1360094"/>
                <a:gd name="connsiteY3" fmla="*/ 952065 h 952065"/>
                <a:gd name="connsiteX4" fmla="*/ 0 w 1360094"/>
                <a:gd name="connsiteY4" fmla="*/ 952065 h 952065"/>
                <a:gd name="connsiteX5" fmla="*/ 476033 w 1360094"/>
                <a:gd name="connsiteY5" fmla="*/ 476033 h 952065"/>
                <a:gd name="connsiteX6" fmla="*/ 0 w 1360094"/>
                <a:gd name="connsiteY6" fmla="*/ 0 h 9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4" h="952065">
                  <a:moveTo>
                    <a:pt x="1360093" y="0"/>
                  </a:moveTo>
                  <a:lnTo>
                    <a:pt x="1360093" y="618843"/>
                  </a:lnTo>
                  <a:lnTo>
                    <a:pt x="680046" y="952065"/>
                  </a:lnTo>
                  <a:lnTo>
                    <a:pt x="1" y="618843"/>
                  </a:lnTo>
                  <a:lnTo>
                    <a:pt x="1" y="0"/>
                  </a:lnTo>
                  <a:lnTo>
                    <a:pt x="680046" y="333223"/>
                  </a:lnTo>
                  <a:lnTo>
                    <a:pt x="13600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84924" rIns="8890" bIns="484922" numCol="1" spcCol="1270" anchor="ctr" anchorCtr="0">
              <a:noAutofit/>
            </a:bodyPr>
            <a:lstStyle/>
            <a:p>
              <a:pPr marL="0" lvl="0" indent="0" algn="ctr" defTabSz="622300">
                <a:lnSpc>
                  <a:spcPct val="90000"/>
                </a:lnSpc>
                <a:spcBef>
                  <a:spcPct val="0"/>
                </a:spcBef>
                <a:spcAft>
                  <a:spcPct val="35000"/>
                </a:spcAft>
                <a:buNone/>
              </a:pPr>
              <a:r>
                <a:rPr lang="en-US" sz="1400" kern="1200" dirty="0"/>
                <a:t>Customization</a:t>
              </a:r>
            </a:p>
          </p:txBody>
        </p:sp>
        <p:sp>
          <p:nvSpPr>
            <p:cNvPr id="11" name="Freeform: Shape 10">
              <a:extLst>
                <a:ext uri="{FF2B5EF4-FFF2-40B4-BE49-F238E27FC236}">
                  <a16:creationId xmlns:a16="http://schemas.microsoft.com/office/drawing/2014/main" id="{7F2BEBC0-BC4C-49B0-847C-87828E138A41}"/>
                </a:ext>
              </a:extLst>
            </p:cNvPr>
            <p:cNvSpPr/>
            <p:nvPr/>
          </p:nvSpPr>
          <p:spPr>
            <a:xfrm>
              <a:off x="1922961" y="3754211"/>
              <a:ext cx="4751507" cy="884527"/>
            </a:xfrm>
            <a:custGeom>
              <a:avLst/>
              <a:gdLst>
                <a:gd name="connsiteX0" fmla="*/ 147424 w 884526"/>
                <a:gd name="connsiteY0" fmla="*/ 0 h 3879373"/>
                <a:gd name="connsiteX1" fmla="*/ 737102 w 884526"/>
                <a:gd name="connsiteY1" fmla="*/ 0 h 3879373"/>
                <a:gd name="connsiteX2" fmla="*/ 884526 w 884526"/>
                <a:gd name="connsiteY2" fmla="*/ 147424 h 3879373"/>
                <a:gd name="connsiteX3" fmla="*/ 884526 w 884526"/>
                <a:gd name="connsiteY3" fmla="*/ 3879373 h 3879373"/>
                <a:gd name="connsiteX4" fmla="*/ 884526 w 884526"/>
                <a:gd name="connsiteY4" fmla="*/ 3879373 h 3879373"/>
                <a:gd name="connsiteX5" fmla="*/ 0 w 884526"/>
                <a:gd name="connsiteY5" fmla="*/ 3879373 h 3879373"/>
                <a:gd name="connsiteX6" fmla="*/ 0 w 884526"/>
                <a:gd name="connsiteY6" fmla="*/ 3879373 h 3879373"/>
                <a:gd name="connsiteX7" fmla="*/ 0 w 884526"/>
                <a:gd name="connsiteY7" fmla="*/ 147424 h 3879373"/>
                <a:gd name="connsiteX8" fmla="*/ 147424 w 884526"/>
                <a:gd name="connsiteY8" fmla="*/ 0 h 387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526" h="3879373">
                  <a:moveTo>
                    <a:pt x="884526" y="646577"/>
                  </a:moveTo>
                  <a:lnTo>
                    <a:pt x="884526" y="3232796"/>
                  </a:lnTo>
                  <a:cubicBezTo>
                    <a:pt x="884526" y="3589889"/>
                    <a:pt x="869476" y="3879371"/>
                    <a:pt x="850912" y="3879371"/>
                  </a:cubicBezTo>
                  <a:lnTo>
                    <a:pt x="0" y="3879371"/>
                  </a:lnTo>
                  <a:lnTo>
                    <a:pt x="0" y="3879371"/>
                  </a:lnTo>
                  <a:lnTo>
                    <a:pt x="0" y="2"/>
                  </a:lnTo>
                  <a:lnTo>
                    <a:pt x="0" y="2"/>
                  </a:lnTo>
                  <a:lnTo>
                    <a:pt x="850912" y="2"/>
                  </a:lnTo>
                  <a:cubicBezTo>
                    <a:pt x="869476" y="2"/>
                    <a:pt x="884526" y="289484"/>
                    <a:pt x="884526" y="646577"/>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3340" rIns="53339" bIns="533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Define default badge validity for each representation type</a:t>
              </a:r>
            </a:p>
          </p:txBody>
        </p:sp>
        <p:sp>
          <p:nvSpPr>
            <p:cNvPr id="12" name="Freeform: Shape 11">
              <a:extLst>
                <a:ext uri="{FF2B5EF4-FFF2-40B4-BE49-F238E27FC236}">
                  <a16:creationId xmlns:a16="http://schemas.microsoft.com/office/drawing/2014/main" id="{9E7AFE70-CD35-43B0-945F-B8C30E0196A6}"/>
                </a:ext>
              </a:extLst>
            </p:cNvPr>
            <p:cNvSpPr/>
            <p:nvPr/>
          </p:nvSpPr>
          <p:spPr>
            <a:xfrm>
              <a:off x="916745" y="4783666"/>
              <a:ext cx="952066" cy="1360095"/>
            </a:xfrm>
            <a:custGeom>
              <a:avLst/>
              <a:gdLst>
                <a:gd name="connsiteX0" fmla="*/ 0 w 1360094"/>
                <a:gd name="connsiteY0" fmla="*/ 0 h 952065"/>
                <a:gd name="connsiteX1" fmla="*/ 884062 w 1360094"/>
                <a:gd name="connsiteY1" fmla="*/ 0 h 952065"/>
                <a:gd name="connsiteX2" fmla="*/ 1360094 w 1360094"/>
                <a:gd name="connsiteY2" fmla="*/ 476033 h 952065"/>
                <a:gd name="connsiteX3" fmla="*/ 884062 w 1360094"/>
                <a:gd name="connsiteY3" fmla="*/ 952065 h 952065"/>
                <a:gd name="connsiteX4" fmla="*/ 0 w 1360094"/>
                <a:gd name="connsiteY4" fmla="*/ 952065 h 952065"/>
                <a:gd name="connsiteX5" fmla="*/ 476033 w 1360094"/>
                <a:gd name="connsiteY5" fmla="*/ 476033 h 952065"/>
                <a:gd name="connsiteX6" fmla="*/ 0 w 1360094"/>
                <a:gd name="connsiteY6" fmla="*/ 0 h 9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4" h="952065">
                  <a:moveTo>
                    <a:pt x="1360093" y="0"/>
                  </a:moveTo>
                  <a:lnTo>
                    <a:pt x="1360093" y="618843"/>
                  </a:lnTo>
                  <a:lnTo>
                    <a:pt x="680046" y="952065"/>
                  </a:lnTo>
                  <a:lnTo>
                    <a:pt x="1" y="618843"/>
                  </a:lnTo>
                  <a:lnTo>
                    <a:pt x="1" y="0"/>
                  </a:lnTo>
                  <a:lnTo>
                    <a:pt x="680046" y="333223"/>
                  </a:lnTo>
                  <a:lnTo>
                    <a:pt x="13600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484289" rIns="8255" bIns="484287" numCol="1" spcCol="1270" anchor="ctr" anchorCtr="0">
              <a:noAutofit/>
            </a:bodyPr>
            <a:lstStyle/>
            <a:p>
              <a:pPr marL="0" lvl="0" indent="0" algn="ctr" defTabSz="577850">
                <a:lnSpc>
                  <a:spcPct val="90000"/>
                </a:lnSpc>
                <a:spcBef>
                  <a:spcPct val="0"/>
                </a:spcBef>
                <a:spcAft>
                  <a:spcPct val="35000"/>
                </a:spcAft>
                <a:buNone/>
              </a:pPr>
              <a:r>
                <a:rPr lang="en-US" sz="1300" kern="1200" dirty="0"/>
                <a:t>Badge Printing</a:t>
              </a:r>
            </a:p>
          </p:txBody>
        </p:sp>
        <p:sp>
          <p:nvSpPr>
            <p:cNvPr id="13" name="Freeform: Shape 12">
              <a:extLst>
                <a:ext uri="{FF2B5EF4-FFF2-40B4-BE49-F238E27FC236}">
                  <a16:creationId xmlns:a16="http://schemas.microsoft.com/office/drawing/2014/main" id="{A5F109B0-AF72-4F8B-B616-CBA149208439}"/>
                </a:ext>
              </a:extLst>
            </p:cNvPr>
            <p:cNvSpPr/>
            <p:nvPr/>
          </p:nvSpPr>
          <p:spPr>
            <a:xfrm>
              <a:off x="1828787" y="5036144"/>
              <a:ext cx="4793250" cy="713951"/>
            </a:xfrm>
            <a:custGeom>
              <a:avLst/>
              <a:gdLst>
                <a:gd name="connsiteX0" fmla="*/ 118994 w 713950"/>
                <a:gd name="connsiteY0" fmla="*/ 0 h 4793250"/>
                <a:gd name="connsiteX1" fmla="*/ 594956 w 713950"/>
                <a:gd name="connsiteY1" fmla="*/ 0 h 4793250"/>
                <a:gd name="connsiteX2" fmla="*/ 713950 w 713950"/>
                <a:gd name="connsiteY2" fmla="*/ 118994 h 4793250"/>
                <a:gd name="connsiteX3" fmla="*/ 713950 w 713950"/>
                <a:gd name="connsiteY3" fmla="*/ 4793250 h 4793250"/>
                <a:gd name="connsiteX4" fmla="*/ 713950 w 713950"/>
                <a:gd name="connsiteY4" fmla="*/ 4793250 h 4793250"/>
                <a:gd name="connsiteX5" fmla="*/ 0 w 713950"/>
                <a:gd name="connsiteY5" fmla="*/ 4793250 h 4793250"/>
                <a:gd name="connsiteX6" fmla="*/ 0 w 713950"/>
                <a:gd name="connsiteY6" fmla="*/ 4793250 h 4793250"/>
                <a:gd name="connsiteX7" fmla="*/ 0 w 713950"/>
                <a:gd name="connsiteY7" fmla="*/ 118994 h 4793250"/>
                <a:gd name="connsiteX8" fmla="*/ 118994 w 713950"/>
                <a:gd name="connsiteY8" fmla="*/ 0 h 479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950" h="4793250">
                  <a:moveTo>
                    <a:pt x="713950" y="798893"/>
                  </a:moveTo>
                  <a:lnTo>
                    <a:pt x="713950" y="3994357"/>
                  </a:lnTo>
                  <a:cubicBezTo>
                    <a:pt x="713950" y="4435574"/>
                    <a:pt x="706015" y="4793247"/>
                    <a:pt x="696226" y="4793247"/>
                  </a:cubicBezTo>
                  <a:lnTo>
                    <a:pt x="0" y="4793247"/>
                  </a:lnTo>
                  <a:lnTo>
                    <a:pt x="0" y="4793247"/>
                  </a:lnTo>
                  <a:lnTo>
                    <a:pt x="0" y="3"/>
                  </a:lnTo>
                  <a:lnTo>
                    <a:pt x="0" y="3"/>
                  </a:lnTo>
                  <a:lnTo>
                    <a:pt x="696226" y="3"/>
                  </a:lnTo>
                  <a:cubicBezTo>
                    <a:pt x="706015" y="3"/>
                    <a:pt x="713950" y="357676"/>
                    <a:pt x="713950" y="798893"/>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45013" rIns="45012" bIns="45012"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Preview badge</a:t>
              </a:r>
              <a:endParaRPr lang="en-US" sz="1600" kern="1200" dirty="0">
                <a:solidFill>
                  <a:schemeClr val="accent2">
                    <a:lumMod val="75000"/>
                  </a:scheme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Check-in registrant(s)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Select the badge template, if multiple templates are available</a:t>
              </a:r>
            </a:p>
            <a:p>
              <a:pPr marL="171450" lvl="1" indent="-171450" algn="l" defTabSz="711200">
                <a:lnSpc>
                  <a:spcPct val="90000"/>
                </a:lnSpc>
                <a:spcBef>
                  <a:spcPct val="0"/>
                </a:spcBef>
                <a:spcAft>
                  <a:spcPct val="15000"/>
                </a:spcAft>
                <a:buChar char="•"/>
              </a:pPr>
              <a:r>
                <a:rPr lang="en-US" sz="1600" kern="1200" dirty="0">
                  <a:solidFill>
                    <a:schemeClr val="accent2">
                      <a:lumMod val="75000"/>
                    </a:schemeClr>
                  </a:solidFill>
                  <a:latin typeface="Calibri" panose="020F0502020204030204"/>
                  <a:ea typeface="+mn-ea"/>
                  <a:cs typeface="+mn-cs"/>
                </a:rPr>
                <a:t>Export to CCURE 9000</a:t>
              </a:r>
              <a:r>
                <a:rPr lang="en-US" sz="1600" kern="1200" dirty="0">
                  <a:solidFill>
                    <a:srgbClr val="000000">
                      <a:hueOff val="0"/>
                      <a:satOff val="0"/>
                      <a:lumOff val="0"/>
                      <a:alphaOff val="0"/>
                    </a:srgbClr>
                  </a:solidFill>
                  <a:latin typeface="Calibri" panose="020F0502020204030204"/>
                  <a:ea typeface="+mn-ea"/>
                  <a:cs typeface="+mn-cs"/>
                </a:rPr>
                <a:t>, if the location is Palais des nation or Palais Wilson</a:t>
              </a:r>
            </a:p>
          </p:txBody>
        </p:sp>
      </p:grpSp>
    </p:spTree>
    <p:extLst>
      <p:ext uri="{BB962C8B-B14F-4D97-AF65-F5344CB8AC3E}">
        <p14:creationId xmlns:p14="http://schemas.microsoft.com/office/powerpoint/2010/main" val="213931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𝑩𝒂𝒅𝒈𝒆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𝑨𝒔𝒔𝒊𝒔𝒕𝒂𝒏𝒕</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sp>
        <p:nvSpPr>
          <p:cNvPr id="24" name="TextBox 23">
            <a:extLst>
              <a:ext uri="{FF2B5EF4-FFF2-40B4-BE49-F238E27FC236}">
                <a16:creationId xmlns:a16="http://schemas.microsoft.com/office/drawing/2014/main" id="{56111730-58C3-4265-A8B0-3383C474DEF5}"/>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sp>
        <p:nvSpPr>
          <p:cNvPr id="25" name="TextBox 24">
            <a:extLst>
              <a:ext uri="{FF2B5EF4-FFF2-40B4-BE49-F238E27FC236}">
                <a16:creationId xmlns:a16="http://schemas.microsoft.com/office/drawing/2014/main" id="{799751D1-7942-4F64-8A60-9E539D130A91}"/>
              </a:ext>
            </a:extLst>
          </p:cNvPr>
          <p:cNvSpPr txBox="1"/>
          <p:nvPr/>
        </p:nvSpPr>
        <p:spPr>
          <a:xfrm>
            <a:off x="8104507" y="5042909"/>
            <a:ext cx="3657600" cy="1077218"/>
          </a:xfrm>
          <a:prstGeom prst="rect">
            <a:avLst/>
          </a:prstGeom>
          <a:solidFill>
            <a:schemeClr val="bg1"/>
          </a:solidFill>
        </p:spPr>
        <p:txBody>
          <a:bodyPr wrap="square" rtlCol="0">
            <a:spAutoFit/>
          </a:bodyPr>
          <a:lstStyle/>
          <a:p>
            <a:pPr algn="just"/>
            <a:r>
              <a:rPr lang="en-US" sz="1600"/>
              <a:t>If badge assistant is assigned at the category level, can perform all the activities listed here for any event under that category</a:t>
            </a:r>
          </a:p>
        </p:txBody>
      </p:sp>
      <p:graphicFrame>
        <p:nvGraphicFramePr>
          <p:cNvPr id="29" name="Diagram 28">
            <a:extLst>
              <a:ext uri="{FF2B5EF4-FFF2-40B4-BE49-F238E27FC236}">
                <a16:creationId xmlns:a16="http://schemas.microsoft.com/office/drawing/2014/main" id="{F3907F0D-70D1-410C-B697-651CBC04E370}"/>
              </a:ext>
            </a:extLst>
          </p:cNvPr>
          <p:cNvGraphicFramePr/>
          <p:nvPr>
            <p:extLst>
              <p:ext uri="{D42A27DB-BD31-4B8C-83A1-F6EECF244321}">
                <p14:modId xmlns:p14="http://schemas.microsoft.com/office/powerpoint/2010/main" val="188866010"/>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Employee badge with solid fill">
            <a:extLst>
              <a:ext uri="{FF2B5EF4-FFF2-40B4-BE49-F238E27FC236}">
                <a16:creationId xmlns:a16="http://schemas.microsoft.com/office/drawing/2014/main" id="{2CAE6E29-0EE8-4973-BAF9-8915907B59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2701" y="123061"/>
            <a:ext cx="499675" cy="499675"/>
          </a:xfrm>
          <a:prstGeom prst="rect">
            <a:avLst/>
          </a:prstGeom>
        </p:spPr>
      </p:pic>
    </p:spTree>
    <p:extLst>
      <p:ext uri="{BB962C8B-B14F-4D97-AF65-F5344CB8AC3E}">
        <p14:creationId xmlns:p14="http://schemas.microsoft.com/office/powerpoint/2010/main" val="159856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𝑪𝒉𝒆𝒄𝒌</m:t>
                      </m:r>
                      <m:r>
                        <a:rPr lang="en-US" b="1" i="1" spc="300" smtClean="0">
                          <a:solidFill>
                            <a:schemeClr val="accent1">
                              <a:lumMod val="75000"/>
                            </a:schemeClr>
                          </a:solidFill>
                          <a:latin typeface="Cambria Math" panose="02040503050406030204" pitchFamily="18" charset="0"/>
                          <a:cs typeface="Calibri"/>
                        </a:rPr>
                        <m:t>−</m:t>
                      </m:r>
                      <m:r>
                        <a:rPr lang="en-US" b="1" i="1" spc="300" smtClean="0">
                          <a:solidFill>
                            <a:schemeClr val="accent1">
                              <a:lumMod val="75000"/>
                            </a:schemeClr>
                          </a:solidFill>
                          <a:latin typeface="Cambria Math" panose="02040503050406030204" pitchFamily="18" charset="0"/>
                          <a:cs typeface="Calibri"/>
                        </a:rPr>
                        <m:t>𝒊𝒏</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𝑶𝒇𝒇𝒊𝒄𝒆𝒓</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sp>
        <p:nvSpPr>
          <p:cNvPr id="24" name="TextBox 23">
            <a:extLst>
              <a:ext uri="{FF2B5EF4-FFF2-40B4-BE49-F238E27FC236}">
                <a16:creationId xmlns:a16="http://schemas.microsoft.com/office/drawing/2014/main" id="{56111730-58C3-4265-A8B0-3383C474DEF5}"/>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graphicFrame>
        <p:nvGraphicFramePr>
          <p:cNvPr id="29" name="Diagram 28">
            <a:extLst>
              <a:ext uri="{FF2B5EF4-FFF2-40B4-BE49-F238E27FC236}">
                <a16:creationId xmlns:a16="http://schemas.microsoft.com/office/drawing/2014/main" id="{F3907F0D-70D1-410C-B697-651CBC04E370}"/>
              </a:ext>
            </a:extLst>
          </p:cNvPr>
          <p:cNvGraphicFramePr/>
          <p:nvPr>
            <p:extLst>
              <p:ext uri="{D42A27DB-BD31-4B8C-83A1-F6EECF244321}">
                <p14:modId xmlns:p14="http://schemas.microsoft.com/office/powerpoint/2010/main" val="2574057183"/>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adge New with solid fill">
            <a:extLst>
              <a:ext uri="{FF2B5EF4-FFF2-40B4-BE49-F238E27FC236}">
                <a16:creationId xmlns:a16="http://schemas.microsoft.com/office/drawing/2014/main" id="{2FDE1E5B-6507-4D05-BF22-912B07CD5E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8212" y="158334"/>
            <a:ext cx="457200" cy="457200"/>
          </a:xfrm>
          <a:prstGeom prst="rect">
            <a:avLst/>
          </a:prstGeom>
        </p:spPr>
      </p:pic>
      <p:sp>
        <p:nvSpPr>
          <p:cNvPr id="16" name="TextBox 15">
            <a:extLst>
              <a:ext uri="{FF2B5EF4-FFF2-40B4-BE49-F238E27FC236}">
                <a16:creationId xmlns:a16="http://schemas.microsoft.com/office/drawing/2014/main" id="{7C7F4743-5102-4C85-99D5-63A31C2C18CE}"/>
              </a:ext>
            </a:extLst>
          </p:cNvPr>
          <p:cNvSpPr txBox="1"/>
          <p:nvPr/>
        </p:nvSpPr>
        <p:spPr>
          <a:xfrm>
            <a:off x="8104507" y="5042909"/>
            <a:ext cx="3657600" cy="1077218"/>
          </a:xfrm>
          <a:prstGeom prst="rect">
            <a:avLst/>
          </a:prstGeom>
          <a:solidFill>
            <a:schemeClr val="bg1"/>
          </a:solidFill>
        </p:spPr>
        <p:txBody>
          <a:bodyPr wrap="square" rtlCol="0">
            <a:spAutoFit/>
          </a:bodyPr>
          <a:lstStyle/>
          <a:p>
            <a:pPr algn="just"/>
            <a:r>
              <a:rPr lang="en-US" sz="1600"/>
              <a:t>If check-in officer is assigned at the category level, can perform all the activities listed here for any event under that category</a:t>
            </a:r>
          </a:p>
        </p:txBody>
      </p:sp>
    </p:spTree>
    <p:extLst>
      <p:ext uri="{BB962C8B-B14F-4D97-AF65-F5344CB8AC3E}">
        <p14:creationId xmlns:p14="http://schemas.microsoft.com/office/powerpoint/2010/main" val="8831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𝑹𝒆𝒑𝒐𝒓𝒕𝒆𝒓</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graphicFrame>
        <p:nvGraphicFramePr>
          <p:cNvPr id="29" name="Diagram 28">
            <a:extLst>
              <a:ext uri="{FF2B5EF4-FFF2-40B4-BE49-F238E27FC236}">
                <a16:creationId xmlns:a16="http://schemas.microsoft.com/office/drawing/2014/main" id="{F3907F0D-70D1-410C-B697-651CBC04E370}"/>
              </a:ext>
            </a:extLst>
          </p:cNvPr>
          <p:cNvGraphicFramePr/>
          <p:nvPr>
            <p:extLst>
              <p:ext uri="{D42A27DB-BD31-4B8C-83A1-F6EECF244321}">
                <p14:modId xmlns:p14="http://schemas.microsoft.com/office/powerpoint/2010/main" val="373398397"/>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Statistics with solid fill">
            <a:extLst>
              <a:ext uri="{FF2B5EF4-FFF2-40B4-BE49-F238E27FC236}">
                <a16:creationId xmlns:a16="http://schemas.microsoft.com/office/drawing/2014/main" id="{CF4B2D16-EC0C-4B8F-B234-2E11D0F893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480" y="222380"/>
            <a:ext cx="388664" cy="388664"/>
          </a:xfrm>
          <a:prstGeom prst="rect">
            <a:avLst/>
          </a:prstGeom>
        </p:spPr>
      </p:pic>
      <p:sp>
        <p:nvSpPr>
          <p:cNvPr id="13" name="TextBox 12">
            <a:extLst>
              <a:ext uri="{FF2B5EF4-FFF2-40B4-BE49-F238E27FC236}">
                <a16:creationId xmlns:a16="http://schemas.microsoft.com/office/drawing/2014/main" id="{181878DD-E90F-443C-BA0F-98140EFD01C3}"/>
              </a:ext>
            </a:extLst>
          </p:cNvPr>
          <p:cNvSpPr txBox="1"/>
          <p:nvPr/>
        </p:nvSpPr>
        <p:spPr>
          <a:xfrm>
            <a:off x="8104507" y="5042909"/>
            <a:ext cx="3657600" cy="830997"/>
          </a:xfrm>
          <a:prstGeom prst="rect">
            <a:avLst/>
          </a:prstGeom>
          <a:solidFill>
            <a:schemeClr val="bg1"/>
          </a:solidFill>
        </p:spPr>
        <p:txBody>
          <a:bodyPr wrap="square" rtlCol="0">
            <a:spAutoFit/>
          </a:bodyPr>
          <a:lstStyle/>
          <a:p>
            <a:pPr algn="just"/>
            <a:r>
              <a:rPr lang="en-US" sz="1600"/>
              <a:t>If reporter is assigned at the category level, can perform all the activities listed here for any event under that category</a:t>
            </a:r>
          </a:p>
        </p:txBody>
      </p:sp>
    </p:spTree>
    <p:extLst>
      <p:ext uri="{BB962C8B-B14F-4D97-AF65-F5344CB8AC3E}">
        <p14:creationId xmlns:p14="http://schemas.microsoft.com/office/powerpoint/2010/main" val="209542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𝑽𝒊𝒅𝒆𝒐</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𝒄𝒐𝒏𝒇𝒆𝒓𝒆𝒏𝒄𝒊𝒏𝒈</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sp>
        <p:nvSpPr>
          <p:cNvPr id="7" name="Rectangle 6">
            <a:extLst>
              <a:ext uri="{FF2B5EF4-FFF2-40B4-BE49-F238E27FC236}">
                <a16:creationId xmlns:a16="http://schemas.microsoft.com/office/drawing/2014/main" id="{1F706D81-3A61-4B08-9402-4A50791B2504}"/>
              </a:ext>
            </a:extLst>
          </p:cNvPr>
          <p:cNvSpPr/>
          <p:nvPr/>
        </p:nvSpPr>
        <p:spPr>
          <a:xfrm>
            <a:off x="916745" y="1176734"/>
            <a:ext cx="5745316" cy="5014740"/>
          </a:xfrm>
          <a:prstGeom prst="rect">
            <a:avLst/>
          </a:prstGeom>
          <a:ln>
            <a:noFill/>
          </a:ln>
        </p:spPr>
      </p:sp>
      <p:sp>
        <p:nvSpPr>
          <p:cNvPr id="8" name="Freeform: Shape 7">
            <a:extLst>
              <a:ext uri="{FF2B5EF4-FFF2-40B4-BE49-F238E27FC236}">
                <a16:creationId xmlns:a16="http://schemas.microsoft.com/office/drawing/2014/main" id="{D99841F6-484E-4019-8891-D5D46FC62113}"/>
              </a:ext>
            </a:extLst>
          </p:cNvPr>
          <p:cNvSpPr/>
          <p:nvPr/>
        </p:nvSpPr>
        <p:spPr>
          <a:xfrm>
            <a:off x="923758" y="1176733"/>
            <a:ext cx="1849337" cy="2641910"/>
          </a:xfrm>
          <a:custGeom>
            <a:avLst/>
            <a:gdLst>
              <a:gd name="connsiteX0" fmla="*/ 0 w 2641909"/>
              <a:gd name="connsiteY0" fmla="*/ 0 h 1849336"/>
              <a:gd name="connsiteX1" fmla="*/ 1717241 w 2641909"/>
              <a:gd name="connsiteY1" fmla="*/ 0 h 1849336"/>
              <a:gd name="connsiteX2" fmla="*/ 2641909 w 2641909"/>
              <a:gd name="connsiteY2" fmla="*/ 924668 h 1849336"/>
              <a:gd name="connsiteX3" fmla="*/ 1717241 w 2641909"/>
              <a:gd name="connsiteY3" fmla="*/ 1849336 h 1849336"/>
              <a:gd name="connsiteX4" fmla="*/ 0 w 2641909"/>
              <a:gd name="connsiteY4" fmla="*/ 1849336 h 1849336"/>
              <a:gd name="connsiteX5" fmla="*/ 924668 w 2641909"/>
              <a:gd name="connsiteY5" fmla="*/ 924668 h 1849336"/>
              <a:gd name="connsiteX6" fmla="*/ 0 w 2641909"/>
              <a:gd name="connsiteY6" fmla="*/ 0 h 184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909" h="1849336">
                <a:moveTo>
                  <a:pt x="2641908" y="0"/>
                </a:moveTo>
                <a:lnTo>
                  <a:pt x="2641908" y="1202068"/>
                </a:lnTo>
                <a:lnTo>
                  <a:pt x="1320955" y="1849336"/>
                </a:lnTo>
                <a:lnTo>
                  <a:pt x="1" y="1202068"/>
                </a:lnTo>
                <a:lnTo>
                  <a:pt x="1" y="0"/>
                </a:lnTo>
                <a:lnTo>
                  <a:pt x="1320955" y="647268"/>
                </a:lnTo>
                <a:lnTo>
                  <a:pt x="264190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933558" rIns="8890" bIns="933559" numCol="1" spcCol="1270" anchor="ctr" anchorCtr="0">
            <a:noAutofit/>
          </a:bodyPr>
          <a:lstStyle/>
          <a:p>
            <a:pPr marL="0" lvl="0" indent="0" algn="ctr" defTabSz="622300">
              <a:lnSpc>
                <a:spcPct val="90000"/>
              </a:lnSpc>
              <a:spcBef>
                <a:spcPct val="0"/>
              </a:spcBef>
              <a:spcAft>
                <a:spcPct val="35000"/>
              </a:spcAft>
              <a:buNone/>
            </a:pPr>
            <a:r>
              <a:rPr lang="en-US" sz="1400" kern="1200" dirty="0"/>
              <a:t>Zoom room</a:t>
            </a:r>
          </a:p>
        </p:txBody>
      </p:sp>
      <p:sp>
        <p:nvSpPr>
          <p:cNvPr id="10" name="Freeform: Shape 9">
            <a:extLst>
              <a:ext uri="{FF2B5EF4-FFF2-40B4-BE49-F238E27FC236}">
                <a16:creationId xmlns:a16="http://schemas.microsoft.com/office/drawing/2014/main" id="{DC5DDAD7-EB90-4E26-AED6-788FD7BBEF5B}"/>
              </a:ext>
            </a:extLst>
          </p:cNvPr>
          <p:cNvSpPr/>
          <p:nvPr/>
        </p:nvSpPr>
        <p:spPr>
          <a:xfrm>
            <a:off x="2919439" y="2177428"/>
            <a:ext cx="3742621" cy="707332"/>
          </a:xfrm>
          <a:custGeom>
            <a:avLst/>
            <a:gdLst>
              <a:gd name="connsiteX0" fmla="*/ 117891 w 707331"/>
              <a:gd name="connsiteY0" fmla="*/ 0 h 3849266"/>
              <a:gd name="connsiteX1" fmla="*/ 589440 w 707331"/>
              <a:gd name="connsiteY1" fmla="*/ 0 h 3849266"/>
              <a:gd name="connsiteX2" fmla="*/ 707331 w 707331"/>
              <a:gd name="connsiteY2" fmla="*/ 117891 h 3849266"/>
              <a:gd name="connsiteX3" fmla="*/ 707331 w 707331"/>
              <a:gd name="connsiteY3" fmla="*/ 3849266 h 3849266"/>
              <a:gd name="connsiteX4" fmla="*/ 707331 w 707331"/>
              <a:gd name="connsiteY4" fmla="*/ 3849266 h 3849266"/>
              <a:gd name="connsiteX5" fmla="*/ 0 w 707331"/>
              <a:gd name="connsiteY5" fmla="*/ 3849266 h 3849266"/>
              <a:gd name="connsiteX6" fmla="*/ 0 w 707331"/>
              <a:gd name="connsiteY6" fmla="*/ 3849266 h 3849266"/>
              <a:gd name="connsiteX7" fmla="*/ 0 w 707331"/>
              <a:gd name="connsiteY7" fmla="*/ 117891 h 3849266"/>
              <a:gd name="connsiteX8" fmla="*/ 117891 w 707331"/>
              <a:gd name="connsiteY8" fmla="*/ 0 h 384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31" h="3849266">
                <a:moveTo>
                  <a:pt x="707331" y="641560"/>
                </a:moveTo>
                <a:lnTo>
                  <a:pt x="707331" y="3207706"/>
                </a:lnTo>
                <a:cubicBezTo>
                  <a:pt x="707331" y="3562026"/>
                  <a:pt x="697632" y="3849263"/>
                  <a:pt x="685668" y="3849263"/>
                </a:cubicBezTo>
                <a:lnTo>
                  <a:pt x="0" y="3849263"/>
                </a:lnTo>
                <a:lnTo>
                  <a:pt x="0" y="3849263"/>
                </a:lnTo>
                <a:lnTo>
                  <a:pt x="0" y="3"/>
                </a:lnTo>
                <a:lnTo>
                  <a:pt x="0" y="3"/>
                </a:lnTo>
                <a:lnTo>
                  <a:pt x="685668" y="3"/>
                </a:lnTo>
                <a:cubicBezTo>
                  <a:pt x="697632" y="3"/>
                  <a:pt x="707331" y="287240"/>
                  <a:pt x="707331" y="64156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4689" rIns="44689" bIns="4469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Must have an Indico.UN account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Must have a zoom account </a:t>
            </a:r>
            <a:r>
              <a:rPr lang="en-US" sz="1600" kern="1200" dirty="0"/>
              <a:t>(Both accounts must be registered to the same email address</a:t>
            </a:r>
            <a:r>
              <a:rPr lang="en-US" sz="1600" kern="1200" dirty="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Hold a Zoom Manager role (request this from Indico Support)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Add the API credentials to the category/event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Create zoon room</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Passcode visibility: Everyone, Logged-in users, Registered participants, No one</a:t>
            </a:r>
          </a:p>
        </p:txBody>
      </p:sp>
      <p:sp>
        <p:nvSpPr>
          <p:cNvPr id="12" name="Freeform: Shape 11">
            <a:extLst>
              <a:ext uri="{FF2B5EF4-FFF2-40B4-BE49-F238E27FC236}">
                <a16:creationId xmlns:a16="http://schemas.microsoft.com/office/drawing/2014/main" id="{642D4282-566F-4E13-9689-3D9EB1FB7D24}"/>
              </a:ext>
            </a:extLst>
          </p:cNvPr>
          <p:cNvSpPr/>
          <p:nvPr/>
        </p:nvSpPr>
        <p:spPr>
          <a:xfrm>
            <a:off x="923758" y="3520831"/>
            <a:ext cx="1849337" cy="2641910"/>
          </a:xfrm>
          <a:custGeom>
            <a:avLst/>
            <a:gdLst>
              <a:gd name="connsiteX0" fmla="*/ 0 w 2641909"/>
              <a:gd name="connsiteY0" fmla="*/ 0 h 1849336"/>
              <a:gd name="connsiteX1" fmla="*/ 1717241 w 2641909"/>
              <a:gd name="connsiteY1" fmla="*/ 0 h 1849336"/>
              <a:gd name="connsiteX2" fmla="*/ 2641909 w 2641909"/>
              <a:gd name="connsiteY2" fmla="*/ 924668 h 1849336"/>
              <a:gd name="connsiteX3" fmla="*/ 1717241 w 2641909"/>
              <a:gd name="connsiteY3" fmla="*/ 1849336 h 1849336"/>
              <a:gd name="connsiteX4" fmla="*/ 0 w 2641909"/>
              <a:gd name="connsiteY4" fmla="*/ 1849336 h 1849336"/>
              <a:gd name="connsiteX5" fmla="*/ 924668 w 2641909"/>
              <a:gd name="connsiteY5" fmla="*/ 924668 h 1849336"/>
              <a:gd name="connsiteX6" fmla="*/ 0 w 2641909"/>
              <a:gd name="connsiteY6" fmla="*/ 0 h 184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909" h="1849336">
                <a:moveTo>
                  <a:pt x="2641908" y="0"/>
                </a:moveTo>
                <a:lnTo>
                  <a:pt x="2641908" y="1202068"/>
                </a:lnTo>
                <a:lnTo>
                  <a:pt x="1320955" y="1849336"/>
                </a:lnTo>
                <a:lnTo>
                  <a:pt x="1" y="1202068"/>
                </a:lnTo>
                <a:lnTo>
                  <a:pt x="1" y="0"/>
                </a:lnTo>
                <a:lnTo>
                  <a:pt x="1320955" y="647268"/>
                </a:lnTo>
                <a:lnTo>
                  <a:pt x="264190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933558" rIns="8890" bIns="933559" numCol="1" spcCol="1270" anchor="ctr" anchorCtr="0">
            <a:noAutofit/>
          </a:bodyPr>
          <a:lstStyle/>
          <a:p>
            <a:pPr marL="0" lvl="0" indent="0" algn="ctr" defTabSz="622300">
              <a:lnSpc>
                <a:spcPct val="90000"/>
              </a:lnSpc>
              <a:spcBef>
                <a:spcPct val="0"/>
              </a:spcBef>
              <a:spcAft>
                <a:spcPct val="35000"/>
              </a:spcAft>
              <a:buNone/>
            </a:pPr>
            <a:r>
              <a:rPr lang="en-US" sz="1400" kern="1200" dirty="0"/>
              <a:t>Restricted room</a:t>
            </a:r>
          </a:p>
        </p:txBody>
      </p:sp>
      <p:sp>
        <p:nvSpPr>
          <p:cNvPr id="13" name="Freeform: Shape 12">
            <a:extLst>
              <a:ext uri="{FF2B5EF4-FFF2-40B4-BE49-F238E27FC236}">
                <a16:creationId xmlns:a16="http://schemas.microsoft.com/office/drawing/2014/main" id="{0B0CE500-E57C-4CC7-AF6D-00FB35885DE0}"/>
              </a:ext>
            </a:extLst>
          </p:cNvPr>
          <p:cNvSpPr/>
          <p:nvPr/>
        </p:nvSpPr>
        <p:spPr>
          <a:xfrm>
            <a:off x="2919439" y="3902845"/>
            <a:ext cx="3742622" cy="1717242"/>
          </a:xfrm>
          <a:custGeom>
            <a:avLst/>
            <a:gdLst>
              <a:gd name="connsiteX0" fmla="*/ 286213 w 1717241"/>
              <a:gd name="connsiteY0" fmla="*/ 0 h 3867928"/>
              <a:gd name="connsiteX1" fmla="*/ 1431028 w 1717241"/>
              <a:gd name="connsiteY1" fmla="*/ 0 h 3867928"/>
              <a:gd name="connsiteX2" fmla="*/ 1717241 w 1717241"/>
              <a:gd name="connsiteY2" fmla="*/ 286213 h 3867928"/>
              <a:gd name="connsiteX3" fmla="*/ 1717241 w 1717241"/>
              <a:gd name="connsiteY3" fmla="*/ 3867928 h 3867928"/>
              <a:gd name="connsiteX4" fmla="*/ 1717241 w 1717241"/>
              <a:gd name="connsiteY4" fmla="*/ 3867928 h 3867928"/>
              <a:gd name="connsiteX5" fmla="*/ 0 w 1717241"/>
              <a:gd name="connsiteY5" fmla="*/ 3867928 h 3867928"/>
              <a:gd name="connsiteX6" fmla="*/ 0 w 1717241"/>
              <a:gd name="connsiteY6" fmla="*/ 3867928 h 3867928"/>
              <a:gd name="connsiteX7" fmla="*/ 0 w 1717241"/>
              <a:gd name="connsiteY7" fmla="*/ 286213 h 3867928"/>
              <a:gd name="connsiteX8" fmla="*/ 286213 w 1717241"/>
              <a:gd name="connsiteY8" fmla="*/ 0 h 386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241" h="3867928">
                <a:moveTo>
                  <a:pt x="1717241" y="644669"/>
                </a:moveTo>
                <a:lnTo>
                  <a:pt x="1717241" y="3223259"/>
                </a:lnTo>
                <a:cubicBezTo>
                  <a:pt x="1717241" y="3579299"/>
                  <a:pt x="1660350" y="3867927"/>
                  <a:pt x="1590171" y="3867927"/>
                </a:cubicBezTo>
                <a:lnTo>
                  <a:pt x="0" y="3867927"/>
                </a:lnTo>
                <a:lnTo>
                  <a:pt x="0" y="3867927"/>
                </a:lnTo>
                <a:lnTo>
                  <a:pt x="0" y="1"/>
                </a:lnTo>
                <a:lnTo>
                  <a:pt x="0" y="1"/>
                </a:lnTo>
                <a:lnTo>
                  <a:pt x="1590171" y="1"/>
                </a:lnTo>
                <a:cubicBezTo>
                  <a:pt x="1660350" y="1"/>
                  <a:pt x="1717241" y="288629"/>
                  <a:pt x="1717241" y="644669"/>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93990" rIns="93989" bIns="9398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Must be </a:t>
            </a:r>
            <a:r>
              <a:rPr lang="en-US" sz="1600" kern="1200" dirty="0">
                <a:solidFill>
                  <a:schemeClr val="accent2">
                    <a:lumMod val="75000"/>
                  </a:schemeClr>
                </a:solidFill>
              </a:rPr>
              <a:t>LICENSED</a:t>
            </a:r>
            <a:r>
              <a:rPr lang="en-US" sz="1600" kern="1200" dirty="0"/>
              <a:t> user of Zoom</a:t>
            </a:r>
          </a:p>
          <a:p>
            <a:pPr marL="171450" lvl="1" indent="-171450" algn="l" defTabSz="711200">
              <a:lnSpc>
                <a:spcPct val="90000"/>
              </a:lnSpc>
              <a:spcBef>
                <a:spcPct val="0"/>
              </a:spcBef>
              <a:spcAft>
                <a:spcPct val="15000"/>
              </a:spcAft>
              <a:buChar char="•"/>
            </a:pPr>
            <a:r>
              <a:rPr lang="en-US" sz="1600" kern="1200" dirty="0"/>
              <a:t>Allow to restrict zoom access for </a:t>
            </a:r>
            <a:r>
              <a:rPr lang="en-US" sz="1600" kern="1200" dirty="0">
                <a:solidFill>
                  <a:schemeClr val="accent2">
                    <a:lumMod val="75000"/>
                  </a:schemeClr>
                </a:solidFill>
              </a:rPr>
              <a:t>approved</a:t>
            </a:r>
            <a:r>
              <a:rPr lang="en-US" sz="1600" kern="1200" dirty="0"/>
              <a:t> and  </a:t>
            </a:r>
            <a:r>
              <a:rPr lang="en-US" sz="1600" kern="1200" dirty="0">
                <a:solidFill>
                  <a:schemeClr val="accent2">
                    <a:lumMod val="75000"/>
                  </a:schemeClr>
                </a:solidFill>
              </a:rPr>
              <a:t>zoom account holders </a:t>
            </a:r>
            <a:r>
              <a:rPr lang="en-US" sz="1600" kern="1200" dirty="0"/>
              <a:t>only.  </a:t>
            </a:r>
          </a:p>
          <a:p>
            <a:pPr marL="171450" lvl="1" indent="-171450" algn="l" defTabSz="711200">
              <a:lnSpc>
                <a:spcPct val="90000"/>
              </a:lnSpc>
              <a:spcBef>
                <a:spcPct val="0"/>
              </a:spcBef>
              <a:spcAft>
                <a:spcPct val="15000"/>
              </a:spcAft>
              <a:buChar char="•"/>
            </a:pPr>
            <a:r>
              <a:rPr lang="en-US" sz="1600" kern="1200" dirty="0"/>
              <a:t>A </a:t>
            </a:r>
            <a:r>
              <a:rPr lang="en-US" sz="1600" kern="1200" dirty="0">
                <a:solidFill>
                  <a:schemeClr val="accent2">
                    <a:lumMod val="75000"/>
                  </a:schemeClr>
                </a:solidFill>
              </a:rPr>
              <a:t>unique link</a:t>
            </a:r>
            <a:r>
              <a:rPr lang="en-US" sz="1600" kern="1200" dirty="0"/>
              <a:t> is generated for each approved registrant.</a:t>
            </a:r>
          </a:p>
        </p:txBody>
      </p:sp>
      <p:pic>
        <p:nvPicPr>
          <p:cNvPr id="5" name="Graphic 4" descr="Video camera with solid fill">
            <a:extLst>
              <a:ext uri="{FF2B5EF4-FFF2-40B4-BE49-F238E27FC236}">
                <a16:creationId xmlns:a16="http://schemas.microsoft.com/office/drawing/2014/main" id="{BB971665-E1E4-41E1-B64A-F309B4BAA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212" y="171173"/>
            <a:ext cx="457200" cy="457200"/>
          </a:xfrm>
          <a:prstGeom prst="rect">
            <a:avLst/>
          </a:prstGeom>
        </p:spPr>
      </p:pic>
      <p:sp>
        <p:nvSpPr>
          <p:cNvPr id="2" name="TextBox 1">
            <a:extLst>
              <a:ext uri="{FF2B5EF4-FFF2-40B4-BE49-F238E27FC236}">
                <a16:creationId xmlns:a16="http://schemas.microsoft.com/office/drawing/2014/main" id="{640A6EF9-70E3-4818-A0D3-62C06D8BCBF6}"/>
              </a:ext>
            </a:extLst>
          </p:cNvPr>
          <p:cNvSpPr txBox="1"/>
          <p:nvPr/>
        </p:nvSpPr>
        <p:spPr>
          <a:xfrm>
            <a:off x="8257592" y="1176734"/>
            <a:ext cx="3742622" cy="3046988"/>
          </a:xfrm>
          <a:prstGeom prst="rect">
            <a:avLst/>
          </a:prstGeom>
          <a:solidFill>
            <a:schemeClr val="bg1"/>
          </a:solidFill>
        </p:spPr>
        <p:txBody>
          <a:bodyPr wrap="square" rtlCol="0">
            <a:spAutoFit/>
          </a:bodyPr>
          <a:lstStyle/>
          <a:p>
            <a:pPr algn="l"/>
            <a:r>
              <a:rPr lang="en-US" sz="1600"/>
              <a:t>For Passcode visibility</a:t>
            </a:r>
          </a:p>
          <a:p>
            <a:pPr algn="l"/>
            <a:endParaRPr lang="en-US" sz="1600"/>
          </a:p>
          <a:p>
            <a:pPr marL="285750" indent="-285750" algn="l">
              <a:buFont typeface="Calibri" panose="020F0502020204030204" pitchFamily="34" charset="0"/>
              <a:buChar char="•"/>
            </a:pPr>
            <a:r>
              <a:rPr lang="en-US" sz="1600"/>
              <a:t>if you set it Logged-in users, anyone with an Indico account and logged in can join the videoconference irrespective of registration status (pending, approved, etc.).</a:t>
            </a:r>
          </a:p>
          <a:p>
            <a:pPr marL="285750" indent="-285750" algn="l">
              <a:buFont typeface="Calibri" panose="020F0502020204030204" pitchFamily="34" charset="0"/>
              <a:buChar char="•"/>
            </a:pPr>
            <a:r>
              <a:rPr lang="en-US" sz="1600"/>
              <a:t>if you set it Registered participants, only persons approved for the event will be able to access the videoconference.  If registrants are pending, they will be.</a:t>
            </a:r>
          </a:p>
        </p:txBody>
      </p:sp>
      <p:sp>
        <p:nvSpPr>
          <p:cNvPr id="11" name="TextBox 10">
            <a:extLst>
              <a:ext uri="{FF2B5EF4-FFF2-40B4-BE49-F238E27FC236}">
                <a16:creationId xmlns:a16="http://schemas.microsoft.com/office/drawing/2014/main" id="{D5717E60-F8E2-4DA2-9E46-E99FDBCA3A18}"/>
              </a:ext>
            </a:extLst>
          </p:cNvPr>
          <p:cNvSpPr txBox="1"/>
          <p:nvPr/>
        </p:nvSpPr>
        <p:spPr>
          <a:xfrm>
            <a:off x="8266921" y="4198112"/>
            <a:ext cx="3742622" cy="1815882"/>
          </a:xfrm>
          <a:prstGeom prst="rect">
            <a:avLst/>
          </a:prstGeom>
          <a:solidFill>
            <a:schemeClr val="bg1"/>
          </a:solidFill>
        </p:spPr>
        <p:txBody>
          <a:bodyPr wrap="square" rtlCol="0">
            <a:spAutoFit/>
          </a:bodyPr>
          <a:lstStyle/>
          <a:p>
            <a:pPr marL="285750" indent="-285750" algn="l">
              <a:buFont typeface="Calibri" panose="020F0502020204030204" pitchFamily="34" charset="0"/>
              <a:buChar char="•"/>
            </a:pPr>
            <a:r>
              <a:rPr lang="en-US" sz="1600"/>
              <a:t>If a registrant is not yet logged in the restricted zoom room and have shared their link with another registrant, whoever log-in first will access the room. The other registrant will not be able to access if there is already a registrant logged-in. </a:t>
            </a:r>
          </a:p>
        </p:txBody>
      </p:sp>
      <p:pic>
        <p:nvPicPr>
          <p:cNvPr id="6" name="Graphic 5" descr="Postit Notes with solid fill">
            <a:extLst>
              <a:ext uri="{FF2B5EF4-FFF2-40B4-BE49-F238E27FC236}">
                <a16:creationId xmlns:a16="http://schemas.microsoft.com/office/drawing/2014/main" id="{1C9D0D25-821C-4294-A6BC-9AD239D3A8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465" y="2299996"/>
            <a:ext cx="276999" cy="276999"/>
          </a:xfrm>
          <a:prstGeom prst="rect">
            <a:avLst/>
          </a:prstGeom>
        </p:spPr>
      </p:pic>
      <p:pic>
        <p:nvPicPr>
          <p:cNvPr id="15" name="Graphic 14" descr="Postit Notes with solid fill">
            <a:extLst>
              <a:ext uri="{FF2B5EF4-FFF2-40B4-BE49-F238E27FC236}">
                <a16:creationId xmlns:a16="http://schemas.microsoft.com/office/drawing/2014/main" id="{58273B5F-1A2D-461B-BB5E-8CC30D8BA7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22249" y="102105"/>
            <a:ext cx="218368" cy="218368"/>
          </a:xfrm>
          <a:prstGeom prst="rect">
            <a:avLst/>
          </a:prstGeom>
        </p:spPr>
      </p:pic>
      <p:pic>
        <p:nvPicPr>
          <p:cNvPr id="9" name="Graphic 8" descr="No sign with solid fill">
            <a:extLst>
              <a:ext uri="{FF2B5EF4-FFF2-40B4-BE49-F238E27FC236}">
                <a16:creationId xmlns:a16="http://schemas.microsoft.com/office/drawing/2014/main" id="{E2C9B1D6-CDCB-47F7-8896-01DE8E1AEA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0529" y="4641981"/>
            <a:ext cx="276999" cy="276999"/>
          </a:xfrm>
          <a:prstGeom prst="rect">
            <a:avLst/>
          </a:prstGeom>
        </p:spPr>
      </p:pic>
      <p:sp>
        <p:nvSpPr>
          <p:cNvPr id="19" name="TextBox 18">
            <a:extLst>
              <a:ext uri="{FF2B5EF4-FFF2-40B4-BE49-F238E27FC236}">
                <a16:creationId xmlns:a16="http://schemas.microsoft.com/office/drawing/2014/main" id="{FD9FE9D6-4B20-4F82-AA7D-30F5DE1343EC}"/>
              </a:ext>
            </a:extLst>
          </p:cNvPr>
          <p:cNvSpPr txBox="1"/>
          <p:nvPr/>
        </p:nvSpPr>
        <p:spPr>
          <a:xfrm>
            <a:off x="8140617" y="93677"/>
            <a:ext cx="3986540" cy="573940"/>
          </a:xfrm>
          <a:prstGeom prst="rect">
            <a:avLst/>
          </a:prstGeom>
          <a:solidFill>
            <a:schemeClr val="bg1"/>
          </a:solidFill>
        </p:spPr>
        <p:txBody>
          <a:bodyPr wrap="square" rtlCol="0">
            <a:spAutoFit/>
          </a:bodyPr>
          <a:lstStyle/>
          <a:p>
            <a:pPr algn="l">
              <a:lnSpc>
                <a:spcPct val="150000"/>
              </a:lnSpc>
            </a:pPr>
            <a:r>
              <a:rPr lang="en-US" sz="1100">
                <a:solidFill>
                  <a:schemeClr val="accent2">
                    <a:lumMod val="75000"/>
                  </a:schemeClr>
                </a:solidFill>
              </a:rPr>
              <a:t>Multiple zoom room can be created for an event</a:t>
            </a:r>
          </a:p>
          <a:p>
            <a:pPr algn="l">
              <a:lnSpc>
                <a:spcPct val="150000"/>
              </a:lnSpc>
            </a:pPr>
            <a:r>
              <a:rPr lang="en-US" sz="1100">
                <a:solidFill>
                  <a:schemeClr val="accent2">
                    <a:lumMod val="75000"/>
                  </a:schemeClr>
                </a:solidFill>
              </a:rPr>
              <a:t>Only one restricted zoom room can be created for an event</a:t>
            </a:r>
            <a:endParaRPr lang="en-US">
              <a:solidFill>
                <a:schemeClr val="accent2">
                  <a:lumMod val="75000"/>
                </a:schemeClr>
              </a:solidFill>
            </a:endParaRPr>
          </a:p>
        </p:txBody>
      </p:sp>
      <p:pic>
        <p:nvPicPr>
          <p:cNvPr id="20" name="Graphic 19" descr="No sign with solid fill">
            <a:extLst>
              <a:ext uri="{FF2B5EF4-FFF2-40B4-BE49-F238E27FC236}">
                <a16:creationId xmlns:a16="http://schemas.microsoft.com/office/drawing/2014/main" id="{05B94E69-FF44-484C-93E4-F5C95CF8A5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3571" y="367071"/>
            <a:ext cx="218368" cy="218368"/>
          </a:xfrm>
          <a:prstGeom prst="rect">
            <a:avLst/>
          </a:prstGeom>
        </p:spPr>
      </p:pic>
    </p:spTree>
    <p:extLst>
      <p:ext uri="{BB962C8B-B14F-4D97-AF65-F5344CB8AC3E}">
        <p14:creationId xmlns:p14="http://schemas.microsoft.com/office/powerpoint/2010/main" val="281740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3037071263"/>
              </p:ext>
            </p:extLst>
          </p:nvPr>
        </p:nvGraphicFramePr>
        <p:xfrm>
          <a:off x="916745" y="1134133"/>
          <a:ext cx="5745316" cy="487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825764"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sSup>
                        <m:sSupPr>
                          <m:ctrlPr>
                            <a:rPr lang="en-US" b="1" i="1" spc="300" smtClean="0">
                              <a:solidFill>
                                <a:schemeClr val="accent1">
                                  <a:lumMod val="75000"/>
                                </a:schemeClr>
                              </a:solidFill>
                              <a:latin typeface="Cambria Math" panose="02040503050406030204" pitchFamily="18" charset="0"/>
                              <a:cs typeface="Calibri"/>
                            </a:rPr>
                          </m:ctrlPr>
                        </m:sSupPr>
                        <m:e>
                          <m:r>
                            <a:rPr lang="en-US" b="1" i="1" spc="300" smtClean="0">
                              <a:solidFill>
                                <a:schemeClr val="accent1">
                                  <a:lumMod val="75000"/>
                                </a:schemeClr>
                              </a:solidFill>
                              <a:latin typeface="Cambria Math" panose="02040503050406030204" pitchFamily="18" charset="0"/>
                              <a:cs typeface="Calibri"/>
                            </a:rPr>
                            <m:t>𝑮𝒆𝒏𝒆𝒓𝒂𝒍</m:t>
                          </m:r>
                        </m:e>
                        <m:sup>
                          <m:r>
                            <a:rPr lang="en-US" b="1" i="1" spc="300" smtClean="0">
                              <a:solidFill>
                                <a:schemeClr val="accent1">
                                  <a:lumMod val="75000"/>
                                </a:schemeClr>
                              </a:solidFill>
                              <a:latin typeface="Cambria Math" panose="02040503050406030204" pitchFamily="18" charset="0"/>
                              <a:cs typeface="Calibri"/>
                            </a:rPr>
                            <m:t>𝟏</m:t>
                          </m:r>
                        </m:sup>
                      </m:sSup>
                    </m:oMath>
                  </m:oMathPara>
                </a14:m>
                <a:endParaRPr lang="en-GB" b="1" spc="300">
                  <a:solidFill>
                    <a:schemeClr val="accent1">
                      <a:lumMod val="75000"/>
                    </a:schemeClr>
                  </a:solidFill>
                  <a:cs typeface="Calibri"/>
                </a:endParaRPr>
              </a:p>
              <a:p>
                <a:pPr lvl="0"/>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7C7AF0A2-7255-4B68-BB41-F5EEF323185B}"/>
              </a:ext>
            </a:extLst>
          </p:cNvPr>
          <p:cNvSpPr txBox="1"/>
          <p:nvPr/>
        </p:nvSpPr>
        <p:spPr>
          <a:xfrm>
            <a:off x="8588788" y="134210"/>
            <a:ext cx="3315768" cy="538609"/>
          </a:xfrm>
          <a:prstGeom prst="rect">
            <a:avLst/>
          </a:prstGeom>
          <a:solidFill>
            <a:schemeClr val="accent1"/>
          </a:solidFill>
          <a:ln>
            <a:solidFill>
              <a:schemeClr val="bg1"/>
            </a:solidFill>
          </a:ln>
        </p:spPr>
        <p:txBody>
          <a:bodyPr wrap="square" rtlCol="0">
            <a:spAutoFit/>
          </a:bodyPr>
          <a:lstStyle/>
          <a:p>
            <a:pPr algn="ctr"/>
            <a:r>
              <a:rPr lang="en-US">
                <a:solidFill>
                  <a:schemeClr val="bg1"/>
                </a:solidFill>
                <a:hlinkClick r:id="rId9">
                  <a:extLst>
                    <a:ext uri="{A12FA001-AC4F-418D-AE19-62706E023703}">
                      <ahyp:hlinkClr xmlns:ahyp="http://schemas.microsoft.com/office/drawing/2018/hyperlinkcolor" val="tx"/>
                    </a:ext>
                  </a:extLst>
                </a:hlinkClick>
              </a:rPr>
              <a:t>https://v2-reg-demo.unog.ch/</a:t>
            </a:r>
            <a:endParaRPr lang="en-US">
              <a:solidFill>
                <a:schemeClr val="bg1"/>
              </a:solidFill>
            </a:endParaRPr>
          </a:p>
          <a:p>
            <a:pPr algn="ctr"/>
            <a:r>
              <a:rPr lang="en-US" sz="1100">
                <a:solidFill>
                  <a:schemeClr val="bg1"/>
                </a:solidFill>
              </a:rPr>
              <a:t>Version: 2.3.5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782A28-0B3B-4556-9B70-B67223FAE534}"/>
                  </a:ext>
                </a:extLst>
              </p:cNvPr>
              <p:cNvSpPr txBox="1"/>
              <p:nvPr/>
            </p:nvSpPr>
            <p:spPr>
              <a:xfrm>
                <a:off x="9876757" y="5750985"/>
                <a:ext cx="2027799" cy="298928"/>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1</m:t>
                          </m:r>
                        </m:e>
                        <m:sub>
                          <m:r>
                            <a:rPr lang="en-US" b="0" i="1" smtClean="0">
                              <a:latin typeface="Cambria Math" panose="02040503050406030204" pitchFamily="18" charset="0"/>
                            </a:rPr>
                            <m:t>𝐴𝑝𝑝𝑙𝑖𝑐𝑎𝑏𝑙𝑒</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𝑎𝑛𝑦</m:t>
                          </m:r>
                          <m:r>
                            <a:rPr lang="en-US" b="0" i="1" smtClean="0">
                              <a:latin typeface="Cambria Math" panose="02040503050406030204" pitchFamily="18" charset="0"/>
                            </a:rPr>
                            <m:t> </m:t>
                          </m:r>
                          <m:r>
                            <a:rPr lang="en-US" b="0" i="1" smtClean="0">
                              <a:latin typeface="Cambria Math" panose="02040503050406030204" pitchFamily="18" charset="0"/>
                            </a:rPr>
                            <m:t>𝑟𝑜𝑙𝑒</m:t>
                          </m:r>
                        </m:sub>
                      </m:sSub>
                    </m:oMath>
                  </m:oMathPara>
                </a14:m>
                <a:endParaRPr lang="en-US"/>
              </a:p>
            </p:txBody>
          </p:sp>
        </mc:Choice>
        <mc:Fallback xmlns="">
          <p:sp>
            <p:nvSpPr>
              <p:cNvPr id="7" name="TextBox 6">
                <a:extLst>
                  <a:ext uri="{FF2B5EF4-FFF2-40B4-BE49-F238E27FC236}">
                    <a16:creationId xmlns:a16="http://schemas.microsoft.com/office/drawing/2014/main" id="{D7782A28-0B3B-4556-9B70-B67223FAE534}"/>
                  </a:ext>
                </a:extLst>
              </p:cNvPr>
              <p:cNvSpPr txBox="1">
                <a:spLocks noRot="1" noChangeAspect="1" noMove="1" noResize="1" noEditPoints="1" noAdjustHandles="1" noChangeArrowheads="1" noChangeShapeType="1" noTextEdit="1"/>
              </p:cNvSpPr>
              <p:nvPr/>
            </p:nvSpPr>
            <p:spPr>
              <a:xfrm>
                <a:off x="9876757" y="5750985"/>
                <a:ext cx="2027799" cy="298928"/>
              </a:xfrm>
              <a:prstGeom prst="rect">
                <a:avLst/>
              </a:prstGeom>
              <a:blipFill>
                <a:blip r:embed="rId10"/>
                <a:stretch>
                  <a:fillRect l="-2102" r="-601" b="-26531"/>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8" name="TextBox 7">
            <a:extLst>
              <a:ext uri="{FF2B5EF4-FFF2-40B4-BE49-F238E27FC236}">
                <a16:creationId xmlns:a16="http://schemas.microsoft.com/office/drawing/2014/main" id="{1CE6847D-0FEE-4FEA-BED8-40ABEDB0A2D4}"/>
              </a:ext>
            </a:extLst>
          </p:cNvPr>
          <p:cNvSpPr txBox="1"/>
          <p:nvPr/>
        </p:nvSpPr>
        <p:spPr>
          <a:xfrm>
            <a:off x="8125654" y="2298093"/>
            <a:ext cx="3874560" cy="338554"/>
          </a:xfrm>
          <a:prstGeom prst="rect">
            <a:avLst/>
          </a:prstGeom>
          <a:solidFill>
            <a:schemeClr val="bg1"/>
          </a:solidFill>
        </p:spPr>
        <p:txBody>
          <a:bodyPr wrap="square" rtlCol="0">
            <a:spAutoFit/>
          </a:bodyPr>
          <a:lstStyle/>
          <a:p>
            <a:pPr algn="just"/>
            <a:r>
              <a:rPr lang="en-US" sz="1600"/>
              <a:t>English and French as of now</a:t>
            </a:r>
          </a:p>
        </p:txBody>
      </p:sp>
      <p:sp>
        <p:nvSpPr>
          <p:cNvPr id="78" name="TextBox 77">
            <a:extLst>
              <a:ext uri="{FF2B5EF4-FFF2-40B4-BE49-F238E27FC236}">
                <a16:creationId xmlns:a16="http://schemas.microsoft.com/office/drawing/2014/main" id="{4E51E6AC-01C2-4468-91DE-2926F50B4E35}"/>
              </a:ext>
            </a:extLst>
          </p:cNvPr>
          <p:cNvSpPr txBox="1"/>
          <p:nvPr/>
        </p:nvSpPr>
        <p:spPr>
          <a:xfrm>
            <a:off x="8125654" y="3013501"/>
            <a:ext cx="3874560" cy="830997"/>
          </a:xfrm>
          <a:prstGeom prst="rect">
            <a:avLst/>
          </a:prstGeom>
          <a:solidFill>
            <a:schemeClr val="bg1"/>
          </a:solidFill>
        </p:spPr>
        <p:txBody>
          <a:bodyPr wrap="square" rtlCol="0">
            <a:spAutoFit/>
          </a:bodyPr>
          <a:lstStyle/>
          <a:p>
            <a:pPr algn="just"/>
            <a:r>
              <a:rPr lang="en-US" sz="1600" i="1">
                <a:solidFill>
                  <a:schemeClr val="accent2">
                    <a:lumMod val="75000"/>
                  </a:schemeClr>
                </a:solidFill>
              </a:rPr>
              <a:t>Search for user</a:t>
            </a:r>
            <a:r>
              <a:rPr lang="en-US" sz="1600"/>
              <a:t>: not for anonymous users</a:t>
            </a:r>
          </a:p>
          <a:p>
            <a:pPr algn="just"/>
            <a:r>
              <a:rPr lang="en-US" sz="1600" i="1">
                <a:solidFill>
                  <a:schemeClr val="accent2">
                    <a:lumMod val="75000"/>
                  </a:schemeClr>
                </a:solidFill>
              </a:rPr>
              <a:t>Search for accreditations</a:t>
            </a:r>
            <a:r>
              <a:rPr lang="en-US" sz="1600"/>
              <a:t>: not for anonymous users</a:t>
            </a:r>
          </a:p>
        </p:txBody>
      </p:sp>
      <p:pic>
        <p:nvPicPr>
          <p:cNvPr id="12" name="Graphic 11" descr="Information with solid fill">
            <a:extLst>
              <a:ext uri="{FF2B5EF4-FFF2-40B4-BE49-F238E27FC236}">
                <a16:creationId xmlns:a16="http://schemas.microsoft.com/office/drawing/2014/main" id="{B5A7B304-E635-4FDF-8E61-BFE012A217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250" y="141693"/>
            <a:ext cx="531126" cy="531126"/>
          </a:xfrm>
          <a:prstGeom prst="rect">
            <a:avLst/>
          </a:prstGeom>
        </p:spPr>
      </p:pic>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A5ADF4-50E6-4F99-94F9-2F91EC08E0D1}"/>
              </a:ext>
            </a:extLst>
          </p:cNvPr>
          <p:cNvSpPr txBox="1"/>
          <p:nvPr/>
        </p:nvSpPr>
        <p:spPr>
          <a:xfrm>
            <a:off x="8125654" y="3958359"/>
            <a:ext cx="3874560" cy="584775"/>
          </a:xfrm>
          <a:prstGeom prst="rect">
            <a:avLst/>
          </a:prstGeom>
          <a:solidFill>
            <a:schemeClr val="bg1"/>
          </a:solidFill>
        </p:spPr>
        <p:txBody>
          <a:bodyPr wrap="square" rtlCol="0">
            <a:spAutoFit/>
          </a:bodyPr>
          <a:lstStyle/>
          <a:p>
            <a:pPr algn="just"/>
            <a:r>
              <a:rPr lang="en-US" sz="1600"/>
              <a:t>Displays the list of public events under the category</a:t>
            </a:r>
          </a:p>
        </p:txBody>
      </p:sp>
      <p:sp>
        <p:nvSpPr>
          <p:cNvPr id="81" name="TextBox 80">
            <a:extLst>
              <a:ext uri="{FF2B5EF4-FFF2-40B4-BE49-F238E27FC236}">
                <a16:creationId xmlns:a16="http://schemas.microsoft.com/office/drawing/2014/main" id="{157E000B-32BA-4D87-B19A-D8FE4460440F}"/>
              </a:ext>
            </a:extLst>
          </p:cNvPr>
          <p:cNvSpPr txBox="1"/>
          <p:nvPr/>
        </p:nvSpPr>
        <p:spPr>
          <a:xfrm>
            <a:off x="2489305" y="807402"/>
            <a:ext cx="1091472" cy="369332"/>
          </a:xfrm>
          <a:prstGeom prst="rect">
            <a:avLst/>
          </a:prstGeom>
          <a:solidFill>
            <a:schemeClr val="bg1"/>
          </a:solidFill>
        </p:spPr>
        <p:txBody>
          <a:bodyPr wrap="square">
            <a:spAutoFit/>
          </a:bodyPr>
          <a:lstStyle/>
          <a:p>
            <a:pPr algn="ctr"/>
            <a:r>
              <a:rPr lang="en-US" sz="1800" b="0" cap="none" spc="0">
                <a:ln w="0"/>
                <a:solidFill>
                  <a:schemeClr val="accent1"/>
                </a:solidFill>
              </a:rPr>
              <a:t>Activities</a:t>
            </a:r>
          </a:p>
        </p:txBody>
      </p:sp>
    </p:spTree>
    <p:extLst>
      <p:ext uri="{BB962C8B-B14F-4D97-AF65-F5344CB8AC3E}">
        <p14:creationId xmlns:p14="http://schemas.microsoft.com/office/powerpoint/2010/main" val="214160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𝑳𝒊𝒔𝒕𝑭𝒍𝒐𝒘</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graphicFrame>
        <p:nvGraphicFramePr>
          <p:cNvPr id="29" name="Diagram 28">
            <a:extLst>
              <a:ext uri="{FF2B5EF4-FFF2-40B4-BE49-F238E27FC236}">
                <a16:creationId xmlns:a16="http://schemas.microsoft.com/office/drawing/2014/main" id="{F3907F0D-70D1-410C-B697-651CBC04E370}"/>
              </a:ext>
            </a:extLst>
          </p:cNvPr>
          <p:cNvGraphicFramePr/>
          <p:nvPr>
            <p:extLst>
              <p:ext uri="{D42A27DB-BD31-4B8C-83A1-F6EECF244321}">
                <p14:modId xmlns:p14="http://schemas.microsoft.com/office/powerpoint/2010/main" val="1994142245"/>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Checklist with solid fill">
            <a:extLst>
              <a:ext uri="{FF2B5EF4-FFF2-40B4-BE49-F238E27FC236}">
                <a16:creationId xmlns:a16="http://schemas.microsoft.com/office/drawing/2014/main" id="{E043579D-BE69-4DD4-8177-3832A1A5D0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508" y="201469"/>
            <a:ext cx="396608" cy="396608"/>
          </a:xfrm>
          <a:prstGeom prst="rect">
            <a:avLst/>
          </a:prstGeom>
        </p:spPr>
      </p:pic>
    </p:spTree>
    <p:extLst>
      <p:ext uri="{BB962C8B-B14F-4D97-AF65-F5344CB8AC3E}">
        <p14:creationId xmlns:p14="http://schemas.microsoft.com/office/powerpoint/2010/main" val="67142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CF1D645-5B12-4A25-8F4F-25AC57A5A0DF}"/>
              </a:ext>
            </a:extLst>
          </p:cNvPr>
          <p:cNvSpPr txBox="1"/>
          <p:nvPr/>
        </p:nvSpPr>
        <p:spPr>
          <a:xfrm>
            <a:off x="3937990"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158334"/>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𝑨𝒏𝒂𝒍𝒚𝒕𝒊𝒄𝒂𝒍</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𝒎𝒐𝒅𝒖𝒍𝒆</m:t>
                      </m:r>
                    </m:oMath>
                  </m:oMathPara>
                </a14:m>
                <a:endParaRPr lang="en-US"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158334"/>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sp>
        <p:nvSpPr>
          <p:cNvPr id="23" name="TextBox 22">
            <a:extLst>
              <a:ext uri="{FF2B5EF4-FFF2-40B4-BE49-F238E27FC236}">
                <a16:creationId xmlns:a16="http://schemas.microsoft.com/office/drawing/2014/main" id="{7BD55044-912F-41D9-960A-A80BEB830845}"/>
              </a:ext>
            </a:extLst>
          </p:cNvPr>
          <p:cNvSpPr txBox="1"/>
          <p:nvPr/>
        </p:nvSpPr>
        <p:spPr>
          <a:xfrm>
            <a:off x="1301620"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p:graphicFrame>
        <p:nvGraphicFramePr>
          <p:cNvPr id="29" name="Diagram 28">
            <a:extLst>
              <a:ext uri="{FF2B5EF4-FFF2-40B4-BE49-F238E27FC236}">
                <a16:creationId xmlns:a16="http://schemas.microsoft.com/office/drawing/2014/main" id="{F3907F0D-70D1-410C-B697-651CBC04E370}"/>
              </a:ext>
            </a:extLst>
          </p:cNvPr>
          <p:cNvGraphicFramePr/>
          <p:nvPr>
            <p:extLst>
              <p:ext uri="{D42A27DB-BD31-4B8C-83A1-F6EECF244321}">
                <p14:modId xmlns:p14="http://schemas.microsoft.com/office/powerpoint/2010/main" val="3209686968"/>
              </p:ext>
            </p:extLst>
          </p:nvPr>
        </p:nvGraphicFramePr>
        <p:xfrm>
          <a:off x="916744" y="1134133"/>
          <a:ext cx="5931925" cy="5014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descr="Statistics with solid fill">
            <a:extLst>
              <a:ext uri="{FF2B5EF4-FFF2-40B4-BE49-F238E27FC236}">
                <a16:creationId xmlns:a16="http://schemas.microsoft.com/office/drawing/2014/main" id="{BCD87114-6A5D-4A9F-8293-C5AF8F882B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759" y="177839"/>
            <a:ext cx="402105" cy="402105"/>
          </a:xfrm>
          <a:prstGeom prst="rect">
            <a:avLst/>
          </a:prstGeom>
        </p:spPr>
      </p:pic>
      <p:sp>
        <p:nvSpPr>
          <p:cNvPr id="6" name="TextBox 5">
            <a:extLst>
              <a:ext uri="{FF2B5EF4-FFF2-40B4-BE49-F238E27FC236}">
                <a16:creationId xmlns:a16="http://schemas.microsoft.com/office/drawing/2014/main" id="{7F7BCF82-F99C-4343-83BC-1E5DC9C0A915}"/>
              </a:ext>
            </a:extLst>
          </p:cNvPr>
          <p:cNvSpPr txBox="1"/>
          <p:nvPr/>
        </p:nvSpPr>
        <p:spPr>
          <a:xfrm>
            <a:off x="8294914" y="1296955"/>
            <a:ext cx="3573625" cy="1815882"/>
          </a:xfrm>
          <a:prstGeom prst="rect">
            <a:avLst/>
          </a:prstGeom>
          <a:solidFill>
            <a:schemeClr val="bg1"/>
          </a:solidFill>
        </p:spPr>
        <p:txBody>
          <a:bodyPr wrap="square" rtlCol="0">
            <a:spAutoFit/>
          </a:bodyPr>
          <a:lstStyle/>
          <a:p>
            <a:pPr algn="l"/>
            <a:r>
              <a:rPr lang="en-US" sz="1600"/>
              <a:t>Reports common to all users:</a:t>
            </a:r>
          </a:p>
          <a:p>
            <a:pPr marL="285750" indent="-285750" algn="l">
              <a:buFont typeface="Calibri" panose="020F0502020204030204" pitchFamily="34" charset="0"/>
              <a:buChar char="•"/>
            </a:pPr>
            <a:r>
              <a:rPr lang="en-US" sz="1600"/>
              <a:t>Business reports by Period (Yearly, Monthly)</a:t>
            </a:r>
          </a:p>
          <a:p>
            <a:pPr marL="285750" indent="-285750" algn="l">
              <a:buFont typeface="Calibri" panose="020F0502020204030204" pitchFamily="34" charset="0"/>
              <a:buChar char="•"/>
            </a:pPr>
            <a:r>
              <a:rPr lang="en-US" sz="1600"/>
              <a:t>Business reports by Location</a:t>
            </a:r>
          </a:p>
          <a:p>
            <a:pPr marL="285750" indent="-285750" algn="l">
              <a:buFont typeface="Calibri" panose="020F0502020204030204" pitchFamily="34" charset="0"/>
              <a:buChar char="•"/>
            </a:pPr>
            <a:r>
              <a:rPr lang="en-US" sz="1600"/>
              <a:t>Security Reports</a:t>
            </a:r>
          </a:p>
          <a:p>
            <a:pPr marL="285750" indent="-285750" algn="l">
              <a:buFont typeface="Calibri" panose="020F0502020204030204" pitchFamily="34" charset="0"/>
              <a:buChar char="•"/>
            </a:pPr>
            <a:r>
              <a:rPr lang="en-US" sz="1600"/>
              <a:t>Event based reports</a:t>
            </a:r>
          </a:p>
          <a:p>
            <a:pPr marL="285750" indent="-285750" algn="l">
              <a:buFont typeface="Calibri" panose="020F0502020204030204" pitchFamily="34" charset="0"/>
              <a:buChar char="•"/>
            </a:pPr>
            <a:r>
              <a:rPr lang="en-US" sz="1600"/>
              <a:t>Series based reports</a:t>
            </a:r>
          </a:p>
        </p:txBody>
      </p:sp>
    </p:spTree>
    <p:extLst>
      <p:ext uri="{BB962C8B-B14F-4D97-AF65-F5344CB8AC3E}">
        <p14:creationId xmlns:p14="http://schemas.microsoft.com/office/powerpoint/2010/main" val="285509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327441" y="807402"/>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grpSp>
        <p:nvGrpSpPr>
          <p:cNvPr id="9" name="Group 8">
            <a:extLst>
              <a:ext uri="{FF2B5EF4-FFF2-40B4-BE49-F238E27FC236}">
                <a16:creationId xmlns:a16="http://schemas.microsoft.com/office/drawing/2014/main" id="{48738948-BD9C-4E88-915D-B6CEF7048D63}"/>
              </a:ext>
            </a:extLst>
          </p:cNvPr>
          <p:cNvGrpSpPr/>
          <p:nvPr/>
        </p:nvGrpSpPr>
        <p:grpSpPr>
          <a:xfrm>
            <a:off x="916744" y="1267751"/>
            <a:ext cx="7284863" cy="488112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Settings</a:t>
              </a:r>
            </a:p>
          </p:txBody>
        </p:sp>
        <p:sp>
          <p:nvSpPr>
            <p:cNvPr id="12" name="Freeform: Shape 11">
              <a:extLst>
                <a:ext uri="{FF2B5EF4-FFF2-40B4-BE49-F238E27FC236}">
                  <a16:creationId xmlns:a16="http://schemas.microsoft.com/office/drawing/2014/main" id="{B40E8FD9-2936-411B-9E8F-5B5DD75DA625}"/>
                </a:ext>
              </a:extLst>
            </p:cNvPr>
            <p:cNvSpPr/>
            <p:nvPr/>
          </p:nvSpPr>
          <p:spPr>
            <a:xfrm>
              <a:off x="3639773" y="1834958"/>
              <a:ext cx="4327733" cy="574365"/>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None/>
              </a:pP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Select event as:</a:t>
              </a:r>
            </a:p>
            <a:p>
              <a:pPr marL="742950" lvl="2"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In-Person</a:t>
              </a:r>
            </a:p>
            <a:p>
              <a:pPr marL="742950" lvl="2"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Virtual</a:t>
              </a:r>
            </a:p>
            <a:p>
              <a:pPr marL="742950" lvl="2"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Hybrid</a:t>
              </a:r>
            </a:p>
            <a:p>
              <a:pPr marL="400050" lvl="1" indent="-400050" algn="l" defTabSz="711200">
                <a:lnSpc>
                  <a:spcPct val="90000"/>
                </a:lnSpc>
                <a:spcBef>
                  <a:spcPct val="0"/>
                </a:spcBef>
                <a:spcAft>
                  <a:spcPct val="15000"/>
                </a:spcAft>
                <a:buFont typeface="+mj-lt"/>
                <a:buAutoNum type="romanLcPeriod"/>
              </a:pPr>
              <a:r>
                <a:rPr lang="en-US" sz="1600" kern="1200" dirty="0">
                  <a:solidFill>
                    <a:srgbClr val="000000">
                      <a:hueOff val="0"/>
                      <a:satOff val="0"/>
                      <a:lumOff val="0"/>
                      <a:alphaOff val="0"/>
                    </a:srgbClr>
                  </a:solidFill>
                  <a:latin typeface="Calibri" panose="020F0502020204030204"/>
                  <a:ea typeface="+mn-ea"/>
                  <a:cs typeface="+mn-cs"/>
                </a:rPr>
                <a:t>If In-Person </a:t>
              </a:r>
              <a:r>
                <a:rPr lang="en-US" sz="1600" kern="1200" dirty="0">
                  <a:solidFill>
                    <a:srgbClr val="000000">
                      <a:hueOff val="0"/>
                      <a:satOff val="0"/>
                      <a:lumOff val="0"/>
                      <a:alphaOff val="0"/>
                    </a:srgbClr>
                  </a:solidFill>
                  <a:latin typeface="Calibri" panose="020F0502020204030204"/>
                  <a:ea typeface="+mn-ea"/>
                  <a:cs typeface="+mn-cs"/>
                  <a:sym typeface="Wingdings" panose="05000000000000000000" pitchFamily="2" charset="2"/>
                </a:rPr>
                <a:t> Dependent Location widget + Map URL</a:t>
              </a:r>
            </a:p>
            <a:p>
              <a:pPr marL="400050" lvl="1" indent="-400050" algn="l" defTabSz="711200">
                <a:lnSpc>
                  <a:spcPct val="90000"/>
                </a:lnSpc>
                <a:spcBef>
                  <a:spcPct val="0"/>
                </a:spcBef>
                <a:spcAft>
                  <a:spcPct val="15000"/>
                </a:spcAft>
                <a:buFont typeface="+mj-lt"/>
                <a:buAutoNum type="romanLcPeriod"/>
              </a:pPr>
              <a:r>
                <a:rPr lang="en-US" sz="1600" dirty="0">
                  <a:solidFill>
                    <a:srgbClr val="000000">
                      <a:hueOff val="0"/>
                      <a:satOff val="0"/>
                      <a:lumOff val="0"/>
                      <a:alphaOff val="0"/>
                    </a:srgbClr>
                  </a:solidFill>
                  <a:latin typeface="Calibri" panose="020F0502020204030204"/>
                  <a:sym typeface="Wingdings" panose="05000000000000000000" pitchFamily="2" charset="2"/>
                </a:rPr>
                <a:t>If Virtual  A free text box for the details</a:t>
              </a:r>
            </a:p>
            <a:p>
              <a:pPr marL="400050" lvl="1" indent="-400050" algn="l" defTabSz="711200">
                <a:lnSpc>
                  <a:spcPct val="90000"/>
                </a:lnSpc>
                <a:spcBef>
                  <a:spcPct val="0"/>
                </a:spcBef>
                <a:spcAft>
                  <a:spcPct val="15000"/>
                </a:spcAft>
                <a:buFont typeface="+mj-lt"/>
                <a:buAutoNum type="romanLcPeriod"/>
              </a:pPr>
              <a:r>
                <a:rPr lang="en-US" sz="1600" kern="1200" dirty="0">
                  <a:solidFill>
                    <a:srgbClr val="000000">
                      <a:hueOff val="0"/>
                      <a:satOff val="0"/>
                      <a:lumOff val="0"/>
                      <a:alphaOff val="0"/>
                    </a:srgbClr>
                  </a:solidFill>
                  <a:latin typeface="Calibri" panose="020F0502020204030204"/>
                  <a:ea typeface="+mn-ea"/>
                  <a:cs typeface="+mn-cs"/>
                  <a:sym typeface="Wingdings" panose="05000000000000000000" pitchFamily="2" charset="2"/>
                </a:rPr>
                <a:t>If Hybrid  Combination of above both</a:t>
              </a:r>
            </a:p>
            <a:p>
              <a:pPr marL="171450" lvl="1" indent="-171450" algn="l" defTabSz="711200">
                <a:lnSpc>
                  <a:spcPct val="90000"/>
                </a:lnSpc>
                <a:spcBef>
                  <a:spcPct val="0"/>
                </a:spcBef>
                <a:spcAft>
                  <a:spcPct val="15000"/>
                </a:spcAft>
                <a:buChar char="•"/>
              </a:pPr>
              <a:endParaRPr lang="en-US" sz="1600" kern="1200" dirty="0">
                <a:solidFill>
                  <a:srgbClr val="000000">
                    <a:hueOff val="0"/>
                    <a:satOff val="0"/>
                    <a:lumOff val="0"/>
                    <a:alphaOff val="0"/>
                  </a:srgbClr>
                </a:solidFill>
                <a:latin typeface="Calibri" panose="020F0502020204030204"/>
                <a:ea typeface="+mn-ea"/>
                <a:cs typeface="+mn-cs"/>
              </a:endParaRP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dirty="0">
                <a:ln w="12700">
                  <a:solidFill>
                    <a:schemeClr val="accent1"/>
                  </a:solidFill>
                  <a:prstDash val="solid"/>
                </a:ln>
                <a:solidFill>
                  <a:schemeClr val="accent1"/>
                </a:solidFill>
              </a:rPr>
              <a:t>For Conference(s) </a:t>
            </a:r>
            <a:r>
              <a:rPr lang="en-US" sz="2400" b="1" u="sng" dirty="0">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2223507467"/>
              </p:ext>
            </p:extLst>
          </p:nvPr>
        </p:nvGraphicFramePr>
        <p:xfrm>
          <a:off x="2171959" y="1134133"/>
          <a:ext cx="1449594" cy="717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extLst>
              <p:ext uri="{D42A27DB-BD31-4B8C-83A1-F6EECF244321}">
                <p14:modId xmlns:p14="http://schemas.microsoft.com/office/powerpoint/2010/main" val="165564426"/>
              </p:ext>
            </p:extLst>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a:extLst>
              <a:ext uri="{FF2B5EF4-FFF2-40B4-BE49-F238E27FC236}">
                <a16:creationId xmlns:a16="http://schemas.microsoft.com/office/drawing/2014/main" id="{1C737C94-2716-4D81-8CD0-81B49EBC13BD}"/>
              </a:ext>
            </a:extLst>
          </p:cNvPr>
          <p:cNvGraphicFramePr/>
          <p:nvPr>
            <p:extLst>
              <p:ext uri="{D42A27DB-BD31-4B8C-83A1-F6EECF244321}">
                <p14:modId xmlns:p14="http://schemas.microsoft.com/office/powerpoint/2010/main" val="1027684222"/>
              </p:ext>
            </p:extLst>
          </p:nvPr>
        </p:nvGraphicFramePr>
        <p:xfrm>
          <a:off x="2175063" y="3340165"/>
          <a:ext cx="1233714" cy="717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TextBox 16">
            <a:extLst>
              <a:ext uri="{FF2B5EF4-FFF2-40B4-BE49-F238E27FC236}">
                <a16:creationId xmlns:a16="http://schemas.microsoft.com/office/drawing/2014/main" id="{CB04270D-393E-4270-A9DB-2AB692ABB893}"/>
              </a:ext>
            </a:extLst>
          </p:cNvPr>
          <p:cNvSpPr txBox="1"/>
          <p:nvPr/>
        </p:nvSpPr>
        <p:spPr>
          <a:xfrm>
            <a:off x="3639774" y="3638238"/>
            <a:ext cx="4327668" cy="830997"/>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Type Keyword </a:t>
            </a:r>
            <a:endParaRPr lang="en-US" sz="1600" kern="1200" dirty="0">
              <a:solidFill>
                <a:srgbClr val="000000">
                  <a:hueOff val="0"/>
                  <a:satOff val="0"/>
                  <a:lumOff val="0"/>
                  <a:alphaOff val="0"/>
                </a:srgbClr>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Select a label from the dropdown list</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Add a text message for the label </a:t>
            </a:r>
            <a:endParaRPr lang="en-US" sz="1600" kern="1200" dirty="0">
              <a:solidFill>
                <a:srgbClr val="000000">
                  <a:hueOff val="0"/>
                  <a:satOff val="0"/>
                  <a:lumOff val="0"/>
                  <a:alphaOff val="0"/>
                </a:srgbClr>
              </a:solidFill>
              <a:latin typeface="Calibri" panose="020F0502020204030204"/>
              <a:ea typeface="+mn-ea"/>
              <a:cs typeface="+mn-cs"/>
            </a:endParaRPr>
          </a:p>
        </p:txBody>
      </p:sp>
      <p:graphicFrame>
        <p:nvGraphicFramePr>
          <p:cNvPr id="21" name="Diagram 20">
            <a:extLst>
              <a:ext uri="{FF2B5EF4-FFF2-40B4-BE49-F238E27FC236}">
                <a16:creationId xmlns:a16="http://schemas.microsoft.com/office/drawing/2014/main" id="{36B98432-235C-4321-B22A-107E01829F95}"/>
              </a:ext>
            </a:extLst>
          </p:cNvPr>
          <p:cNvGraphicFramePr/>
          <p:nvPr>
            <p:extLst>
              <p:ext uri="{D42A27DB-BD31-4B8C-83A1-F6EECF244321}">
                <p14:modId xmlns:p14="http://schemas.microsoft.com/office/powerpoint/2010/main" val="1415083971"/>
              </p:ext>
            </p:extLst>
          </p:nvPr>
        </p:nvGraphicFramePr>
        <p:xfrm>
          <a:off x="2178175" y="4612247"/>
          <a:ext cx="1402602" cy="71724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2" name="TextBox 21">
            <a:extLst>
              <a:ext uri="{FF2B5EF4-FFF2-40B4-BE49-F238E27FC236}">
                <a16:creationId xmlns:a16="http://schemas.microsoft.com/office/drawing/2014/main" id="{90195C26-D906-46C7-B34D-8EA52C30DDF0}"/>
              </a:ext>
            </a:extLst>
          </p:cNvPr>
          <p:cNvSpPr txBox="1"/>
          <p:nvPr/>
        </p:nvSpPr>
        <p:spPr>
          <a:xfrm>
            <a:off x="3497419" y="4913996"/>
            <a:ext cx="4470023" cy="535531"/>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Select the events of the series this event shall belong to</a:t>
            </a:r>
            <a:endParaRPr lang="en-US" sz="1600" dirty="0">
              <a:solidFill>
                <a:srgbClr val="000000">
                  <a:hueOff val="0"/>
                  <a:satOff val="0"/>
                  <a:lumOff val="0"/>
                  <a:alphaOff val="0"/>
                </a:srgbClr>
              </a:solidFill>
              <a:latin typeface="Calibri" panose="020F0502020204030204"/>
            </a:endParaRPr>
          </a:p>
        </p:txBody>
      </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8212" y="171173"/>
            <a:ext cx="457200" cy="457200"/>
          </a:xfrm>
          <a:prstGeom prst="rect">
            <a:avLst/>
          </a:prstGeom>
        </p:spPr>
      </p:pic>
      <p:sp>
        <p:nvSpPr>
          <p:cNvPr id="25" name="TextBox 24">
            <a:extLst>
              <a:ext uri="{FF2B5EF4-FFF2-40B4-BE49-F238E27FC236}">
                <a16:creationId xmlns:a16="http://schemas.microsoft.com/office/drawing/2014/main" id="{57BC2223-9EAF-490D-889B-A395CF3D2D1F}"/>
              </a:ext>
            </a:extLst>
          </p:cNvPr>
          <p:cNvSpPr txBox="1"/>
          <p:nvPr/>
        </p:nvSpPr>
        <p:spPr>
          <a:xfrm>
            <a:off x="7967442" y="3638238"/>
            <a:ext cx="4124967" cy="123726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The label will appear on the event’s overview page in front of the date</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On hovering over the label, a message will appear which is associate with the label selected</a:t>
            </a:r>
            <a:endParaRPr lang="en-US" sz="1600" kern="1200" dirty="0">
              <a:solidFill>
                <a:srgbClr val="000000">
                  <a:hueOff val="0"/>
                  <a:satOff val="0"/>
                  <a:lumOff val="0"/>
                  <a:alphaOff val="0"/>
                </a:srgbClr>
              </a:solidFill>
              <a:latin typeface="Calibri" panose="020F0502020204030204"/>
              <a:ea typeface="+mn-ea"/>
              <a:cs typeface="+mn-cs"/>
            </a:endParaRPr>
          </a:p>
        </p:txBody>
      </p:sp>
      <p:sp>
        <p:nvSpPr>
          <p:cNvPr id="26" name="TextBox 25">
            <a:extLst>
              <a:ext uri="{FF2B5EF4-FFF2-40B4-BE49-F238E27FC236}">
                <a16:creationId xmlns:a16="http://schemas.microsoft.com/office/drawing/2014/main" id="{C57EBFDF-6968-490C-BEEB-39339714A24E}"/>
              </a:ext>
            </a:extLst>
          </p:cNvPr>
          <p:cNvSpPr txBox="1"/>
          <p:nvPr/>
        </p:nvSpPr>
        <p:spPr>
          <a:xfrm>
            <a:off x="7967441" y="4867153"/>
            <a:ext cx="4124967" cy="1015663"/>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Same event </a:t>
            </a:r>
            <a:r>
              <a:rPr lang="en-US" sz="1600" kern="1200" dirty="0">
                <a:solidFill>
                  <a:schemeClr val="accent2">
                    <a:lumMod val="75000"/>
                  </a:schemeClr>
                </a:solidFill>
                <a:latin typeface="Calibri" panose="020F0502020204030204"/>
                <a:ea typeface="+mn-ea"/>
                <a:cs typeface="+mn-cs"/>
              </a:rPr>
              <a:t>cannot</a:t>
            </a:r>
            <a:r>
              <a:rPr lang="en-US" sz="1600" kern="1200" dirty="0">
                <a:solidFill>
                  <a:srgbClr val="000000">
                    <a:hueOff val="0"/>
                    <a:satOff val="0"/>
                    <a:lumOff val="0"/>
                    <a:alphaOff val="0"/>
                  </a:srgbClr>
                </a:solidFill>
                <a:latin typeface="Calibri" panose="020F0502020204030204"/>
                <a:ea typeface="+mn-ea"/>
                <a:cs typeface="+mn-cs"/>
              </a:rPr>
              <a:t> be associated </a:t>
            </a:r>
            <a:r>
              <a:rPr lang="en-US" sz="1600" dirty="0">
                <a:solidFill>
                  <a:srgbClr val="000000">
                    <a:hueOff val="0"/>
                    <a:satOff val="0"/>
                    <a:lumOff val="0"/>
                    <a:alphaOff val="0"/>
                  </a:srgbClr>
                </a:solidFill>
                <a:latin typeface="Calibri" panose="020F0502020204030204"/>
              </a:rPr>
              <a:t>as a recurring event for multiple events</a:t>
            </a:r>
            <a:endParaRPr lang="en-US" sz="1600" kern="1200" dirty="0">
              <a:solidFill>
                <a:srgbClr val="000000">
                  <a:hueOff val="0"/>
                  <a:satOff val="0"/>
                  <a:lumOff val="0"/>
                  <a:alphaOff val="0"/>
                </a:srgbClr>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The series field will display all the events in the category/subcategory</a:t>
            </a:r>
            <a:endParaRPr lang="en-US" sz="1600" kern="1200" dirty="0">
              <a:solidFill>
                <a:srgbClr val="000000">
                  <a:hueOff val="0"/>
                  <a:satOff val="0"/>
                  <a:lumOff val="0"/>
                  <a:alphaOff val="0"/>
                </a:srgbClr>
              </a:solidFill>
              <a:latin typeface="Calibri" panose="020F0502020204030204"/>
              <a:ea typeface="+mn-ea"/>
              <a:cs typeface="+mn-cs"/>
            </a:endParaRPr>
          </a:p>
        </p:txBody>
      </p:sp>
      <p:sp>
        <p:nvSpPr>
          <p:cNvPr id="23" name="TextBox 22">
            <a:extLst>
              <a:ext uri="{FF2B5EF4-FFF2-40B4-BE49-F238E27FC236}">
                <a16:creationId xmlns:a16="http://schemas.microsoft.com/office/drawing/2014/main" id="{E42DCE51-AF03-4688-B6CF-574FDB2747C5}"/>
              </a:ext>
            </a:extLst>
          </p:cNvPr>
          <p:cNvSpPr txBox="1"/>
          <p:nvPr/>
        </p:nvSpPr>
        <p:spPr>
          <a:xfrm>
            <a:off x="7967441" y="1217708"/>
            <a:ext cx="4124967" cy="535531"/>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Periodic email to conference manager when the venue is missing in the conference setup</a:t>
            </a:r>
          </a:p>
        </p:txBody>
      </p:sp>
    </p:spTree>
    <p:extLst>
      <p:ext uri="{BB962C8B-B14F-4D97-AF65-F5344CB8AC3E}">
        <p14:creationId xmlns:p14="http://schemas.microsoft.com/office/powerpoint/2010/main" val="303897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5248761" y="875576"/>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grpSp>
        <p:nvGrpSpPr>
          <p:cNvPr id="9" name="Group 8">
            <a:extLst>
              <a:ext uri="{FF2B5EF4-FFF2-40B4-BE49-F238E27FC236}">
                <a16:creationId xmlns:a16="http://schemas.microsoft.com/office/drawing/2014/main" id="{48738948-BD9C-4E88-915D-B6CEF7048D63}"/>
              </a:ext>
            </a:extLst>
          </p:cNvPr>
          <p:cNvGrpSpPr/>
          <p:nvPr/>
        </p:nvGrpSpPr>
        <p:grpSpPr>
          <a:xfrm>
            <a:off x="916744" y="1267751"/>
            <a:ext cx="7284863" cy="488112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Settings</a:t>
              </a: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0"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i="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dirty="0">
                <a:ln w="12700">
                  <a:solidFill>
                    <a:schemeClr val="accent1"/>
                  </a:solidFill>
                  <a:prstDash val="solid"/>
                </a:ln>
                <a:solidFill>
                  <a:schemeClr val="accent1"/>
                </a:solidFill>
              </a:rPr>
              <a:t>For Conference(s) </a:t>
            </a:r>
            <a:r>
              <a:rPr lang="en-US" sz="2400" b="1" u="sng" dirty="0">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3772337184"/>
              </p:ext>
            </p:extLst>
          </p:nvPr>
        </p:nvGraphicFramePr>
        <p:xfrm>
          <a:off x="2171959" y="1134133"/>
          <a:ext cx="1297505" cy="717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CB04270D-393E-4270-A9DB-2AB692ABB893}"/>
              </a:ext>
            </a:extLst>
          </p:cNvPr>
          <p:cNvSpPr txBox="1"/>
          <p:nvPr/>
        </p:nvSpPr>
        <p:spPr>
          <a:xfrm>
            <a:off x="3639774" y="3638238"/>
            <a:ext cx="4327668" cy="31393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endParaRPr lang="en-US" sz="1600" kern="1200" dirty="0">
              <a:solidFill>
                <a:srgbClr val="000000">
                  <a:hueOff val="0"/>
                  <a:satOff val="0"/>
                  <a:lumOff val="0"/>
                  <a:alphaOff val="0"/>
                </a:srgbClr>
              </a:solidFill>
              <a:latin typeface="Calibri" panose="020F0502020204030204"/>
              <a:ea typeface="+mn-ea"/>
              <a:cs typeface="+mn-cs"/>
            </a:endParaRPr>
          </a:p>
        </p:txBody>
      </p:sp>
      <p:sp>
        <p:nvSpPr>
          <p:cNvPr id="22" name="TextBox 21">
            <a:extLst>
              <a:ext uri="{FF2B5EF4-FFF2-40B4-BE49-F238E27FC236}">
                <a16:creationId xmlns:a16="http://schemas.microsoft.com/office/drawing/2014/main" id="{90195C26-D906-46C7-B34D-8EA52C30DDF0}"/>
              </a:ext>
            </a:extLst>
          </p:cNvPr>
          <p:cNvSpPr txBox="1"/>
          <p:nvPr/>
        </p:nvSpPr>
        <p:spPr>
          <a:xfrm>
            <a:off x="3497417" y="4914223"/>
            <a:ext cx="4470023" cy="31393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endParaRPr lang="en-US" sz="1600" dirty="0">
              <a:solidFill>
                <a:srgbClr val="000000">
                  <a:hueOff val="0"/>
                  <a:satOff val="0"/>
                  <a:lumOff val="0"/>
                  <a:alphaOff val="0"/>
                </a:srgbClr>
              </a:solidFill>
              <a:latin typeface="Calibri" panose="020F0502020204030204"/>
            </a:endParaRPr>
          </a:p>
        </p:txBody>
      </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8212" y="171173"/>
            <a:ext cx="457200" cy="457200"/>
          </a:xfrm>
          <a:prstGeom prst="rect">
            <a:avLst/>
          </a:prstGeom>
        </p:spPr>
      </p:pic>
      <p:sp>
        <p:nvSpPr>
          <p:cNvPr id="23" name="TextBox 22">
            <a:extLst>
              <a:ext uri="{FF2B5EF4-FFF2-40B4-BE49-F238E27FC236}">
                <a16:creationId xmlns:a16="http://schemas.microsoft.com/office/drawing/2014/main" id="{E42DCE51-AF03-4688-B6CF-574FDB2747C5}"/>
              </a:ext>
            </a:extLst>
          </p:cNvPr>
          <p:cNvSpPr txBox="1"/>
          <p:nvPr/>
        </p:nvSpPr>
        <p:spPr>
          <a:xfrm>
            <a:off x="7967441" y="1217708"/>
            <a:ext cx="4124967" cy="4228850"/>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The system shall not allow to visualize the Use </a:t>
            </a:r>
            <a:r>
              <a:rPr lang="en-US" sz="1600" dirty="0">
                <a:solidFill>
                  <a:schemeClr val="accent2">
                    <a:lumMod val="75000"/>
                  </a:schemeClr>
                </a:solidFill>
                <a:latin typeface="Calibri" panose="020F0502020204030204"/>
              </a:rPr>
              <a:t>Umoja Sync </a:t>
            </a:r>
            <a:r>
              <a:rPr lang="en-US" sz="1600" dirty="0">
                <a:solidFill>
                  <a:srgbClr val="000000">
                    <a:hueOff val="0"/>
                    <a:satOff val="0"/>
                    <a:lumOff val="0"/>
                    <a:alphaOff val="0"/>
                  </a:srgbClr>
                </a:solidFill>
                <a:latin typeface="Calibri" panose="020F0502020204030204"/>
              </a:rPr>
              <a:t>section in the management view if the event is </a:t>
            </a:r>
            <a:r>
              <a:rPr lang="en-US" sz="1600" dirty="0">
                <a:solidFill>
                  <a:schemeClr val="accent2">
                    <a:lumMod val="75000"/>
                  </a:schemeClr>
                </a:solidFill>
                <a:latin typeface="Calibri" panose="020F0502020204030204"/>
              </a:rPr>
              <a:t>Virtual</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The system shall open the search criteria on click Umoja events - ensure that the search parameters are correspondent to the events details (requesting office, start and end dates are set by default at -2 day before the start and +2 days after the end date of the event, city and country)</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The system shall return a code, on search, starting with 900000xx - Umoja code assigned to the new Indico.UN event </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Umoja code will appear on the main event page</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Currently Indico.UN is not able to update event details if the event was originally created in Umoja</a:t>
            </a:r>
          </a:p>
        </p:txBody>
      </p:sp>
      <p:graphicFrame>
        <p:nvGraphicFramePr>
          <p:cNvPr id="24" name="Diagram 23">
            <a:extLst>
              <a:ext uri="{FF2B5EF4-FFF2-40B4-BE49-F238E27FC236}">
                <a16:creationId xmlns:a16="http://schemas.microsoft.com/office/drawing/2014/main" id="{325DBDE9-A26D-4F31-B647-D929BF21A885}"/>
              </a:ext>
            </a:extLst>
          </p:cNvPr>
          <p:cNvGraphicFramePr/>
          <p:nvPr>
            <p:extLst>
              <p:ext uri="{D42A27DB-BD31-4B8C-83A1-F6EECF244321}">
                <p14:modId xmlns:p14="http://schemas.microsoft.com/office/powerpoint/2010/main" val="4129353956"/>
              </p:ext>
            </p:extLst>
          </p:nvPr>
        </p:nvGraphicFramePr>
        <p:xfrm>
          <a:off x="3372957" y="1438092"/>
          <a:ext cx="1424511" cy="7172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7" name="TextBox 26">
            <a:extLst>
              <a:ext uri="{FF2B5EF4-FFF2-40B4-BE49-F238E27FC236}">
                <a16:creationId xmlns:a16="http://schemas.microsoft.com/office/drawing/2014/main" id="{68BB0197-76DC-4909-AAA0-82DE2074D849}"/>
              </a:ext>
            </a:extLst>
          </p:cNvPr>
          <p:cNvSpPr txBox="1"/>
          <p:nvPr/>
        </p:nvSpPr>
        <p:spPr>
          <a:xfrm>
            <a:off x="4557109" y="1176734"/>
            <a:ext cx="3485680" cy="4856714"/>
          </a:xfrm>
          <a:prstGeom prst="rect">
            <a:avLst/>
          </a:prstGeom>
          <a:noFill/>
        </p:spPr>
        <p:txBody>
          <a:bodyPr wrap="square" rtlCol="0">
            <a:spAutoFit/>
          </a:bodyPr>
          <a:lstStyle/>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Event created in </a:t>
            </a:r>
            <a:r>
              <a:rPr lang="en-US" sz="1600" dirty="0">
                <a:solidFill>
                  <a:schemeClr val="accent2">
                    <a:lumMod val="75000"/>
                  </a:schemeClr>
                </a:solidFill>
                <a:latin typeface="Calibri" panose="020F0502020204030204"/>
              </a:rPr>
              <a:t>Indico.UN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Enable to synchronize the event with Umoja Travel Events Maintenance solution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Click </a:t>
            </a:r>
            <a:r>
              <a:rPr lang="en-US" sz="1600" dirty="0">
                <a:solidFill>
                  <a:schemeClr val="accent2">
                    <a:lumMod val="75000"/>
                  </a:schemeClr>
                </a:solidFill>
                <a:latin typeface="Calibri" panose="020F0502020204030204"/>
              </a:rPr>
              <a:t>Umoja events </a:t>
            </a:r>
            <a:r>
              <a:rPr lang="en-US" sz="1600" dirty="0">
                <a:solidFill>
                  <a:srgbClr val="000000">
                    <a:hueOff val="0"/>
                    <a:satOff val="0"/>
                    <a:lumOff val="0"/>
                    <a:alphaOff val="0"/>
                  </a:srgbClr>
                </a:solidFill>
                <a:latin typeface="Calibri" panose="020F0502020204030204"/>
              </a:rPr>
              <a:t>button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Pop-up dialogue box appears with the start and end date (2 days before the event start date and 2days after the event end date), Location and Requesting office. Click on </a:t>
            </a:r>
            <a:r>
              <a:rPr lang="en-US" sz="1600" dirty="0">
                <a:solidFill>
                  <a:schemeClr val="accent2">
                    <a:lumMod val="75000"/>
                  </a:schemeClr>
                </a:solidFill>
                <a:latin typeface="Calibri" panose="020F0502020204030204"/>
              </a:rPr>
              <a:t>Search</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Select the event and click </a:t>
            </a:r>
            <a:r>
              <a:rPr lang="en-US" sz="1600" dirty="0">
                <a:solidFill>
                  <a:schemeClr val="accent2">
                    <a:lumMod val="75000"/>
                  </a:schemeClr>
                </a:solidFill>
                <a:latin typeface="Calibri" panose="020F0502020204030204"/>
              </a:rPr>
              <a:t>Save</a:t>
            </a:r>
          </a:p>
          <a:p>
            <a:pPr marL="285750" indent="-285750" defTabSz="711200">
              <a:lnSpc>
                <a:spcPct val="90000"/>
              </a:lnSpc>
              <a:spcBef>
                <a:spcPct val="0"/>
              </a:spcBef>
              <a:spcAft>
                <a:spcPct val="15000"/>
              </a:spcAft>
              <a:buFont typeface="Calibri" panose="020F0502020204030204" pitchFamily="34" charset="0"/>
              <a:buChar char="•"/>
            </a:pPr>
            <a:r>
              <a:rPr lang="en-US" sz="1600" dirty="0">
                <a:latin typeface="Calibri" panose="020F0502020204030204"/>
              </a:rPr>
              <a:t>Event already existing in </a:t>
            </a:r>
            <a:r>
              <a:rPr lang="en-US" sz="1600" dirty="0">
                <a:solidFill>
                  <a:schemeClr val="accent2">
                    <a:lumMod val="75000"/>
                  </a:schemeClr>
                </a:solidFill>
                <a:latin typeface="Calibri" panose="020F0502020204030204"/>
              </a:rPr>
              <a:t>Umoja</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Enable </a:t>
            </a:r>
            <a:r>
              <a:rPr lang="en-US" sz="1600" dirty="0">
                <a:solidFill>
                  <a:schemeClr val="accent2">
                    <a:lumMod val="75000"/>
                  </a:schemeClr>
                </a:solidFill>
                <a:latin typeface="Calibri" panose="020F0502020204030204"/>
              </a:rPr>
              <a:t>Umoja sync</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Click </a:t>
            </a:r>
            <a:r>
              <a:rPr lang="en-US" sz="1600" dirty="0">
                <a:solidFill>
                  <a:schemeClr val="accent2">
                    <a:lumMod val="75000"/>
                  </a:schemeClr>
                </a:solidFill>
                <a:latin typeface="Calibri" panose="020F0502020204030204"/>
              </a:rPr>
              <a:t>Umoja events </a:t>
            </a:r>
            <a:r>
              <a:rPr lang="en-US" sz="1600" dirty="0">
                <a:solidFill>
                  <a:srgbClr val="000000">
                    <a:hueOff val="0"/>
                    <a:satOff val="0"/>
                    <a:lumOff val="0"/>
                    <a:alphaOff val="0"/>
                  </a:srgbClr>
                </a:solidFill>
                <a:latin typeface="Calibri" panose="020F0502020204030204"/>
              </a:rPr>
              <a:t>button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Delete start &amp; end dates and </a:t>
            </a:r>
            <a:r>
              <a:rPr lang="en-US" sz="1600" dirty="0">
                <a:solidFill>
                  <a:schemeClr val="accent2">
                    <a:lumMod val="75000"/>
                  </a:schemeClr>
                </a:solidFill>
                <a:latin typeface="Calibri" panose="020F0502020204030204"/>
              </a:rPr>
              <a:t>Search</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Results will be displayed starting with A00XXX</a:t>
            </a:r>
          </a:p>
        </p:txBody>
      </p:sp>
      <p:grpSp>
        <p:nvGrpSpPr>
          <p:cNvPr id="2" name="Group 1">
            <a:extLst>
              <a:ext uri="{FF2B5EF4-FFF2-40B4-BE49-F238E27FC236}">
                <a16:creationId xmlns:a16="http://schemas.microsoft.com/office/drawing/2014/main" id="{34BD447E-C2BB-4A1F-84D1-5F4338AB1FD2}"/>
              </a:ext>
            </a:extLst>
          </p:cNvPr>
          <p:cNvGrpSpPr/>
          <p:nvPr/>
        </p:nvGrpSpPr>
        <p:grpSpPr>
          <a:xfrm>
            <a:off x="916746" y="1267751"/>
            <a:ext cx="7126043" cy="4881121"/>
            <a:chOff x="916745" y="1269213"/>
            <a:chExt cx="7284863" cy="4881121"/>
          </a:xfrm>
        </p:grpSpPr>
        <p:sp>
          <p:nvSpPr>
            <p:cNvPr id="31" name="TextBox 30">
              <a:extLst>
                <a:ext uri="{FF2B5EF4-FFF2-40B4-BE49-F238E27FC236}">
                  <a16:creationId xmlns:a16="http://schemas.microsoft.com/office/drawing/2014/main" id="{5A7F9D1C-6165-493B-93AE-A1764973D09A}"/>
                </a:ext>
              </a:extLst>
            </p:cNvPr>
            <p:cNvSpPr txBox="1"/>
            <p:nvPr/>
          </p:nvSpPr>
          <p:spPr>
            <a:xfrm>
              <a:off x="2184709" y="1662657"/>
              <a:ext cx="3592740" cy="313932"/>
            </a:xfrm>
            <a:prstGeom prst="rect">
              <a:avLst/>
            </a:prstGeom>
            <a:noFill/>
          </p:spPr>
          <p:txBody>
            <a:bodyPr wrap="square" rtlCol="0">
              <a:spAutoFit/>
            </a:bodyPr>
            <a:lstStyle/>
            <a:p>
              <a:pPr marL="171450" lvl="0" indent="-171450" algn="l" defTabSz="711200">
                <a:lnSpc>
                  <a:spcPct val="90000"/>
                </a:lnSpc>
                <a:spcBef>
                  <a:spcPct val="0"/>
                </a:spcBef>
                <a:spcAft>
                  <a:spcPct val="15000"/>
                </a:spcAft>
                <a:buChar char="•"/>
              </a:pPr>
              <a:endParaRPr lang="en-US" sz="1600" dirty="0">
                <a:latin typeface="Calibri" panose="020F0502020204030204"/>
              </a:endParaRPr>
            </a:p>
          </p:txBody>
        </p:sp>
        <p:grpSp>
          <p:nvGrpSpPr>
            <p:cNvPr id="28" name="Group 27">
              <a:extLst>
                <a:ext uri="{FF2B5EF4-FFF2-40B4-BE49-F238E27FC236}">
                  <a16:creationId xmlns:a16="http://schemas.microsoft.com/office/drawing/2014/main" id="{55825685-3561-40A2-9B8E-13A79275E98E}"/>
                </a:ext>
              </a:extLst>
            </p:cNvPr>
            <p:cNvGrpSpPr/>
            <p:nvPr/>
          </p:nvGrpSpPr>
          <p:grpSpPr>
            <a:xfrm>
              <a:off x="916745" y="1269213"/>
              <a:ext cx="7284863" cy="4881121"/>
              <a:chOff x="916744" y="1134132"/>
              <a:chExt cx="7284863" cy="5014741"/>
            </a:xfrm>
          </p:grpSpPr>
          <p:sp>
            <p:nvSpPr>
              <p:cNvPr id="29" name="Rectangle 28">
                <a:extLst>
                  <a:ext uri="{FF2B5EF4-FFF2-40B4-BE49-F238E27FC236}">
                    <a16:creationId xmlns:a16="http://schemas.microsoft.com/office/drawing/2014/main" id="{4FD96015-0ECF-480B-97B7-484D5BE09C8F}"/>
                  </a:ext>
                </a:extLst>
              </p:cNvPr>
              <p:cNvSpPr/>
              <p:nvPr/>
            </p:nvSpPr>
            <p:spPr>
              <a:xfrm>
                <a:off x="916744" y="1134133"/>
                <a:ext cx="7284863" cy="5014740"/>
              </a:xfrm>
              <a:prstGeom prst="rect">
                <a:avLst/>
              </a:prstGeom>
              <a:ln>
                <a:noFill/>
              </a:ln>
            </p:spPr>
          </p:sp>
          <p:sp>
            <p:nvSpPr>
              <p:cNvPr id="30" name="Freeform: Shape 29">
                <a:extLst>
                  <a:ext uri="{FF2B5EF4-FFF2-40B4-BE49-F238E27FC236}">
                    <a16:creationId xmlns:a16="http://schemas.microsoft.com/office/drawing/2014/main" id="{AEAB3F63-F117-4894-8837-F10B880AC5DA}"/>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Settings</a:t>
                </a:r>
              </a:p>
            </p:txBody>
          </p:sp>
        </p:grpSp>
      </p:grpSp>
    </p:spTree>
    <p:extLst>
      <p:ext uri="{BB962C8B-B14F-4D97-AF65-F5344CB8AC3E}">
        <p14:creationId xmlns:p14="http://schemas.microsoft.com/office/powerpoint/2010/main" val="40133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5248761" y="875576"/>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grpSp>
        <p:nvGrpSpPr>
          <p:cNvPr id="9" name="Group 8">
            <a:extLst>
              <a:ext uri="{FF2B5EF4-FFF2-40B4-BE49-F238E27FC236}">
                <a16:creationId xmlns:a16="http://schemas.microsoft.com/office/drawing/2014/main" id="{48738948-BD9C-4E88-915D-B6CEF7048D63}"/>
              </a:ext>
            </a:extLst>
          </p:cNvPr>
          <p:cNvGrpSpPr/>
          <p:nvPr/>
        </p:nvGrpSpPr>
        <p:grpSpPr>
          <a:xfrm>
            <a:off x="916744" y="1267751"/>
            <a:ext cx="7284863" cy="488112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Settings</a:t>
              </a: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0"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i="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dirty="0">
                <a:ln w="12700">
                  <a:solidFill>
                    <a:schemeClr val="accent1"/>
                  </a:solidFill>
                  <a:prstDash val="solid"/>
                </a:ln>
                <a:solidFill>
                  <a:schemeClr val="accent1"/>
                </a:solidFill>
              </a:rPr>
              <a:t>For Conference(s) </a:t>
            </a:r>
            <a:r>
              <a:rPr lang="en-US" sz="2400" b="1" u="sng" dirty="0">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nvGraphicFramePr>
        <p:xfrm>
          <a:off x="2171959" y="1134133"/>
          <a:ext cx="1297505" cy="717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TextBox 21">
            <a:extLst>
              <a:ext uri="{FF2B5EF4-FFF2-40B4-BE49-F238E27FC236}">
                <a16:creationId xmlns:a16="http://schemas.microsoft.com/office/drawing/2014/main" id="{90195C26-D906-46C7-B34D-8EA52C30DDF0}"/>
              </a:ext>
            </a:extLst>
          </p:cNvPr>
          <p:cNvSpPr txBox="1"/>
          <p:nvPr/>
        </p:nvSpPr>
        <p:spPr>
          <a:xfrm>
            <a:off x="3497417" y="4914223"/>
            <a:ext cx="4470023" cy="31393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endParaRPr lang="en-US" sz="1600" dirty="0">
              <a:solidFill>
                <a:srgbClr val="000000">
                  <a:hueOff val="0"/>
                  <a:satOff val="0"/>
                  <a:lumOff val="0"/>
                  <a:alphaOff val="0"/>
                </a:srgbClr>
              </a:solidFill>
              <a:latin typeface="Calibri" panose="020F0502020204030204"/>
            </a:endParaRPr>
          </a:p>
        </p:txBody>
      </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212" y="171173"/>
            <a:ext cx="457200" cy="457200"/>
          </a:xfrm>
          <a:prstGeom prst="rect">
            <a:avLst/>
          </a:prstGeom>
        </p:spPr>
      </p:pic>
      <p:sp>
        <p:nvSpPr>
          <p:cNvPr id="23" name="TextBox 22">
            <a:extLst>
              <a:ext uri="{FF2B5EF4-FFF2-40B4-BE49-F238E27FC236}">
                <a16:creationId xmlns:a16="http://schemas.microsoft.com/office/drawing/2014/main" id="{E42DCE51-AF03-4688-B6CF-574FDB2747C5}"/>
              </a:ext>
            </a:extLst>
          </p:cNvPr>
          <p:cNvSpPr txBox="1"/>
          <p:nvPr/>
        </p:nvSpPr>
        <p:spPr>
          <a:xfrm>
            <a:off x="7967441" y="1217708"/>
            <a:ext cx="4124967" cy="123726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The system shall return an event whose title is "</a:t>
            </a:r>
            <a:r>
              <a:rPr lang="en-US" sz="1600" kern="1200" dirty="0">
                <a:solidFill>
                  <a:schemeClr val="accent2">
                    <a:lumMod val="75000"/>
                  </a:schemeClr>
                </a:solidFill>
                <a:latin typeface="Calibri" panose="020F0502020204030204"/>
                <a:ea typeface="+mn-ea"/>
                <a:cs typeface="+mn-cs"/>
              </a:rPr>
              <a:t>Cancelled</a:t>
            </a:r>
            <a:r>
              <a:rPr lang="en-US" sz="1600" kern="1200" dirty="0">
                <a:solidFill>
                  <a:srgbClr val="000000">
                    <a:hueOff val="0"/>
                    <a:satOff val="0"/>
                    <a:lumOff val="0"/>
                    <a:alphaOff val="0"/>
                  </a:srgbClr>
                </a:solidFill>
                <a:latin typeface="Calibri" panose="020F0502020204030204"/>
                <a:ea typeface="+mn-ea"/>
                <a:cs typeface="+mn-cs"/>
              </a:rPr>
              <a:t> - event title“</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Using </a:t>
            </a:r>
            <a:r>
              <a:rPr lang="en-US" sz="1600" dirty="0">
                <a:solidFill>
                  <a:schemeClr val="accent2">
                    <a:lumMod val="75000"/>
                  </a:schemeClr>
                </a:solidFill>
                <a:latin typeface="Calibri" panose="020F0502020204030204"/>
              </a:rPr>
              <a:t>Post this event to Umoja </a:t>
            </a:r>
            <a:r>
              <a:rPr lang="en-US" sz="1600" dirty="0">
                <a:latin typeface="Calibri" panose="020F0502020204030204"/>
              </a:rPr>
              <a:t>is going to post the event to the </a:t>
            </a:r>
            <a:r>
              <a:rPr lang="en-US" sz="1600" dirty="0">
                <a:solidFill>
                  <a:srgbClr val="000000">
                    <a:hueOff val="0"/>
                    <a:satOff val="0"/>
                    <a:lumOff val="0"/>
                    <a:alphaOff val="0"/>
                  </a:srgbClr>
                </a:solidFill>
                <a:latin typeface="Calibri" panose="020F0502020204030204"/>
              </a:rPr>
              <a:t>Umoja Travel Events Maintenance solution</a:t>
            </a:r>
            <a:endParaRPr lang="en-US" sz="1600" kern="1200" dirty="0">
              <a:latin typeface="Calibri" panose="020F0502020204030204"/>
              <a:ea typeface="+mn-ea"/>
              <a:cs typeface="+mn-cs"/>
            </a:endParaRPr>
          </a:p>
        </p:txBody>
      </p:sp>
      <p:graphicFrame>
        <p:nvGraphicFramePr>
          <p:cNvPr id="24" name="Diagram 23">
            <a:extLst>
              <a:ext uri="{FF2B5EF4-FFF2-40B4-BE49-F238E27FC236}">
                <a16:creationId xmlns:a16="http://schemas.microsoft.com/office/drawing/2014/main" id="{325DBDE9-A26D-4F31-B647-D929BF21A885}"/>
              </a:ext>
            </a:extLst>
          </p:cNvPr>
          <p:cNvGraphicFramePr/>
          <p:nvPr/>
        </p:nvGraphicFramePr>
        <p:xfrm>
          <a:off x="3372957" y="1438092"/>
          <a:ext cx="1424511" cy="7172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7" name="TextBox 26">
            <a:extLst>
              <a:ext uri="{FF2B5EF4-FFF2-40B4-BE49-F238E27FC236}">
                <a16:creationId xmlns:a16="http://schemas.microsoft.com/office/drawing/2014/main" id="{68BB0197-76DC-4909-AAA0-82DE2074D849}"/>
              </a:ext>
            </a:extLst>
          </p:cNvPr>
          <p:cNvSpPr txBox="1"/>
          <p:nvPr/>
        </p:nvSpPr>
        <p:spPr>
          <a:xfrm>
            <a:off x="4557109" y="1176734"/>
            <a:ext cx="3749728" cy="3711785"/>
          </a:xfrm>
          <a:prstGeom prst="rect">
            <a:avLst/>
          </a:prstGeom>
          <a:noFill/>
        </p:spPr>
        <p:txBody>
          <a:bodyPr wrap="square" rtlCol="0">
            <a:spAutoFit/>
          </a:bodyPr>
          <a:lstStyle/>
          <a:p>
            <a:pPr marL="285750" indent="-285750" defTabSz="711200">
              <a:lnSpc>
                <a:spcPct val="90000"/>
              </a:lnSpc>
              <a:spcBef>
                <a:spcPct val="0"/>
              </a:spcBef>
              <a:spcAft>
                <a:spcPct val="15000"/>
              </a:spcAft>
              <a:buFont typeface="Calibri" panose="020F0502020204030204" pitchFamily="34" charset="0"/>
              <a:buChar char="•"/>
            </a:pPr>
            <a:r>
              <a:rPr lang="en-US" sz="1600" dirty="0">
                <a:latin typeface="Calibri" panose="020F0502020204030204"/>
              </a:rPr>
              <a:t>Event already existing in </a:t>
            </a:r>
            <a:r>
              <a:rPr lang="en-US" sz="1600" dirty="0">
                <a:solidFill>
                  <a:schemeClr val="accent2">
                    <a:lumMod val="75000"/>
                  </a:schemeClr>
                </a:solidFill>
                <a:latin typeface="Calibri" panose="020F0502020204030204"/>
              </a:rPr>
              <a:t>Umoja and sync’d</a:t>
            </a:r>
            <a:r>
              <a:rPr lang="en-US" sz="1600" dirty="0">
                <a:latin typeface="Calibri" panose="020F0502020204030204"/>
              </a:rPr>
              <a:t> with Indico.UN </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Delete the event in Indico.UN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Confirm the deletion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Access the Travel Event Maintenance Solution, click on the field Travel related to the Event, enter the Umoja event code assigned to the deleted event</a:t>
            </a:r>
          </a:p>
          <a:p>
            <a:pPr marL="285750" indent="-285750" defTabSz="711200">
              <a:lnSpc>
                <a:spcPct val="90000"/>
              </a:lnSpc>
              <a:spcBef>
                <a:spcPct val="0"/>
              </a:spcBef>
              <a:spcAft>
                <a:spcPct val="15000"/>
              </a:spcAft>
              <a:buFont typeface="Calibri" panose="020F0502020204030204" pitchFamily="34" charset="0"/>
              <a:buChar char="•"/>
            </a:pPr>
            <a:r>
              <a:rPr lang="en-US" sz="1600" dirty="0">
                <a:latin typeface="Calibri" panose="020F0502020204030204"/>
              </a:rPr>
              <a:t>Post Indico.UN event to Umoja</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Enable </a:t>
            </a:r>
            <a:r>
              <a:rPr lang="en-US" sz="1600" dirty="0">
                <a:solidFill>
                  <a:schemeClr val="accent2">
                    <a:lumMod val="75000"/>
                  </a:schemeClr>
                </a:solidFill>
                <a:latin typeface="Calibri" panose="020F0502020204030204"/>
              </a:rPr>
              <a:t>Umoja sync</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solidFill>
                  <a:srgbClr val="000000">
                    <a:hueOff val="0"/>
                    <a:satOff val="0"/>
                    <a:lumOff val="0"/>
                    <a:alphaOff val="0"/>
                  </a:srgbClr>
                </a:solidFill>
                <a:latin typeface="Calibri" panose="020F0502020204030204"/>
              </a:rPr>
              <a:t>Click </a:t>
            </a:r>
            <a:r>
              <a:rPr lang="en-US" sz="1600" dirty="0">
                <a:solidFill>
                  <a:schemeClr val="accent2">
                    <a:lumMod val="75000"/>
                  </a:schemeClr>
                </a:solidFill>
                <a:latin typeface="Calibri" panose="020F0502020204030204"/>
              </a:rPr>
              <a:t>Umoja events </a:t>
            </a:r>
            <a:r>
              <a:rPr lang="en-US" sz="1600" dirty="0">
                <a:solidFill>
                  <a:srgbClr val="000000">
                    <a:hueOff val="0"/>
                    <a:satOff val="0"/>
                    <a:lumOff val="0"/>
                    <a:alphaOff val="0"/>
                  </a:srgbClr>
                </a:solidFill>
                <a:latin typeface="Calibri" panose="020F0502020204030204"/>
              </a:rPr>
              <a:t>button</a:t>
            </a:r>
          </a:p>
          <a:p>
            <a:pPr marL="742950" lvl="1" indent="-285750" defTabSz="711200">
              <a:lnSpc>
                <a:spcPct val="90000"/>
              </a:lnSpc>
              <a:spcBef>
                <a:spcPct val="0"/>
              </a:spcBef>
              <a:spcAft>
                <a:spcPct val="15000"/>
              </a:spcAft>
              <a:buFont typeface="Wingdings" panose="05000000000000000000" pitchFamily="2" charset="2"/>
              <a:buChar char="Ø"/>
            </a:pPr>
            <a:r>
              <a:rPr lang="en-US" sz="1600" dirty="0">
                <a:latin typeface="Calibri" panose="020F0502020204030204"/>
              </a:rPr>
              <a:t>Click </a:t>
            </a:r>
            <a:r>
              <a:rPr lang="en-US" sz="1600" dirty="0">
                <a:solidFill>
                  <a:schemeClr val="accent2">
                    <a:lumMod val="75000"/>
                  </a:schemeClr>
                </a:solidFill>
                <a:latin typeface="Calibri" panose="020F0502020204030204"/>
              </a:rPr>
              <a:t>Post this event to Umoja</a:t>
            </a:r>
          </a:p>
          <a:p>
            <a:pPr marL="742950" lvl="1" indent="-285750" defTabSz="711200">
              <a:lnSpc>
                <a:spcPct val="90000"/>
              </a:lnSpc>
              <a:spcBef>
                <a:spcPct val="0"/>
              </a:spcBef>
              <a:spcAft>
                <a:spcPct val="15000"/>
              </a:spcAft>
              <a:buFont typeface="Wingdings" panose="05000000000000000000" pitchFamily="2" charset="2"/>
              <a:buChar char="Ø"/>
            </a:pPr>
            <a:endParaRPr lang="en-US" sz="1600" dirty="0">
              <a:solidFill>
                <a:schemeClr val="accent2">
                  <a:lumMod val="75000"/>
                </a:schemeClr>
              </a:solidFill>
              <a:latin typeface="Calibri" panose="020F0502020204030204"/>
            </a:endParaRPr>
          </a:p>
        </p:txBody>
      </p:sp>
      <p:grpSp>
        <p:nvGrpSpPr>
          <p:cNvPr id="28" name="Group 27">
            <a:extLst>
              <a:ext uri="{FF2B5EF4-FFF2-40B4-BE49-F238E27FC236}">
                <a16:creationId xmlns:a16="http://schemas.microsoft.com/office/drawing/2014/main" id="{55825685-3561-40A2-9B8E-13A79275E98E}"/>
              </a:ext>
            </a:extLst>
          </p:cNvPr>
          <p:cNvGrpSpPr/>
          <p:nvPr/>
        </p:nvGrpSpPr>
        <p:grpSpPr>
          <a:xfrm>
            <a:off x="916746" y="1269213"/>
            <a:ext cx="7126043" cy="4881121"/>
            <a:chOff x="916744" y="1134132"/>
            <a:chExt cx="7284863" cy="5014741"/>
          </a:xfrm>
        </p:grpSpPr>
        <p:sp>
          <p:nvSpPr>
            <p:cNvPr id="29" name="Rectangle 28">
              <a:extLst>
                <a:ext uri="{FF2B5EF4-FFF2-40B4-BE49-F238E27FC236}">
                  <a16:creationId xmlns:a16="http://schemas.microsoft.com/office/drawing/2014/main" id="{4FD96015-0ECF-480B-97B7-484D5BE09C8F}"/>
                </a:ext>
              </a:extLst>
            </p:cNvPr>
            <p:cNvSpPr/>
            <p:nvPr/>
          </p:nvSpPr>
          <p:spPr>
            <a:xfrm>
              <a:off x="916744" y="1134133"/>
              <a:ext cx="7284863" cy="5014740"/>
            </a:xfrm>
            <a:prstGeom prst="rect">
              <a:avLst/>
            </a:prstGeom>
            <a:ln>
              <a:noFill/>
            </a:ln>
          </p:spPr>
        </p:sp>
        <p:sp>
          <p:nvSpPr>
            <p:cNvPr id="30" name="Freeform: Shape 29">
              <a:extLst>
                <a:ext uri="{FF2B5EF4-FFF2-40B4-BE49-F238E27FC236}">
                  <a16:creationId xmlns:a16="http://schemas.microsoft.com/office/drawing/2014/main" id="{AEAB3F63-F117-4894-8837-F10B880AC5DA}"/>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Settings</a:t>
              </a:r>
            </a:p>
          </p:txBody>
        </p:sp>
      </p:grpSp>
    </p:spTree>
    <p:extLst>
      <p:ext uri="{BB962C8B-B14F-4D97-AF65-F5344CB8AC3E}">
        <p14:creationId xmlns:p14="http://schemas.microsoft.com/office/powerpoint/2010/main" val="201597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FB26A0-E7A9-4870-9FDC-8EC4157BFE07}"/>
                  </a:ext>
                </a:extLst>
              </p:cNvPr>
              <p:cNvSpPr txBox="1"/>
              <p:nvPr/>
            </p:nvSpPr>
            <p:spPr>
              <a:xfrm>
                <a:off x="1940873" y="5691317"/>
                <a:ext cx="8585555" cy="29956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5</m:t>
                          </m:r>
                        </m:e>
                        <m:sub>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𝑟𝑒𝑔𝑖𝑠𝑡𝑟𝑎𝑡𝑖𝑜𝑛𝑠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𝑜𝑛𝑙𝑦</m:t>
                          </m:r>
                          <m:r>
                            <a:rPr lang="en-US" b="0" i="1" smtClean="0">
                              <a:latin typeface="Cambria Math" panose="02040503050406030204" pitchFamily="18" charset="0"/>
                            </a:rPr>
                            <m:t> </m:t>
                          </m:r>
                          <m:r>
                            <a:rPr lang="en-US" b="0" i="1" smtClean="0">
                              <a:latin typeface="Cambria Math" panose="02040503050406030204" pitchFamily="18" charset="0"/>
                            </a:rPr>
                            <m:t>𝑝𝑢𝑏𝑙𝑖𝑠h𝑒𝑑</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𝑒𝑣𝑒𝑛𝑡</m:t>
                          </m:r>
                          <m:r>
                            <a:rPr lang="en-US" b="0" i="1" smtClean="0">
                              <a:latin typeface="Cambria Math" panose="02040503050406030204" pitchFamily="18" charset="0"/>
                            </a:rPr>
                            <m:t> </m:t>
                          </m:r>
                          <m:r>
                            <a:rPr lang="en-US" b="0" i="1" smtClean="0">
                              <a:latin typeface="Cambria Math" panose="02040503050406030204" pitchFamily="18" charset="0"/>
                            </a:rPr>
                            <m:t>𝑝𝑎𝑔𝑒</m:t>
                          </m:r>
                          <m:r>
                            <a:rPr lang="en-US" b="0" i="1" smtClean="0">
                              <a:latin typeface="Cambria Math" panose="02040503050406030204" pitchFamily="18" charset="0"/>
                            </a:rPr>
                            <m:t> </m:t>
                          </m:r>
                          <m:r>
                            <a:rPr lang="en-US" b="0" i="1" smtClean="0">
                              <a:latin typeface="Cambria Math" panose="02040503050406030204" pitchFamily="18" charset="0"/>
                            </a:rPr>
                            <m:t>𝑜𝑛𝑐𝑒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𝑃𝑎𝑟𝑡𝑖𝑐𝑖𝑝𝑎𝑛𝑡</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𝑙𝑖𝑠𝑡</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𝑚𝑜𝑑𝑢𝑙𝑒</m:t>
                          </m:r>
                          <m:r>
                            <a:rPr lang="en-US" b="0" i="1" smtClean="0">
                              <a:solidFill>
                                <a:schemeClr val="accent2">
                                  <a:lumMod val="75000"/>
                                </a:schemeClr>
                              </a:solidFill>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𝑎𝑐𝑡𝑖𝑣𝑎𝑡𝑒𝑑</m:t>
                          </m:r>
                          <m:r>
                            <a:rPr lang="en-US" b="0" i="1" smtClean="0">
                              <a:latin typeface="Cambria Math" panose="02040503050406030204" pitchFamily="18" charset="0"/>
                            </a:rPr>
                            <m:t> </m:t>
                          </m:r>
                        </m:sub>
                      </m:sSub>
                    </m:oMath>
                  </m:oMathPara>
                </a14:m>
                <a:endParaRPr lang="en-US" dirty="0"/>
              </a:p>
            </p:txBody>
          </p:sp>
        </mc:Choice>
        <mc:Fallback xmlns="">
          <p:sp>
            <p:nvSpPr>
              <p:cNvPr id="13" name="TextBox 12">
                <a:extLst>
                  <a:ext uri="{FF2B5EF4-FFF2-40B4-BE49-F238E27FC236}">
                    <a16:creationId xmlns:a16="http://schemas.microsoft.com/office/drawing/2014/main" id="{6EFB26A0-E7A9-4870-9FDC-8EC4157BFE07}"/>
                  </a:ext>
                </a:extLst>
              </p:cNvPr>
              <p:cNvSpPr txBox="1">
                <a:spLocks noRot="1" noChangeAspect="1" noMove="1" noResize="1" noEditPoints="1" noAdjustHandles="1" noChangeArrowheads="1" noChangeShapeType="1" noTextEdit="1"/>
              </p:cNvSpPr>
              <p:nvPr/>
            </p:nvSpPr>
            <p:spPr>
              <a:xfrm>
                <a:off x="1940873" y="5691317"/>
                <a:ext cx="8585555" cy="299569"/>
              </a:xfrm>
              <a:prstGeom prst="rect">
                <a:avLst/>
              </a:prstGeom>
              <a:blipFill>
                <a:blip r:embed="rId3"/>
                <a:stretch>
                  <a:fillRect l="-213" b="-28571"/>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D558C5B0-DB6E-47E2-845D-9ABCC60F1862}"/>
              </a:ext>
            </a:extLst>
          </p:cNvPr>
          <p:cNvSpPr txBox="1"/>
          <p:nvPr/>
        </p:nvSpPr>
        <p:spPr>
          <a:xfrm>
            <a:off x="4498796" y="796551"/>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4"/>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7300" y="992068"/>
            <a:ext cx="553998" cy="4699249"/>
          </a:xfrm>
          <a:prstGeom prst="rect">
            <a:avLst/>
          </a:prstGeom>
          <a:solidFill>
            <a:schemeClr val="bg1"/>
          </a:solidFill>
        </p:spPr>
        <p:txBody>
          <a:bodyPr vert="eaVert" wrap="square" rtlCol="0">
            <a:spAutoFit/>
          </a:bodyPr>
          <a:lstStyle/>
          <a:p>
            <a:pPr algn="ctr"/>
            <a:r>
              <a:rPr lang="en-US" sz="2400" b="1" dirty="0">
                <a:ln w="12700">
                  <a:solidFill>
                    <a:schemeClr val="accent1"/>
                  </a:solidFill>
                  <a:prstDash val="solid"/>
                </a:ln>
                <a:solidFill>
                  <a:schemeClr val="accent1"/>
                </a:solidFill>
              </a:rPr>
              <a:t>Registration form General settings</a:t>
            </a:r>
            <a:endParaRPr lang="en-US" sz="2400" b="1" u="sng" dirty="0">
              <a:ln w="12700">
                <a:solidFill>
                  <a:schemeClr val="accent1"/>
                </a:solidFill>
                <a:prstDash val="solid"/>
              </a:ln>
              <a:solidFill>
                <a:schemeClr val="accent1"/>
              </a:solidFill>
            </a:endParaRP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464626586"/>
              </p:ext>
            </p:extLst>
          </p:nvPr>
        </p:nvGraphicFramePr>
        <p:xfrm>
          <a:off x="2171958" y="1134132"/>
          <a:ext cx="2155481" cy="930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AlternateContent xmlns:mc="http://schemas.openxmlformats.org/markup-compatibility/2006" xmlns:a14="http://schemas.microsoft.com/office/drawing/2010/main">
        <mc:Choice Requires="a14">
          <p:graphicFrame>
            <p:nvGraphicFramePr>
              <p:cNvPr id="14" name="Diagram 13">
                <a:extLst>
                  <a:ext uri="{FF2B5EF4-FFF2-40B4-BE49-F238E27FC236}">
                    <a16:creationId xmlns:a16="http://schemas.microsoft.com/office/drawing/2014/main" id="{1C737C94-2716-4D81-8CD0-81B49EBC13BD}"/>
                  </a:ext>
                </a:extLst>
              </p:cNvPr>
              <p:cNvGraphicFramePr/>
              <p:nvPr>
                <p:extLst>
                  <p:ext uri="{D42A27DB-BD31-4B8C-83A1-F6EECF244321}">
                    <p14:modId xmlns:p14="http://schemas.microsoft.com/office/powerpoint/2010/main" val="71397116"/>
                  </p:ext>
                </p:extLst>
              </p:nvPr>
            </p:nvGraphicFramePr>
            <p:xfrm>
              <a:off x="2017742" y="2563415"/>
              <a:ext cx="2152377" cy="7172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mc:Choice>
        <mc:Fallback xmlns="">
          <p:graphicFrame>
            <p:nvGraphicFramePr>
              <p:cNvPr id="14" name="Diagram 13">
                <a:extLst>
                  <a:ext uri="{FF2B5EF4-FFF2-40B4-BE49-F238E27FC236}">
                    <a16:creationId xmlns:a16="http://schemas.microsoft.com/office/drawing/2014/main" id="{1C737C94-2716-4D81-8CD0-81B49EBC13BD}"/>
                  </a:ext>
                </a:extLst>
              </p:cNvPr>
              <p:cNvGraphicFramePr/>
              <p:nvPr>
                <p:extLst>
                  <p:ext uri="{D42A27DB-BD31-4B8C-83A1-F6EECF244321}">
                    <p14:modId xmlns:p14="http://schemas.microsoft.com/office/powerpoint/2010/main" val="71397116"/>
                  </p:ext>
                </p:extLst>
              </p:nvPr>
            </p:nvGraphicFramePr>
            <p:xfrm>
              <a:off x="2017742" y="2563415"/>
              <a:ext cx="2152377" cy="7172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mc:Fallback>
      </mc:AlternateContent>
      <p:grpSp>
        <p:nvGrpSpPr>
          <p:cNvPr id="7" name="Group 6">
            <a:extLst>
              <a:ext uri="{FF2B5EF4-FFF2-40B4-BE49-F238E27FC236}">
                <a16:creationId xmlns:a16="http://schemas.microsoft.com/office/drawing/2014/main" id="{FFE09827-A870-4E53-A52F-6C7C305C2DB5}"/>
              </a:ext>
            </a:extLst>
          </p:cNvPr>
          <p:cNvGrpSpPr/>
          <p:nvPr/>
        </p:nvGrpSpPr>
        <p:grpSpPr>
          <a:xfrm>
            <a:off x="916745" y="1134133"/>
            <a:ext cx="7284863" cy="5014741"/>
            <a:chOff x="916744" y="1134132"/>
            <a:chExt cx="7284863" cy="5014741"/>
          </a:xfrm>
        </p:grpSpPr>
        <p:grpSp>
          <p:nvGrpSpPr>
            <p:cNvPr id="9" name="Group 8">
              <a:extLst>
                <a:ext uri="{FF2B5EF4-FFF2-40B4-BE49-F238E27FC236}">
                  <a16:creationId xmlns:a16="http://schemas.microsoft.com/office/drawing/2014/main" id="{48738948-BD9C-4E88-915D-B6CEF7048D63}"/>
                </a:ext>
              </a:extLst>
            </p:cNvPr>
            <p:cNvGrpSpPr/>
            <p:nvPr/>
          </p:nvGrpSpPr>
          <p:grpSpPr>
            <a:xfrm>
              <a:off x="916744" y="1134132"/>
              <a:ext cx="7284863" cy="501474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a:t>
                </a:r>
              </a:p>
            </p:txBody>
          </p:sp>
          <p:sp>
            <p:nvSpPr>
              <p:cNvPr id="12" name="Freeform: Shape 11">
                <a:extLst>
                  <a:ext uri="{FF2B5EF4-FFF2-40B4-BE49-F238E27FC236}">
                    <a16:creationId xmlns:a16="http://schemas.microsoft.com/office/drawing/2014/main" id="{B40E8FD9-2936-411B-9E8F-5B5DD75DA625}"/>
                  </a:ext>
                </a:extLst>
              </p:cNvPr>
              <p:cNvSpPr/>
              <p:nvPr/>
            </p:nvSpPr>
            <p:spPr>
              <a:xfrm>
                <a:off x="4354608" y="1166683"/>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Enable the option to hide the representation type section from the </a:t>
                </a:r>
                <a:r>
                  <a:rPr lang="en-US" sz="1600" kern="1200" dirty="0" err="1">
                    <a:solidFill>
                      <a:srgbClr val="000000">
                        <a:hueOff val="0"/>
                        <a:satOff val="0"/>
                        <a:lumOff val="0"/>
                        <a:alphaOff val="0"/>
                      </a:srgbClr>
                    </a:solidFill>
                    <a:latin typeface="Calibri" panose="020F0502020204030204"/>
                    <a:ea typeface="+mn-ea"/>
                    <a:cs typeface="+mn-cs"/>
                  </a:rPr>
                  <a:t>regform</a:t>
                </a:r>
                <a:endParaRPr lang="en-US" sz="1600" kern="1200" dirty="0">
                  <a:solidFill>
                    <a:srgbClr val="000000">
                      <a:hueOff val="0"/>
                      <a:satOff val="0"/>
                      <a:lumOff val="0"/>
                      <a:alphaOff val="0"/>
                    </a:srgbClr>
                  </a:solidFill>
                  <a:latin typeface="Calibri" panose="020F0502020204030204"/>
                  <a:ea typeface="+mn-ea"/>
                  <a:cs typeface="+mn-cs"/>
                </a:endParaRPr>
              </a:p>
            </p:txBody>
          </p:sp>
        </p:grpSp>
        <p:sp>
          <p:nvSpPr>
            <p:cNvPr id="17" name="TextBox 16">
              <a:extLst>
                <a:ext uri="{FF2B5EF4-FFF2-40B4-BE49-F238E27FC236}">
                  <a16:creationId xmlns:a16="http://schemas.microsoft.com/office/drawing/2014/main" id="{CB04270D-393E-4270-A9DB-2AB692ABB893}"/>
                </a:ext>
              </a:extLst>
            </p:cNvPr>
            <p:cNvSpPr txBox="1"/>
            <p:nvPr/>
          </p:nvSpPr>
          <p:spPr>
            <a:xfrm>
              <a:off x="4354608" y="2485269"/>
              <a:ext cx="3537089" cy="2492990"/>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Enable the option to display the registrations from this form on the event page</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Enabling, will display </a:t>
              </a:r>
              <a:r>
                <a:rPr lang="en-US" sz="1600" dirty="0">
                  <a:solidFill>
                    <a:schemeClr val="accent2">
                      <a:lumMod val="75000"/>
                    </a:schemeClr>
                  </a:solidFill>
                  <a:latin typeface="Calibri" panose="020F0502020204030204"/>
                </a:rPr>
                <a:t>three</a:t>
              </a:r>
              <a:r>
                <a:rPr lang="en-US" sz="1600" dirty="0">
                  <a:solidFill>
                    <a:srgbClr val="000000">
                      <a:hueOff val="0"/>
                      <a:satOff val="0"/>
                      <a:lumOff val="0"/>
                      <a:alphaOff val="0"/>
                    </a:srgbClr>
                  </a:solidFill>
                  <a:latin typeface="Calibri" panose="020F0502020204030204"/>
                </a:rPr>
                <a:t> additional config:</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dirty="0">
                  <a:solidFill>
                    <a:srgbClr val="C00000"/>
                  </a:solidFill>
                  <a:latin typeface="Calibri" panose="020F0502020204030204"/>
                  <a:ea typeface="+mn-ea"/>
                  <a:cs typeface="+mn-cs"/>
                </a:rPr>
                <a:t>Published representation types</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dirty="0">
                  <a:solidFill>
                    <a:srgbClr val="00B050"/>
                  </a:solidFill>
                  <a:latin typeface="Calibri" panose="020F0502020204030204"/>
                  <a:ea typeface="+mn-ea"/>
                  <a:cs typeface="+mn-cs"/>
                </a:rPr>
                <a:t>Published only to approved</a:t>
              </a:r>
            </a:p>
            <a:p>
              <a:pPr marL="1200150" lvl="2" indent="-285750" defTabSz="711200">
                <a:lnSpc>
                  <a:spcPct val="90000"/>
                </a:lnSpc>
                <a:spcBef>
                  <a:spcPct val="0"/>
                </a:spcBef>
                <a:spcAft>
                  <a:spcPct val="15000"/>
                </a:spcAft>
                <a:buFont typeface="Calibri" panose="020F0502020204030204" pitchFamily="34" charset="0"/>
                <a:buChar char="→"/>
              </a:pPr>
              <a:r>
                <a:rPr lang="en-US" sz="1600" kern="1200" dirty="0">
                  <a:solidFill>
                    <a:srgbClr val="00B050"/>
                  </a:solidFill>
                  <a:latin typeface="Calibri" panose="020F0502020204030204"/>
                  <a:ea typeface="+mn-ea"/>
                  <a:cs typeface="+mn-cs"/>
                </a:rPr>
                <a:t>Published only to representation types</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dirty="0">
                  <a:solidFill>
                    <a:srgbClr val="0090C9"/>
                  </a:solidFill>
                  <a:latin typeface="Calibri" panose="020F0502020204030204"/>
                  <a:ea typeface="+mn-ea"/>
                  <a:cs typeface="+mn-cs"/>
                </a:rPr>
                <a:t>Allow hiding participation</a:t>
              </a:r>
            </a:p>
          </p:txBody>
        </p:sp>
      </p:gr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8212" y="171173"/>
            <a:ext cx="457200" cy="457200"/>
          </a:xfrm>
          <a:prstGeom prst="rect">
            <a:avLst/>
          </a:prstGeom>
        </p:spPr>
      </p:pic>
      <p:sp>
        <p:nvSpPr>
          <p:cNvPr id="25" name="TextBox 24">
            <a:extLst>
              <a:ext uri="{FF2B5EF4-FFF2-40B4-BE49-F238E27FC236}">
                <a16:creationId xmlns:a16="http://schemas.microsoft.com/office/drawing/2014/main" id="{57BC2223-9EAF-490D-889B-A395CF3D2D1F}"/>
              </a:ext>
            </a:extLst>
          </p:cNvPr>
          <p:cNvSpPr txBox="1"/>
          <p:nvPr/>
        </p:nvSpPr>
        <p:spPr>
          <a:xfrm>
            <a:off x="7997774" y="2485270"/>
            <a:ext cx="4124967" cy="2197525"/>
          </a:xfrm>
          <a:prstGeom prst="rect">
            <a:avLst/>
          </a:prstGeom>
          <a:solidFill>
            <a:schemeClr val="bg1"/>
          </a:solidFill>
        </p:spPr>
        <p:txBody>
          <a:bodyPr wrap="square" rtlCol="0">
            <a:spAutoFit/>
          </a:bodyPr>
          <a:lstStyle/>
          <a:p>
            <a:pPr marL="171450"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De facto, option is disabled</a:t>
            </a:r>
            <a:endParaRPr lang="en-US" sz="1600" kern="1200" dirty="0">
              <a:solidFill>
                <a:srgbClr val="C00000"/>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kern="1200" dirty="0">
                <a:solidFill>
                  <a:srgbClr val="C00000"/>
                </a:solidFill>
                <a:latin typeface="Calibri" panose="020F0502020204030204"/>
                <a:ea typeface="+mn-ea"/>
                <a:cs typeface="+mn-cs"/>
              </a:rPr>
              <a:t>Registrations of the selected representation types will be displayed on the event page, when a specific or a subset of the </a:t>
            </a:r>
            <a:r>
              <a:rPr lang="en-US" sz="1600" kern="1200" dirty="0" err="1">
                <a:solidFill>
                  <a:srgbClr val="C00000"/>
                </a:solidFill>
                <a:latin typeface="Calibri" panose="020F0502020204030204"/>
                <a:ea typeface="+mn-ea"/>
                <a:cs typeface="+mn-cs"/>
              </a:rPr>
              <a:t>reptype</a:t>
            </a:r>
            <a:r>
              <a:rPr lang="en-US" sz="1600" kern="1200" dirty="0">
                <a:solidFill>
                  <a:srgbClr val="C00000"/>
                </a:solidFill>
                <a:latin typeface="Calibri" panose="020F0502020204030204"/>
                <a:ea typeface="+mn-ea"/>
                <a:cs typeface="+mn-cs"/>
              </a:rPr>
              <a:t> is selected in the config.</a:t>
            </a:r>
          </a:p>
          <a:p>
            <a:pPr marL="171450" lvl="0" indent="-171450" algn="l" defTabSz="711200">
              <a:lnSpc>
                <a:spcPct val="90000"/>
              </a:lnSpc>
              <a:spcBef>
                <a:spcPct val="0"/>
              </a:spcBef>
              <a:spcAft>
                <a:spcPct val="15000"/>
              </a:spcAft>
              <a:buChar char="•"/>
            </a:pPr>
            <a:r>
              <a:rPr lang="en-US" sz="1600" kern="1200" dirty="0">
                <a:solidFill>
                  <a:srgbClr val="00B050"/>
                </a:solidFill>
                <a:latin typeface="Calibri" panose="020F0502020204030204"/>
                <a:ea typeface="+mn-ea"/>
                <a:cs typeface="+mn-cs"/>
              </a:rPr>
              <a:t>Restrict access to the participant list only to approved registrants + </a:t>
            </a:r>
            <a:r>
              <a:rPr lang="en-US" sz="1600" kern="1200" dirty="0" err="1">
                <a:solidFill>
                  <a:srgbClr val="00B050"/>
                </a:solidFill>
                <a:latin typeface="Calibri" panose="020F0502020204030204"/>
                <a:ea typeface="+mn-ea"/>
                <a:cs typeface="+mn-cs"/>
              </a:rPr>
              <a:t>reptype</a:t>
            </a:r>
            <a:r>
              <a:rPr lang="en-US" sz="1600" kern="1200" dirty="0">
                <a:solidFill>
                  <a:srgbClr val="00B050"/>
                </a:solidFill>
                <a:latin typeface="Calibri" panose="020F0502020204030204"/>
                <a:ea typeface="+mn-ea"/>
                <a:cs typeface="+mn-cs"/>
              </a:rPr>
              <a:t> (if configured)</a:t>
            </a:r>
          </a:p>
          <a:p>
            <a:pPr marL="171450" lvl="0" indent="-171450" algn="l" defTabSz="711200">
              <a:lnSpc>
                <a:spcPct val="90000"/>
              </a:lnSpc>
              <a:spcBef>
                <a:spcPct val="0"/>
              </a:spcBef>
              <a:spcAft>
                <a:spcPct val="15000"/>
              </a:spcAft>
              <a:buChar char="•"/>
            </a:pPr>
            <a:r>
              <a:rPr lang="en-US" sz="1600" kern="1200" dirty="0">
                <a:solidFill>
                  <a:srgbClr val="0090C9"/>
                </a:solidFill>
                <a:latin typeface="Calibri" panose="020F0502020204030204"/>
                <a:ea typeface="+mn-ea"/>
                <a:cs typeface="+mn-cs"/>
              </a:rPr>
              <a:t>Allow registrants to choose their visibility in the participant list</a:t>
            </a:r>
          </a:p>
        </p:txBody>
      </p:sp>
      <p:sp>
        <p:nvSpPr>
          <p:cNvPr id="28" name="Freeform: Shape 27">
            <a:extLst>
              <a:ext uri="{FF2B5EF4-FFF2-40B4-BE49-F238E27FC236}">
                <a16:creationId xmlns:a16="http://schemas.microsoft.com/office/drawing/2014/main" id="{1CD65BD6-6428-4909-8009-AFC497DFD469}"/>
              </a:ext>
            </a:extLst>
          </p:cNvPr>
          <p:cNvSpPr/>
          <p:nvPr/>
        </p:nvSpPr>
        <p:spPr>
          <a:xfrm>
            <a:off x="7994738" y="1164217"/>
            <a:ext cx="361296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De facto, option is disabled</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 default </a:t>
            </a:r>
            <a:r>
              <a:rPr lang="en-US" sz="1600" kern="1200" dirty="0" err="1">
                <a:solidFill>
                  <a:srgbClr val="000000">
                    <a:hueOff val="0"/>
                    <a:satOff val="0"/>
                    <a:lumOff val="0"/>
                    <a:alphaOff val="0"/>
                  </a:srgbClr>
                </a:solidFill>
                <a:latin typeface="Calibri" panose="020F0502020204030204"/>
                <a:ea typeface="+mn-ea"/>
                <a:cs typeface="+mn-cs"/>
              </a:rPr>
              <a:t>reptype</a:t>
            </a:r>
            <a:r>
              <a:rPr lang="en-US" sz="1600" kern="1200" dirty="0">
                <a:solidFill>
                  <a:srgbClr val="000000">
                    <a:hueOff val="0"/>
                    <a:satOff val="0"/>
                    <a:lumOff val="0"/>
                    <a:alphaOff val="0"/>
                  </a:srgbClr>
                </a:solidFill>
                <a:latin typeface="Calibri" panose="020F0502020204030204"/>
                <a:ea typeface="+mn-ea"/>
                <a:cs typeface="+mn-cs"/>
              </a:rPr>
              <a:t> must be assigned</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A default entity must be associated to the registration when the registrant doesn't choose an entity represented </a:t>
            </a:r>
          </a:p>
        </p:txBody>
      </p:sp>
      <p:graphicFrame>
        <p:nvGraphicFramePr>
          <p:cNvPr id="23" name="Diagram 22">
            <a:extLst>
              <a:ext uri="{FF2B5EF4-FFF2-40B4-BE49-F238E27FC236}">
                <a16:creationId xmlns:a16="http://schemas.microsoft.com/office/drawing/2014/main" id="{E3C36408-EF6B-4C52-8536-083145A477E8}"/>
              </a:ext>
            </a:extLst>
          </p:cNvPr>
          <p:cNvGraphicFramePr/>
          <p:nvPr>
            <p:extLst>
              <p:ext uri="{D42A27DB-BD31-4B8C-83A1-F6EECF244321}">
                <p14:modId xmlns:p14="http://schemas.microsoft.com/office/powerpoint/2010/main" val="2188568723"/>
              </p:ext>
            </p:extLst>
          </p:nvPr>
        </p:nvGraphicFramePr>
        <p:xfrm>
          <a:off x="2144854" y="4473512"/>
          <a:ext cx="2155481" cy="930641"/>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4" name="Freeform: Shape 23">
            <a:extLst>
              <a:ext uri="{FF2B5EF4-FFF2-40B4-BE49-F238E27FC236}">
                <a16:creationId xmlns:a16="http://schemas.microsoft.com/office/drawing/2014/main" id="{C366E204-1572-4F19-833A-02F02D18B230}"/>
              </a:ext>
            </a:extLst>
          </p:cNvPr>
          <p:cNvSpPr/>
          <p:nvPr/>
        </p:nvSpPr>
        <p:spPr>
          <a:xfrm>
            <a:off x="4327439" y="4890481"/>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Enable the option to show check-in status publicly on the event page</a:t>
            </a:r>
          </a:p>
        </p:txBody>
      </p:sp>
      <p:sp>
        <p:nvSpPr>
          <p:cNvPr id="26" name="Freeform: Shape 25">
            <a:extLst>
              <a:ext uri="{FF2B5EF4-FFF2-40B4-BE49-F238E27FC236}">
                <a16:creationId xmlns:a16="http://schemas.microsoft.com/office/drawing/2014/main" id="{0CB34CAA-F49F-40BC-964E-8AD5692BF74D}"/>
              </a:ext>
            </a:extLst>
          </p:cNvPr>
          <p:cNvSpPr/>
          <p:nvPr/>
        </p:nvSpPr>
        <p:spPr>
          <a:xfrm>
            <a:off x="7994738" y="5029640"/>
            <a:ext cx="3612963" cy="693315"/>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 checkmark appears in front of the registration </a:t>
            </a:r>
          </a:p>
        </p:txBody>
      </p:sp>
    </p:spTree>
    <p:extLst>
      <p:ext uri="{BB962C8B-B14F-4D97-AF65-F5344CB8AC3E}">
        <p14:creationId xmlns:p14="http://schemas.microsoft.com/office/powerpoint/2010/main" val="387514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FB26A0-E7A9-4870-9FDC-8EC4157BFE07}"/>
                  </a:ext>
                </a:extLst>
              </p:cNvPr>
              <p:cNvSpPr txBox="1"/>
              <p:nvPr/>
            </p:nvSpPr>
            <p:spPr>
              <a:xfrm>
                <a:off x="1940873" y="5691317"/>
                <a:ext cx="9409755" cy="29956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5</m:t>
                          </m:r>
                        </m:e>
                        <m:sub>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𝑃𝑎𝑟𝑡𝑖𝑐𝑖𝑝𝑎𝑛𝑡</m:t>
                          </m:r>
                          <m:r>
                            <a:rPr lang="en-US" b="0" i="1" smtClean="0">
                              <a:latin typeface="Cambria Math" panose="02040503050406030204" pitchFamily="18" charset="0"/>
                            </a:rPr>
                            <m:t> </m:t>
                          </m:r>
                          <m:r>
                            <a:rPr lang="en-US" b="0" i="1" smtClean="0">
                              <a:latin typeface="Cambria Math" panose="02040503050406030204" pitchFamily="18" charset="0"/>
                            </a:rPr>
                            <m:t>𝑙𝑖𝑠𝑡</m:t>
                          </m:r>
                          <m:r>
                            <a:rPr lang="en-US" b="0" i="1" smtClean="0">
                              <a:latin typeface="Cambria Math" panose="02040503050406030204" pitchFamily="18" charset="0"/>
                            </a:rPr>
                            <m:t> </m:t>
                          </m:r>
                          <m:r>
                            <a:rPr lang="en-US" b="0" i="1" smtClean="0">
                              <a:latin typeface="Cambria Math" panose="02040503050406030204" pitchFamily="18" charset="0"/>
                            </a:rPr>
                            <m:t>𝑚𝑜𝑑𝑢𝑙𝑒</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𝑑𝑒𝑝𝑒𝑛𝑑𝑒𝑛𝑡</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𝑐𝑜𝑛𝑓𝑖𝑔</m:t>
                          </m:r>
                          <m:r>
                            <a:rPr lang="en-US" b="0" i="1" smtClean="0">
                              <a:latin typeface="Cambria Math" panose="02040503050406030204" pitchFamily="18" charset="0"/>
                            </a:rPr>
                            <m:t> </m:t>
                          </m:r>
                          <m:r>
                            <a:rPr lang="en-US" b="0" i="1" smtClean="0">
                              <a:latin typeface="Cambria Math" panose="02040503050406030204" pitchFamily="18" charset="0"/>
                            </a:rPr>
                            <m:t>𝑢𝑛𝑑𝑒𝑟</m:t>
                          </m:r>
                          <m:r>
                            <a:rPr lang="en-US" b="0" i="1" smtClean="0">
                              <a:latin typeface="Cambria Math" panose="02040503050406030204" pitchFamily="18" charset="0"/>
                            </a:rPr>
                            <m:t> </m:t>
                          </m:r>
                          <m:r>
                            <a:rPr lang="en-US" b="0" i="1" smtClean="0">
                              <a:latin typeface="Cambria Math" panose="02040503050406030204" pitchFamily="18" charset="0"/>
                            </a:rPr>
                            <m:t>𝑟𝑒𝑔𝑓𝑜𝑟𝑚</m:t>
                          </m:r>
                          <m:r>
                            <a:rPr lang="en-US" b="0" i="1" smtClean="0">
                              <a:latin typeface="Cambria Math" panose="02040503050406030204" pitchFamily="18" charset="0"/>
                            </a:rPr>
                            <m:t> </m:t>
                          </m:r>
                          <m:r>
                            <a:rPr lang="en-US" b="0" i="1" smtClean="0">
                              <a:latin typeface="Cambria Math" panose="02040503050406030204" pitchFamily="18" charset="0"/>
                            </a:rPr>
                            <m:t>𝑔𝑒𝑛𝑒𝑟𝑎𝑙</m:t>
                          </m:r>
                          <m:r>
                            <a:rPr lang="en-US" b="0" i="1" smtClean="0">
                              <a:latin typeface="Cambria Math" panose="02040503050406030204" pitchFamily="18" charset="0"/>
                            </a:rPr>
                            <m:t> </m:t>
                          </m:r>
                          <m:r>
                            <a:rPr lang="en-US" b="0" i="1" smtClean="0">
                              <a:latin typeface="Cambria Math" panose="02040503050406030204" pitchFamily="18" charset="0"/>
                            </a:rPr>
                            <m:t>𝑠𝑒𝑡𝑡𝑖𝑛𝑔𝑠</m:t>
                          </m:r>
                          <m:r>
                            <a:rPr lang="en-US" b="0" i="1" smtClean="0">
                              <a:latin typeface="Cambria Math" panose="02040503050406030204" pitchFamily="18" charset="0"/>
                            </a:rPr>
                            <m:t> →</m:t>
                          </m:r>
                          <m:r>
                            <a:rPr lang="en-US" b="0" i="1" smtClean="0">
                              <a:latin typeface="Cambria Math" panose="02040503050406030204" pitchFamily="18" charset="0"/>
                            </a:rPr>
                            <m:t>𝑝𝑢𝑏𝑙𝑖𝑠h</m:t>
                          </m:r>
                          <m:r>
                            <a:rPr lang="en-US" b="0" i="1" smtClean="0">
                              <a:latin typeface="Cambria Math" panose="02040503050406030204" pitchFamily="18" charset="0"/>
                            </a:rPr>
                            <m:t> </m:t>
                          </m:r>
                          <m:r>
                            <a:rPr lang="en-US" b="0" i="1" smtClean="0">
                              <a:latin typeface="Cambria Math" panose="02040503050406030204" pitchFamily="18" charset="0"/>
                            </a:rPr>
                            <m:t>𝑟𝑒𝑔𝑖𝑠𝑡𝑟𝑎𝑡𝑖𝑜𝑛𝑠</m:t>
                          </m:r>
                        </m:sub>
                      </m:sSub>
                    </m:oMath>
                  </m:oMathPara>
                </a14:m>
                <a:endParaRPr lang="en-US" dirty="0"/>
              </a:p>
            </p:txBody>
          </p:sp>
        </mc:Choice>
        <mc:Fallback xmlns="">
          <p:sp>
            <p:nvSpPr>
              <p:cNvPr id="13" name="TextBox 12">
                <a:extLst>
                  <a:ext uri="{FF2B5EF4-FFF2-40B4-BE49-F238E27FC236}">
                    <a16:creationId xmlns:a16="http://schemas.microsoft.com/office/drawing/2014/main" id="{6EFB26A0-E7A9-4870-9FDC-8EC4157BFE07}"/>
                  </a:ext>
                </a:extLst>
              </p:cNvPr>
              <p:cNvSpPr txBox="1">
                <a:spLocks noRot="1" noChangeAspect="1" noMove="1" noResize="1" noEditPoints="1" noAdjustHandles="1" noChangeArrowheads="1" noChangeShapeType="1" noTextEdit="1"/>
              </p:cNvSpPr>
              <p:nvPr/>
            </p:nvSpPr>
            <p:spPr>
              <a:xfrm>
                <a:off x="1940873" y="5691317"/>
                <a:ext cx="9409755" cy="299569"/>
              </a:xfrm>
              <a:prstGeom prst="rect">
                <a:avLst/>
              </a:prstGeom>
              <a:blipFill>
                <a:blip r:embed="rId3"/>
                <a:stretch>
                  <a:fillRect l="-583" r="-453" b="-28571"/>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D558C5B0-DB6E-47E2-845D-9ABCC60F1862}"/>
              </a:ext>
            </a:extLst>
          </p:cNvPr>
          <p:cNvSpPr txBox="1"/>
          <p:nvPr/>
        </p:nvSpPr>
        <p:spPr>
          <a:xfrm>
            <a:off x="6103762" y="796551"/>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4"/>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3963805640"/>
                  </p:ext>
                </p:extLst>
              </p:nvPr>
            </p:nvGraphicFramePr>
            <p:xfrm>
              <a:off x="2171958" y="1134133"/>
              <a:ext cx="2155481" cy="930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3963805640"/>
                  </p:ext>
                </p:extLst>
              </p:nvPr>
            </p:nvGraphicFramePr>
            <p:xfrm>
              <a:off x="2171958" y="1134133"/>
              <a:ext cx="2155481" cy="93064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9" name="Group 8">
            <a:extLst>
              <a:ext uri="{FF2B5EF4-FFF2-40B4-BE49-F238E27FC236}">
                <a16:creationId xmlns:a16="http://schemas.microsoft.com/office/drawing/2014/main" id="{48738948-BD9C-4E88-915D-B6CEF7048D63}"/>
              </a:ext>
            </a:extLst>
          </p:cNvPr>
          <p:cNvGrpSpPr/>
          <p:nvPr/>
        </p:nvGrpSpPr>
        <p:grpSpPr>
          <a:xfrm>
            <a:off x="916745" y="1134133"/>
            <a:ext cx="7284863" cy="501474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a:t>
              </a:r>
            </a:p>
          </p:txBody>
        </p:sp>
        <p:sp>
          <p:nvSpPr>
            <p:cNvPr id="12" name="Freeform: Shape 11">
              <a:extLst>
                <a:ext uri="{FF2B5EF4-FFF2-40B4-BE49-F238E27FC236}">
                  <a16:creationId xmlns:a16="http://schemas.microsoft.com/office/drawing/2014/main" id="{B40E8FD9-2936-411B-9E8F-5B5DD75DA625}"/>
                </a:ext>
              </a:extLst>
            </p:cNvPr>
            <p:cNvSpPr/>
            <p:nvPr/>
          </p:nvSpPr>
          <p:spPr>
            <a:xfrm>
              <a:off x="5686430" y="2308908"/>
              <a:ext cx="2514979"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Customize how the registrations are shown on the participant list page.</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Merge forms Show all the registrations together, regardless of which form they came from</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Show/hide </a:t>
              </a:r>
              <a:r>
                <a:rPr lang="en-US" sz="1600" dirty="0" err="1">
                  <a:solidFill>
                    <a:srgbClr val="000000">
                      <a:hueOff val="0"/>
                      <a:satOff val="0"/>
                      <a:lumOff val="0"/>
                      <a:alphaOff val="0"/>
                    </a:srgbClr>
                  </a:solidFill>
                  <a:latin typeface="Calibri" panose="020F0502020204030204"/>
                </a:rPr>
                <a:t>regforms</a:t>
              </a:r>
              <a:endParaRPr lang="en-US" sz="1600" dirty="0">
                <a:solidFill>
                  <a:srgbClr val="000000">
                    <a:hueOff val="0"/>
                    <a:satOff val="0"/>
                    <a:lumOff val="0"/>
                    <a:alphaOff val="0"/>
                  </a:srgbClr>
                </a:solidFill>
                <a:latin typeface="Calibri" panose="020F0502020204030204"/>
              </a:endParaRP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Show/hide columns </a:t>
              </a:r>
              <a:endParaRPr lang="en-US" sz="1600" kern="1200" dirty="0">
                <a:solidFill>
                  <a:srgbClr val="000000">
                    <a:hueOff val="0"/>
                    <a:satOff val="0"/>
                    <a:lumOff val="0"/>
                    <a:alphaOff val="0"/>
                  </a:srgbClr>
                </a:solidFill>
                <a:latin typeface="Calibri" panose="020F0502020204030204"/>
                <a:ea typeface="+mn-ea"/>
                <a:cs typeface="+mn-cs"/>
              </a:endParaRPr>
            </a:p>
          </p:txBody>
        </p:sp>
      </p:gr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212" y="171173"/>
            <a:ext cx="457200" cy="457200"/>
          </a:xfrm>
          <a:prstGeom prst="rect">
            <a:avLst/>
          </a:prstGeom>
        </p:spPr>
      </p:pic>
      <mc:AlternateContent xmlns:mc="http://schemas.openxmlformats.org/markup-compatibility/2006" xmlns:a14="http://schemas.microsoft.com/office/drawing/2010/main">
        <mc:Choice Requires="a14">
          <p:sp>
            <p:nvSpPr>
              <p:cNvPr id="28" name="Freeform: Shape 27">
                <a:extLst>
                  <a:ext uri="{FF2B5EF4-FFF2-40B4-BE49-F238E27FC236}">
                    <a16:creationId xmlns:a16="http://schemas.microsoft.com/office/drawing/2014/main" id="{1CD65BD6-6428-4909-8009-AFC497DFD469}"/>
                  </a:ext>
                </a:extLst>
              </p:cNvPr>
              <p:cNvSpPr/>
              <p:nvPr/>
            </p:nvSpPr>
            <p:spPr>
              <a:xfrm>
                <a:off x="7993627" y="3177062"/>
                <a:ext cx="419837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400" kern="1200" dirty="0">
                    <a:solidFill>
                      <a:srgbClr val="000000">
                        <a:hueOff val="0"/>
                        <a:satOff val="0"/>
                        <a:lumOff val="0"/>
                        <a:alphaOff val="0"/>
                      </a:srgbClr>
                    </a:solidFill>
                    <a:latin typeface="Calibri" panose="020F0502020204030204"/>
                    <a:ea typeface="+mn-ea"/>
                    <a:cs typeface="+mn-cs"/>
                  </a:rPr>
                  <a:t>When both forms are </a:t>
                </a:r>
                <a:r>
                  <a:rPr lang="en-US" sz="1400" kern="1200" dirty="0">
                    <a:solidFill>
                      <a:schemeClr val="accent2">
                        <a:lumMod val="75000"/>
                      </a:schemeClr>
                    </a:solidFill>
                    <a:latin typeface="Calibri" panose="020F0502020204030204"/>
                    <a:ea typeface="+mn-ea"/>
                    <a:cs typeface="+mn-cs"/>
                  </a:rPr>
                  <a:t>not merged</a:t>
                </a:r>
              </a:p>
              <a:p>
                <a:pPr marL="742950" lvl="2" indent="-285750" defTabSz="711200">
                  <a:lnSpc>
                    <a:spcPct val="90000"/>
                  </a:lnSpc>
                  <a:spcBef>
                    <a:spcPct val="0"/>
                  </a:spcBef>
                  <a:spcAft>
                    <a:spcPct val="15000"/>
                  </a:spcAft>
                  <a:buFont typeface="Wingdings" panose="05000000000000000000" pitchFamily="2" charset="2"/>
                  <a:buChar char="Ø"/>
                </a:pPr>
                <a:r>
                  <a:rPr lang="en-US" sz="1400" dirty="0">
                    <a:solidFill>
                      <a:srgbClr val="000000">
                        <a:hueOff val="0"/>
                        <a:satOff val="0"/>
                        <a:lumOff val="0"/>
                        <a:alphaOff val="0"/>
                      </a:srgbClr>
                    </a:solidFill>
                    <a:latin typeface="Calibri" panose="020F0502020204030204"/>
                  </a:rPr>
                  <a:t>Can set any columns to display for each form</a:t>
                </a:r>
              </a:p>
              <a:p>
                <a:pPr marL="742950" lvl="2" indent="-285750" defTabSz="711200">
                  <a:lnSpc>
                    <a:spcPct val="90000"/>
                  </a:lnSpc>
                  <a:spcBef>
                    <a:spcPct val="0"/>
                  </a:spcBef>
                  <a:spcAft>
                    <a:spcPct val="15000"/>
                  </a:spcAft>
                  <a:buFont typeface="Wingdings" panose="05000000000000000000" pitchFamily="2" charset="2"/>
                  <a:buChar char="Ø"/>
                </a:pPr>
                <a:r>
                  <a:rPr lang="en-US" sz="1400" kern="1200" dirty="0">
                    <a:solidFill>
                      <a:srgbClr val="000000">
                        <a:hueOff val="0"/>
                        <a:satOff val="0"/>
                        <a:lumOff val="0"/>
                        <a:alphaOff val="0"/>
                      </a:srgbClr>
                    </a:solidFill>
                    <a:latin typeface="Calibri" panose="020F0502020204030204"/>
                    <a:ea typeface="+mn-ea"/>
                    <a:cs typeface="+mn-cs"/>
                  </a:rPr>
                  <a:t>Registrations are listed </a:t>
                </a:r>
                <a:r>
                  <a:rPr lang="en-US" sz="1400" kern="1200" dirty="0">
                    <a:solidFill>
                      <a:schemeClr val="accent2">
                        <a:lumMod val="75000"/>
                      </a:schemeClr>
                    </a:solidFill>
                    <a:latin typeface="Calibri" panose="020F0502020204030204"/>
                    <a:ea typeface="+mn-ea"/>
                    <a:cs typeface="+mn-cs"/>
                  </a:rPr>
                  <a:t>with</a:t>
                </a:r>
                <a:r>
                  <a:rPr lang="en-US" sz="1400" kern="1200" dirty="0">
                    <a:solidFill>
                      <a:srgbClr val="000000">
                        <a:hueOff val="0"/>
                        <a:satOff val="0"/>
                        <a:lumOff val="0"/>
                        <a:alphaOff val="0"/>
                      </a:srgbClr>
                    </a:solidFill>
                    <a:latin typeface="Calibri" panose="020F0502020204030204"/>
                    <a:ea typeface="+mn-ea"/>
                    <a:cs typeface="+mn-cs"/>
                  </a:rPr>
                  <a:t> the distinction about the forms (Registration form title)</a:t>
                </a:r>
              </a:p>
              <a:p>
                <a:pPr marL="742950" lvl="2" indent="-285750" defTabSz="711200">
                  <a:lnSpc>
                    <a:spcPct val="90000"/>
                  </a:lnSpc>
                  <a:spcBef>
                    <a:spcPct val="0"/>
                  </a:spcBef>
                  <a:spcAft>
                    <a:spcPct val="15000"/>
                  </a:spcAft>
                  <a:buFont typeface="Wingdings" panose="05000000000000000000" pitchFamily="2" charset="2"/>
                  <a:buChar char="Ø"/>
                </a:pPr>
                <a:r>
                  <a:rPr lang="en-US" sz="1400" dirty="0">
                    <a:solidFill>
                      <a:srgbClr val="000000">
                        <a:hueOff val="0"/>
                        <a:satOff val="0"/>
                        <a:lumOff val="0"/>
                        <a:alphaOff val="0"/>
                      </a:srgbClr>
                    </a:solidFill>
                    <a:latin typeface="Calibri" panose="020F0502020204030204"/>
                  </a:rPr>
                  <a:t>Can also hide the registration form</a:t>
                </a:r>
              </a:p>
              <a:p>
                <a:pPr marL="285750" lvl="1" indent="-285750" defTabSz="711200">
                  <a:lnSpc>
                    <a:spcPct val="90000"/>
                  </a:lnSpc>
                  <a:spcBef>
                    <a:spcPct val="0"/>
                  </a:spcBef>
                  <a:spcAft>
                    <a:spcPct val="15000"/>
                  </a:spcAft>
                  <a:buFont typeface="Calibri" panose="020F0502020204030204" pitchFamily="34" charset="0"/>
                  <a:buChar char="•"/>
                </a:pPr>
                <a:r>
                  <a:rPr lang="en-US" sz="1400" dirty="0">
                    <a:solidFill>
                      <a:srgbClr val="000000">
                        <a:hueOff val="0"/>
                        <a:satOff val="0"/>
                        <a:lumOff val="0"/>
                        <a:alphaOff val="0"/>
                      </a:srgbClr>
                    </a:solidFill>
                    <a:latin typeface="Calibri" panose="020F0502020204030204"/>
                  </a:rPr>
                  <a:t>When both forms are </a:t>
                </a:r>
                <a:r>
                  <a:rPr lang="en-US" sz="1400" dirty="0">
                    <a:solidFill>
                      <a:schemeClr val="accent2">
                        <a:lumMod val="75000"/>
                      </a:schemeClr>
                    </a:solidFill>
                    <a:latin typeface="Calibri" panose="020F0502020204030204"/>
                  </a:rPr>
                  <a:t>merged</a:t>
                </a:r>
              </a:p>
              <a:p>
                <a:pPr marL="742950" lvl="2" indent="-285750" defTabSz="711200">
                  <a:lnSpc>
                    <a:spcPct val="90000"/>
                  </a:lnSpc>
                  <a:spcBef>
                    <a:spcPct val="0"/>
                  </a:spcBef>
                  <a:spcAft>
                    <a:spcPct val="15000"/>
                  </a:spcAft>
                  <a:buFont typeface="Wingdings" panose="05000000000000000000" pitchFamily="2" charset="2"/>
                  <a:buChar char="Ø"/>
                </a:pPr>
                <a:r>
                  <a:rPr lang="en-US" sz="1400" dirty="0">
                    <a:solidFill>
                      <a:srgbClr val="000000">
                        <a:hueOff val="0"/>
                        <a:satOff val="0"/>
                        <a:lumOff val="0"/>
                        <a:alphaOff val="0"/>
                      </a:srgbClr>
                    </a:solidFill>
                    <a:latin typeface="Calibri" panose="020F0502020204030204"/>
                  </a:rPr>
                  <a:t>C</a:t>
                </a:r>
                <a:r>
                  <a:rPr lang="en-US" sz="1400" kern="1200" dirty="0">
                    <a:solidFill>
                      <a:srgbClr val="000000">
                        <a:hueOff val="0"/>
                        <a:satOff val="0"/>
                        <a:lumOff val="0"/>
                        <a:alphaOff val="0"/>
                      </a:srgbClr>
                    </a:solidFill>
                    <a:latin typeface="Calibri" panose="020F0502020204030204"/>
                    <a:ea typeface="+mn-ea"/>
                    <a:cs typeface="+mn-cs"/>
                  </a:rPr>
                  <a:t>an choose which fields to display and reorder them</a:t>
                </a:r>
              </a:p>
              <a:p>
                <a:pPr marL="742950" lvl="2" indent="-285750" defTabSz="711200">
                  <a:lnSpc>
                    <a:spcPct val="90000"/>
                  </a:lnSpc>
                  <a:spcBef>
                    <a:spcPct val="0"/>
                  </a:spcBef>
                  <a:spcAft>
                    <a:spcPct val="15000"/>
                  </a:spcAft>
                  <a:buFont typeface="Wingdings" panose="05000000000000000000" pitchFamily="2" charset="2"/>
                  <a:buChar char="Ø"/>
                </a:pPr>
                <a:r>
                  <a:rPr lang="en-US" sz="1400" kern="1200" dirty="0">
                    <a:solidFill>
                      <a:srgbClr val="000000">
                        <a:hueOff val="0"/>
                        <a:satOff val="0"/>
                        <a:lumOff val="0"/>
                        <a:alphaOff val="0"/>
                      </a:srgbClr>
                    </a:solidFill>
                    <a:latin typeface="Calibri" panose="020F0502020204030204"/>
                    <a:ea typeface="+mn-ea"/>
                    <a:cs typeface="+mn-cs"/>
                  </a:rPr>
                  <a:t>Registrations are listed </a:t>
                </a:r>
                <a:r>
                  <a:rPr lang="en-US" sz="1400" kern="1200" dirty="0">
                    <a:solidFill>
                      <a:schemeClr val="accent2">
                        <a:lumMod val="75000"/>
                      </a:schemeClr>
                    </a:solidFill>
                    <a:latin typeface="Calibri" panose="020F0502020204030204"/>
                    <a:ea typeface="+mn-ea"/>
                    <a:cs typeface="+mn-cs"/>
                  </a:rPr>
                  <a:t>without</a:t>
                </a:r>
                <a:r>
                  <a:rPr lang="en-US" sz="1400" kern="1200" dirty="0">
                    <a:solidFill>
                      <a:srgbClr val="000000">
                        <a:hueOff val="0"/>
                        <a:satOff val="0"/>
                        <a:lumOff val="0"/>
                        <a:alphaOff val="0"/>
                      </a:srgbClr>
                    </a:solidFill>
                    <a:latin typeface="Calibri" panose="020F0502020204030204"/>
                    <a:ea typeface="+mn-ea"/>
                    <a:cs typeface="+mn-cs"/>
                  </a:rPr>
                  <a:t> the distinction about the forms (Registration form title)</a:t>
                </a:r>
              </a:p>
              <a:p>
                <a:pPr marL="742950" lvl="2" indent="-285750" defTabSz="711200">
                  <a:lnSpc>
                    <a:spcPct val="90000"/>
                  </a:lnSpc>
                  <a:spcBef>
                    <a:spcPct val="0"/>
                  </a:spcBef>
                  <a:spcAft>
                    <a:spcPct val="15000"/>
                  </a:spcAft>
                  <a:buFont typeface="Wingdings" panose="05000000000000000000" pitchFamily="2" charset="2"/>
                  <a:buChar char="Ø"/>
                </a:pPr>
                <a:r>
                  <a:rPr lang="en-US" sz="1400" dirty="0">
                    <a:solidFill>
                      <a:srgbClr val="000000">
                        <a:hueOff val="0"/>
                        <a:satOff val="0"/>
                        <a:lumOff val="0"/>
                        <a:alphaOff val="0"/>
                      </a:srgbClr>
                    </a:solidFill>
                    <a:latin typeface="Calibri" panose="020F0502020204030204"/>
                  </a:rPr>
                  <a:t>Can also hide the registration form</a:t>
                </a:r>
              </a:p>
              <a:p>
                <a:pPr marL="742950" lvl="2" indent="-285750" defTabSz="711200">
                  <a:lnSpc>
                    <a:spcPct val="90000"/>
                  </a:lnSpc>
                  <a:spcBef>
                    <a:spcPct val="0"/>
                  </a:spcBef>
                  <a:spcAft>
                    <a:spcPct val="15000"/>
                  </a:spcAft>
                  <a:buFont typeface="Wingdings" panose="05000000000000000000" pitchFamily="2" charset="2"/>
                  <a:buChar char="Ø"/>
                </a:pPr>
                <a:r>
                  <a:rPr lang="en-US" sz="1400" kern="1200" dirty="0">
                    <a:solidFill>
                      <a:srgbClr val="000000">
                        <a:hueOff val="0"/>
                        <a:satOff val="0"/>
                        <a:lumOff val="0"/>
                        <a:alphaOff val="0"/>
                      </a:srgbClr>
                    </a:solidFill>
                    <a:latin typeface="Calibri" panose="020F0502020204030204"/>
                    <a:ea typeface="+mn-ea"/>
                    <a:cs typeface="+mn-cs"/>
                  </a:rPr>
                  <a:t>If the same registrant is registered to multiple forms </a:t>
                </a:r>
                <a:r>
                  <a:rPr lang="en-US" sz="1400" kern="1200" dirty="0">
                    <a:solidFill>
                      <a:srgbClr val="000000">
                        <a:hueOff val="0"/>
                        <a:satOff val="0"/>
                        <a:lumOff val="0"/>
                        <a:alphaOff val="0"/>
                      </a:srgbClr>
                    </a:solidFill>
                    <a:latin typeface="Calibri" panose="020F0502020204030204"/>
                    <a:ea typeface="+mn-ea"/>
                    <a:cs typeface="+mn-cs"/>
                    <a:sym typeface="Wingdings" panose="05000000000000000000" pitchFamily="2" charset="2"/>
                  </a:rPr>
                  <a:t> will appear once in the </a:t>
                </a:r>
                <a14:m>
                  <m:oMath xmlns:m="http://schemas.openxmlformats.org/officeDocument/2006/math">
                    <m:sSup>
                      <m:sSupPr>
                        <m:ctrlPr>
                          <a:rPr lang="en-US" sz="140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ctrlPr>
                      </m:sSupPr>
                      <m:e>
                        <m:r>
                          <a:rPr lang="en-US" sz="1400" b="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t>𝑃𝐿</m:t>
                        </m:r>
                      </m:e>
                      <m:sup>
                        <m:r>
                          <a:rPr lang="en-US" sz="1400" b="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t>6</m:t>
                        </m:r>
                      </m:sup>
                    </m:sSup>
                  </m:oMath>
                </a14:m>
                <a:r>
                  <a:rPr lang="en-US" sz="1400" kern="1200" dirty="0">
                    <a:solidFill>
                      <a:srgbClr val="000000">
                        <a:hueOff val="0"/>
                        <a:satOff val="0"/>
                        <a:lumOff val="0"/>
                        <a:alphaOff val="0"/>
                      </a:srgbClr>
                    </a:solidFill>
                    <a:latin typeface="Calibri" panose="020F0502020204030204"/>
                    <a:ea typeface="+mn-ea"/>
                    <a:cs typeface="+mn-cs"/>
                  </a:rPr>
                  <a:t> if there is </a:t>
                </a:r>
                <a:r>
                  <a:rPr lang="en-US" sz="1400" kern="1200" dirty="0">
                    <a:solidFill>
                      <a:schemeClr val="accent2">
                        <a:lumMod val="75000"/>
                      </a:schemeClr>
                    </a:solidFill>
                    <a:latin typeface="Calibri" panose="020F0502020204030204"/>
                    <a:ea typeface="+mn-ea"/>
                    <a:cs typeface="+mn-cs"/>
                  </a:rPr>
                  <a:t>no</a:t>
                </a:r>
                <a:r>
                  <a:rPr lang="en-US" sz="1400" kern="1200" dirty="0">
                    <a:solidFill>
                      <a:srgbClr val="000000">
                        <a:hueOff val="0"/>
                        <a:satOff val="0"/>
                        <a:lumOff val="0"/>
                        <a:alphaOff val="0"/>
                      </a:srgbClr>
                    </a:solidFill>
                    <a:latin typeface="Calibri" panose="020F0502020204030204"/>
                    <a:ea typeface="+mn-ea"/>
                    <a:cs typeface="+mn-cs"/>
                  </a:rPr>
                  <a:t> specific column is displayed. For example, Country.</a:t>
                </a:r>
              </a:p>
              <a:p>
                <a:pPr marL="742950" lvl="2" indent="-285750" defTabSz="711200">
                  <a:lnSpc>
                    <a:spcPct val="90000"/>
                  </a:lnSpc>
                  <a:spcBef>
                    <a:spcPct val="0"/>
                  </a:spcBef>
                  <a:spcAft>
                    <a:spcPct val="15000"/>
                  </a:spcAft>
                  <a:buFont typeface="Wingdings" panose="05000000000000000000" pitchFamily="2" charset="2"/>
                  <a:buChar char="Ø"/>
                </a:pPr>
                <a:r>
                  <a:rPr lang="en-US" sz="1400" kern="1200" dirty="0">
                    <a:solidFill>
                      <a:srgbClr val="000000">
                        <a:hueOff val="0"/>
                        <a:satOff val="0"/>
                        <a:lumOff val="0"/>
                        <a:alphaOff val="0"/>
                      </a:srgbClr>
                    </a:solidFill>
                    <a:latin typeface="Calibri" panose="020F0502020204030204"/>
                    <a:ea typeface="+mn-ea"/>
                    <a:cs typeface="+mn-cs"/>
                  </a:rPr>
                  <a:t>If the same registrant is registered to multiple forms </a:t>
                </a:r>
                <a:r>
                  <a:rPr lang="en-US" sz="1400" kern="1200" dirty="0">
                    <a:solidFill>
                      <a:srgbClr val="000000">
                        <a:hueOff val="0"/>
                        <a:satOff val="0"/>
                        <a:lumOff val="0"/>
                        <a:alphaOff val="0"/>
                      </a:srgbClr>
                    </a:solidFill>
                    <a:latin typeface="Calibri" panose="020F0502020204030204"/>
                    <a:ea typeface="+mn-ea"/>
                    <a:cs typeface="+mn-cs"/>
                    <a:sym typeface="Wingdings" panose="05000000000000000000" pitchFamily="2" charset="2"/>
                  </a:rPr>
                  <a:t></a:t>
                </a:r>
                <a:r>
                  <a:rPr lang="en-US" sz="1400" kern="1200" dirty="0">
                    <a:solidFill>
                      <a:srgbClr val="000000">
                        <a:hueOff val="0"/>
                        <a:satOff val="0"/>
                        <a:lumOff val="0"/>
                        <a:alphaOff val="0"/>
                      </a:srgbClr>
                    </a:solidFill>
                    <a:latin typeface="Calibri" panose="020F0502020204030204"/>
                    <a:ea typeface="+mn-ea"/>
                    <a:cs typeface="+mn-cs"/>
                  </a:rPr>
                  <a:t> will appear twice </a:t>
                </a:r>
                <a:r>
                  <a:rPr lang="en-US" sz="1400" kern="1200" dirty="0">
                    <a:solidFill>
                      <a:srgbClr val="000000">
                        <a:hueOff val="0"/>
                        <a:satOff val="0"/>
                        <a:lumOff val="0"/>
                        <a:alphaOff val="0"/>
                      </a:srgbClr>
                    </a:solidFill>
                    <a:latin typeface="Calibri" panose="020F0502020204030204"/>
                    <a:ea typeface="+mn-ea"/>
                    <a:cs typeface="+mn-cs"/>
                    <a:sym typeface="Wingdings" panose="05000000000000000000" pitchFamily="2" charset="2"/>
                  </a:rPr>
                  <a:t>in the </a:t>
                </a:r>
                <a14:m>
                  <m:oMath xmlns:m="http://schemas.openxmlformats.org/officeDocument/2006/math">
                    <m:sSup>
                      <m:sSupPr>
                        <m:ctrlPr>
                          <a:rPr lang="en-US" sz="140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ctrlPr>
                      </m:sSupPr>
                      <m:e>
                        <m:r>
                          <a:rPr lang="en-US" sz="1400" b="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t>𝑃𝐿</m:t>
                        </m:r>
                      </m:e>
                      <m:sup>
                        <m:r>
                          <a:rPr lang="en-US" sz="1400" b="0" i="1" kern="1200" smtClean="0">
                            <a:solidFill>
                              <a:srgbClr val="000000">
                                <a:hueOff val="0"/>
                                <a:satOff val="0"/>
                                <a:lumOff val="0"/>
                                <a:alphaOff val="0"/>
                              </a:srgbClr>
                            </a:solidFill>
                            <a:latin typeface="Cambria Math" panose="02040503050406030204" pitchFamily="18" charset="0"/>
                            <a:ea typeface="+mn-ea"/>
                            <a:cs typeface="+mn-cs"/>
                            <a:sym typeface="Wingdings" panose="05000000000000000000" pitchFamily="2" charset="2"/>
                          </a:rPr>
                          <m:t>6</m:t>
                        </m:r>
                      </m:sup>
                    </m:sSup>
                  </m:oMath>
                </a14:m>
                <a:r>
                  <a:rPr lang="en-US" sz="1400" kern="1200" dirty="0">
                    <a:solidFill>
                      <a:srgbClr val="000000">
                        <a:hueOff val="0"/>
                        <a:satOff val="0"/>
                        <a:lumOff val="0"/>
                        <a:alphaOff val="0"/>
                      </a:srgbClr>
                    </a:solidFill>
                    <a:latin typeface="Calibri" panose="020F0502020204030204"/>
                    <a:ea typeface="+mn-ea"/>
                    <a:cs typeface="+mn-cs"/>
                  </a:rPr>
                  <a:t> if there is </a:t>
                </a:r>
                <a:r>
                  <a:rPr lang="en-US" sz="1400" dirty="0">
                    <a:solidFill>
                      <a:schemeClr val="accent2">
                        <a:lumMod val="75000"/>
                      </a:schemeClr>
                    </a:solidFill>
                    <a:latin typeface="Calibri" panose="020F0502020204030204"/>
                  </a:rPr>
                  <a:t>a </a:t>
                </a:r>
                <a:r>
                  <a:rPr lang="en-US" sz="1400" kern="1200" dirty="0">
                    <a:solidFill>
                      <a:schemeClr val="accent2">
                        <a:lumMod val="75000"/>
                      </a:schemeClr>
                    </a:solidFill>
                    <a:latin typeface="Calibri" panose="020F0502020204030204"/>
                    <a:ea typeface="+mn-ea"/>
                    <a:cs typeface="+mn-cs"/>
                  </a:rPr>
                  <a:t>specific</a:t>
                </a:r>
                <a:r>
                  <a:rPr lang="en-US" sz="1400" kern="1200" dirty="0">
                    <a:solidFill>
                      <a:srgbClr val="000000">
                        <a:hueOff val="0"/>
                        <a:satOff val="0"/>
                        <a:lumOff val="0"/>
                        <a:alphaOff val="0"/>
                      </a:srgbClr>
                    </a:solidFill>
                    <a:latin typeface="Calibri" panose="020F0502020204030204"/>
                    <a:ea typeface="+mn-ea"/>
                    <a:cs typeface="+mn-cs"/>
                  </a:rPr>
                  <a:t> column displayed. For example, Country.</a:t>
                </a:r>
              </a:p>
              <a:p>
                <a:pPr marL="285750" lvl="1" indent="-285750" defTabSz="711200">
                  <a:lnSpc>
                    <a:spcPct val="90000"/>
                  </a:lnSpc>
                  <a:spcBef>
                    <a:spcPct val="0"/>
                  </a:spcBef>
                  <a:spcAft>
                    <a:spcPct val="15000"/>
                  </a:spcAft>
                  <a:buFont typeface="Calibri" panose="020F0502020204030204" pitchFamily="34" charset="0"/>
                  <a:buChar char="•"/>
                </a:pPr>
                <a:r>
                  <a:rPr lang="en-US" sz="1400" dirty="0">
                    <a:solidFill>
                      <a:srgbClr val="000000">
                        <a:hueOff val="0"/>
                        <a:satOff val="0"/>
                        <a:lumOff val="0"/>
                        <a:alphaOff val="0"/>
                      </a:srgbClr>
                    </a:solidFill>
                    <a:latin typeface="Calibri" panose="020F0502020204030204"/>
                  </a:rPr>
                  <a:t>The PL can be sorted by displayed column in ascending/descending order on the event page. </a:t>
                </a:r>
                <a:endParaRPr lang="en-US" sz="1400" kern="1200" dirty="0">
                  <a:solidFill>
                    <a:srgbClr val="000000">
                      <a:hueOff val="0"/>
                      <a:satOff val="0"/>
                      <a:lumOff val="0"/>
                      <a:alphaOff val="0"/>
                    </a:srgbClr>
                  </a:solidFill>
                  <a:latin typeface="Calibri" panose="020F0502020204030204"/>
                  <a:ea typeface="+mn-ea"/>
                  <a:cs typeface="+mn-cs"/>
                </a:endParaRPr>
              </a:p>
              <a:p>
                <a:pPr marL="742950" lvl="2" indent="-285750" defTabSz="711200">
                  <a:lnSpc>
                    <a:spcPct val="90000"/>
                  </a:lnSpc>
                  <a:spcBef>
                    <a:spcPct val="0"/>
                  </a:spcBef>
                  <a:spcAft>
                    <a:spcPct val="15000"/>
                  </a:spcAft>
                  <a:buFont typeface="Wingdings" panose="05000000000000000000" pitchFamily="2" charset="2"/>
                  <a:buChar char="Ø"/>
                </a:pPr>
                <a:endParaRPr lang="en-US" sz="1400" kern="1200" dirty="0">
                  <a:solidFill>
                    <a:srgbClr val="000000">
                      <a:hueOff val="0"/>
                      <a:satOff val="0"/>
                      <a:lumOff val="0"/>
                      <a:alphaOff val="0"/>
                    </a:srgbClr>
                  </a:solidFill>
                  <a:latin typeface="Calibri" panose="020F0502020204030204"/>
                  <a:ea typeface="+mn-ea"/>
                  <a:cs typeface="+mn-cs"/>
                </a:endParaRPr>
              </a:p>
              <a:p>
                <a:pPr marL="742950" lvl="2" indent="-285750" defTabSz="711200">
                  <a:lnSpc>
                    <a:spcPct val="90000"/>
                  </a:lnSpc>
                  <a:spcBef>
                    <a:spcPct val="0"/>
                  </a:spcBef>
                  <a:spcAft>
                    <a:spcPct val="15000"/>
                  </a:spcAft>
                  <a:buFont typeface="Wingdings" panose="05000000000000000000" pitchFamily="2" charset="2"/>
                  <a:buChar char="Ø"/>
                </a:pPr>
                <a:endParaRPr lang="en-US" sz="1400" kern="1200" dirty="0">
                  <a:solidFill>
                    <a:srgbClr val="000000">
                      <a:hueOff val="0"/>
                      <a:satOff val="0"/>
                      <a:lumOff val="0"/>
                      <a:alphaOff val="0"/>
                    </a:srgbClr>
                  </a:solidFill>
                  <a:latin typeface="Calibri" panose="020F0502020204030204"/>
                  <a:ea typeface="+mn-ea"/>
                  <a:cs typeface="+mn-cs"/>
                </a:endParaRPr>
              </a:p>
              <a:p>
                <a:pPr marL="457200" lvl="2" defTabSz="711200">
                  <a:lnSpc>
                    <a:spcPct val="90000"/>
                  </a:lnSpc>
                  <a:spcBef>
                    <a:spcPct val="0"/>
                  </a:spcBef>
                  <a:spcAft>
                    <a:spcPct val="15000"/>
                  </a:spcAft>
                </a:pPr>
                <a:endParaRPr lang="en-US" sz="1400" kern="1200" dirty="0">
                  <a:solidFill>
                    <a:srgbClr val="000000">
                      <a:hueOff val="0"/>
                      <a:satOff val="0"/>
                      <a:lumOff val="0"/>
                      <a:alphaOff val="0"/>
                    </a:srgbClr>
                  </a:solidFill>
                  <a:latin typeface="Calibri" panose="020F0502020204030204"/>
                  <a:ea typeface="+mn-ea"/>
                  <a:cs typeface="+mn-cs"/>
                </a:endParaRPr>
              </a:p>
            </p:txBody>
          </p:sp>
        </mc:Choice>
        <mc:Fallback xmlns="">
          <p:sp>
            <p:nvSpPr>
              <p:cNvPr id="28" name="Freeform: Shape 27">
                <a:extLst>
                  <a:ext uri="{FF2B5EF4-FFF2-40B4-BE49-F238E27FC236}">
                    <a16:creationId xmlns:a16="http://schemas.microsoft.com/office/drawing/2014/main" id="{1CD65BD6-6428-4909-8009-AFC497DFD469}"/>
                  </a:ext>
                </a:extLst>
              </p:cNvPr>
              <p:cNvSpPr>
                <a:spLocks noRot="1" noChangeAspect="1" noMove="1" noResize="1" noEditPoints="1" noAdjustHandles="1" noChangeArrowheads="1" noChangeShapeType="1" noTextEdit="1"/>
              </p:cNvSpPr>
              <p:nvPr/>
            </p:nvSpPr>
            <p:spPr>
              <a:xfrm>
                <a:off x="7993627" y="3177062"/>
                <a:ext cx="419837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blipFill>
                <a:blip r:embed="rId21"/>
                <a:stretch>
                  <a:fillRect t="-167488" r="-2612" b="-115764"/>
                </a:stretch>
              </a:blipFill>
              <a:ln>
                <a:noFill/>
              </a:ln>
            </p:spPr>
            <p:txBody>
              <a:bodyPr/>
              <a:lstStyle/>
              <a:p>
                <a:r>
                  <a:rPr lang="en-US">
                    <a:noFill/>
                  </a:rPr>
                  <a:t> </a:t>
                </a:r>
              </a:p>
            </p:txBody>
          </p:sp>
        </mc:Fallback>
      </mc:AlternateContent>
      <p:graphicFrame>
        <p:nvGraphicFramePr>
          <p:cNvPr id="23" name="Diagram 22">
            <a:extLst>
              <a:ext uri="{FF2B5EF4-FFF2-40B4-BE49-F238E27FC236}">
                <a16:creationId xmlns:a16="http://schemas.microsoft.com/office/drawing/2014/main" id="{F0BBE530-7396-4F15-B586-523108ED1C3D}"/>
              </a:ext>
            </a:extLst>
          </p:cNvPr>
          <p:cNvGraphicFramePr/>
          <p:nvPr>
            <p:extLst>
              <p:ext uri="{D42A27DB-BD31-4B8C-83A1-F6EECF244321}">
                <p14:modId xmlns:p14="http://schemas.microsoft.com/office/powerpoint/2010/main" val="1598463292"/>
              </p:ext>
            </p:extLst>
          </p:nvPr>
        </p:nvGraphicFramePr>
        <p:xfrm>
          <a:off x="4273399" y="1684231"/>
          <a:ext cx="1318008" cy="7172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3961067-7DEE-4A9B-B0B4-DF7C0B7342AB}"/>
                  </a:ext>
                </a:extLst>
              </p:cNvPr>
              <p:cNvSpPr txBox="1"/>
              <p:nvPr/>
            </p:nvSpPr>
            <p:spPr>
              <a:xfrm>
                <a:off x="1843551" y="6000532"/>
                <a:ext cx="6150076" cy="390748"/>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kern="1200" smtClean="0">
                              <a:solidFill>
                                <a:srgbClr val="000000">
                                  <a:hueOff val="0"/>
                                  <a:satOff val="0"/>
                                  <a:lumOff val="0"/>
                                  <a:alphaOff val="0"/>
                                </a:srgbClr>
                              </a:solidFill>
                              <a:latin typeface="Cambria Math" panose="02040503050406030204" pitchFamily="18" charset="0"/>
                              <a:ea typeface="+mn-ea"/>
                              <a:cs typeface="+mn-cs"/>
                            </a:rPr>
                          </m:ctrlPr>
                        </m:sSubPr>
                        <m:e>
                          <m:r>
                            <a:rPr lang="en-US" sz="1800" b="0" i="1" kern="1200" smtClean="0">
                              <a:solidFill>
                                <a:srgbClr val="000000">
                                  <a:hueOff val="0"/>
                                  <a:satOff val="0"/>
                                  <a:lumOff val="0"/>
                                  <a:alphaOff val="0"/>
                                </a:srgbClr>
                              </a:solidFill>
                              <a:latin typeface="Cambria Math" panose="02040503050406030204" pitchFamily="18" charset="0"/>
                              <a:ea typeface="+mn-ea"/>
                              <a:cs typeface="+mn-cs"/>
                            </a:rPr>
                            <m:t>6</m:t>
                          </m:r>
                        </m:e>
                        <m:sub>
                          <m:r>
                            <a:rPr lang="en-US" sz="1800" b="0" i="1" kern="1200" smtClean="0">
                              <a:solidFill>
                                <a:srgbClr val="000000">
                                  <a:hueOff val="0"/>
                                  <a:satOff val="0"/>
                                  <a:lumOff val="0"/>
                                  <a:alphaOff val="0"/>
                                </a:srgbClr>
                              </a:solidFill>
                              <a:latin typeface="Cambria Math" panose="02040503050406030204" pitchFamily="18" charset="0"/>
                              <a:ea typeface="+mn-ea"/>
                              <a:cs typeface="+mn-cs"/>
                            </a:rPr>
                            <m:t>𝑃𝑎𝑟𝑡𝑖𝑐𝑖𝑝𝑎𝑛𝑡</m:t>
                          </m:r>
                          <m:r>
                            <a:rPr lang="en-US" sz="1800" b="0" i="1" kern="1200" smtClean="0">
                              <a:solidFill>
                                <a:srgbClr val="000000">
                                  <a:hueOff val="0"/>
                                  <a:satOff val="0"/>
                                  <a:lumOff val="0"/>
                                  <a:alphaOff val="0"/>
                                </a:srgbClr>
                              </a:solidFill>
                              <a:latin typeface="Cambria Math" panose="02040503050406030204" pitchFamily="18" charset="0"/>
                              <a:ea typeface="+mn-ea"/>
                              <a:cs typeface="+mn-cs"/>
                            </a:rPr>
                            <m:t> </m:t>
                          </m:r>
                          <m:r>
                            <a:rPr lang="en-US" sz="1800" b="0" i="1" kern="1200" smtClean="0">
                              <a:solidFill>
                                <a:srgbClr val="000000">
                                  <a:hueOff val="0"/>
                                  <a:satOff val="0"/>
                                  <a:lumOff val="0"/>
                                  <a:alphaOff val="0"/>
                                </a:srgbClr>
                              </a:solidFill>
                              <a:latin typeface="Cambria Math" panose="02040503050406030204" pitchFamily="18" charset="0"/>
                              <a:ea typeface="+mn-ea"/>
                              <a:cs typeface="+mn-cs"/>
                            </a:rPr>
                            <m:t>𝑙𝑖𝑠𝑡</m:t>
                          </m:r>
                        </m:sub>
                      </m:sSub>
                    </m:oMath>
                  </m:oMathPara>
                </a14:m>
                <a:endParaRPr lang="en-US" dirty="0"/>
              </a:p>
            </p:txBody>
          </p:sp>
        </mc:Choice>
        <mc:Fallback xmlns="">
          <p:sp>
            <p:nvSpPr>
              <p:cNvPr id="24" name="TextBox 23">
                <a:extLst>
                  <a:ext uri="{FF2B5EF4-FFF2-40B4-BE49-F238E27FC236}">
                    <a16:creationId xmlns:a16="http://schemas.microsoft.com/office/drawing/2014/main" id="{23961067-7DEE-4A9B-B0B4-DF7C0B7342AB}"/>
                  </a:ext>
                </a:extLst>
              </p:cNvPr>
              <p:cNvSpPr txBox="1">
                <a:spLocks noRot="1" noChangeAspect="1" noMove="1" noResize="1" noEditPoints="1" noAdjustHandles="1" noChangeArrowheads="1" noChangeShapeType="1" noTextEdit="1"/>
              </p:cNvSpPr>
              <p:nvPr/>
            </p:nvSpPr>
            <p:spPr>
              <a:xfrm>
                <a:off x="1843551" y="6000532"/>
                <a:ext cx="6150076" cy="390748"/>
              </a:xfrm>
              <a:prstGeom prst="rect">
                <a:avLst/>
              </a:prstGeom>
              <a:blipFill>
                <a:blip r:embed="rId27"/>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63061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FB26A0-E7A9-4870-9FDC-8EC4157BFE07}"/>
                  </a:ext>
                </a:extLst>
              </p:cNvPr>
              <p:cNvSpPr txBox="1"/>
              <p:nvPr/>
            </p:nvSpPr>
            <p:spPr>
              <a:xfrm>
                <a:off x="1940873" y="5691317"/>
                <a:ext cx="8585555" cy="29956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5</m:t>
                          </m:r>
                        </m:e>
                        <m:sub>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𝑟𝑒𝑔𝑖𝑠𝑡𝑟𝑎𝑡𝑖𝑜𝑛𝑠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𝑜𝑛𝑙𝑦</m:t>
                          </m:r>
                          <m:r>
                            <a:rPr lang="en-US" b="0" i="1" smtClean="0">
                              <a:latin typeface="Cambria Math" panose="02040503050406030204" pitchFamily="18" charset="0"/>
                            </a:rPr>
                            <m:t> </m:t>
                          </m:r>
                          <m:r>
                            <a:rPr lang="en-US" b="0" i="1" smtClean="0">
                              <a:latin typeface="Cambria Math" panose="02040503050406030204" pitchFamily="18" charset="0"/>
                            </a:rPr>
                            <m:t>𝑝𝑢𝑏𝑙𝑖𝑠h𝑒𝑑</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𝑒𝑣𝑒𝑛𝑡</m:t>
                          </m:r>
                          <m:r>
                            <a:rPr lang="en-US" b="0" i="1" smtClean="0">
                              <a:latin typeface="Cambria Math" panose="02040503050406030204" pitchFamily="18" charset="0"/>
                            </a:rPr>
                            <m:t> </m:t>
                          </m:r>
                          <m:r>
                            <a:rPr lang="en-US" b="0" i="1" smtClean="0">
                              <a:latin typeface="Cambria Math" panose="02040503050406030204" pitchFamily="18" charset="0"/>
                            </a:rPr>
                            <m:t>𝑝𝑎𝑔𝑒</m:t>
                          </m:r>
                          <m:r>
                            <a:rPr lang="en-US" b="0" i="1" smtClean="0">
                              <a:latin typeface="Cambria Math" panose="02040503050406030204" pitchFamily="18" charset="0"/>
                            </a:rPr>
                            <m:t> </m:t>
                          </m:r>
                          <m:r>
                            <a:rPr lang="en-US" b="0" i="1" smtClean="0">
                              <a:latin typeface="Cambria Math" panose="02040503050406030204" pitchFamily="18" charset="0"/>
                            </a:rPr>
                            <m:t>𝑜𝑛𝑐𝑒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𝑃𝑎𝑟𝑡𝑖𝑐𝑖𝑝𝑎𝑛𝑡</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𝑙𝑖𝑠𝑡</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𝑚𝑜𝑑𝑢𝑙𝑒</m:t>
                          </m:r>
                          <m:r>
                            <a:rPr lang="en-US" b="0" i="1" smtClean="0">
                              <a:solidFill>
                                <a:schemeClr val="accent2">
                                  <a:lumMod val="75000"/>
                                </a:schemeClr>
                              </a:solidFill>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𝑎𝑐𝑡𝑖𝑣𝑎𝑡𝑒𝑑</m:t>
                          </m:r>
                          <m:r>
                            <a:rPr lang="en-US" b="0" i="1" smtClean="0">
                              <a:latin typeface="Cambria Math" panose="02040503050406030204" pitchFamily="18" charset="0"/>
                            </a:rPr>
                            <m:t> </m:t>
                          </m:r>
                        </m:sub>
                      </m:sSub>
                    </m:oMath>
                  </m:oMathPara>
                </a14:m>
                <a:endParaRPr lang="en-US" dirty="0"/>
              </a:p>
            </p:txBody>
          </p:sp>
        </mc:Choice>
        <mc:Fallback xmlns="">
          <p:sp>
            <p:nvSpPr>
              <p:cNvPr id="13" name="TextBox 12">
                <a:extLst>
                  <a:ext uri="{FF2B5EF4-FFF2-40B4-BE49-F238E27FC236}">
                    <a16:creationId xmlns:a16="http://schemas.microsoft.com/office/drawing/2014/main" id="{6EFB26A0-E7A9-4870-9FDC-8EC4157BFE07}"/>
                  </a:ext>
                </a:extLst>
              </p:cNvPr>
              <p:cNvSpPr txBox="1">
                <a:spLocks noRot="1" noChangeAspect="1" noMove="1" noResize="1" noEditPoints="1" noAdjustHandles="1" noChangeArrowheads="1" noChangeShapeType="1" noTextEdit="1"/>
              </p:cNvSpPr>
              <p:nvPr/>
            </p:nvSpPr>
            <p:spPr>
              <a:xfrm>
                <a:off x="1940873" y="5691317"/>
                <a:ext cx="8585555" cy="299569"/>
              </a:xfrm>
              <a:prstGeom prst="rect">
                <a:avLst/>
              </a:prstGeom>
              <a:blipFill>
                <a:blip r:embed="rId3"/>
                <a:stretch>
                  <a:fillRect l="-213" b="-28571"/>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D558C5B0-DB6E-47E2-845D-9ABCC60F1862}"/>
              </a:ext>
            </a:extLst>
          </p:cNvPr>
          <p:cNvSpPr txBox="1"/>
          <p:nvPr/>
        </p:nvSpPr>
        <p:spPr>
          <a:xfrm>
            <a:off x="4498796" y="796551"/>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4"/>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sp>
        <p:nvSpPr>
          <p:cNvPr id="4" name="TextBox 3">
            <a:extLst>
              <a:ext uri="{FF2B5EF4-FFF2-40B4-BE49-F238E27FC236}">
                <a16:creationId xmlns:a16="http://schemas.microsoft.com/office/drawing/2014/main" id="{40A628EC-FF05-4B2C-A04F-7D9EBD477474}"/>
              </a:ext>
            </a:extLst>
          </p:cNvPr>
          <p:cNvSpPr txBox="1"/>
          <p:nvPr/>
        </p:nvSpPr>
        <p:spPr>
          <a:xfrm rot="10800000">
            <a:off x="308596" y="992067"/>
            <a:ext cx="553998" cy="4699249"/>
          </a:xfrm>
          <a:prstGeom prst="rect">
            <a:avLst/>
          </a:prstGeom>
          <a:solidFill>
            <a:schemeClr val="bg1"/>
          </a:solidFill>
        </p:spPr>
        <p:txBody>
          <a:bodyPr vert="eaVert" wrap="square" rtlCol="0">
            <a:spAutoFit/>
          </a:bodyPr>
          <a:lstStyle/>
          <a:p>
            <a:pPr algn="ctr"/>
            <a:r>
              <a:rPr lang="en-US" sz="2400" b="1" dirty="0">
                <a:ln w="12700">
                  <a:solidFill>
                    <a:schemeClr val="accent1"/>
                  </a:solidFill>
                  <a:prstDash val="solid"/>
                </a:ln>
                <a:solidFill>
                  <a:schemeClr val="accent1"/>
                </a:solidFill>
              </a:rPr>
              <a:t>Registration form General settings</a:t>
            </a:r>
            <a:endParaRPr lang="en-US" sz="2400" b="1" u="sng" dirty="0">
              <a:ln w="12700">
                <a:solidFill>
                  <a:schemeClr val="accent1"/>
                </a:solidFill>
                <a:prstDash val="solid"/>
              </a:ln>
              <a:solidFill>
                <a:schemeClr val="accent1"/>
              </a:solidFill>
            </a:endParaRP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1593859770"/>
              </p:ext>
            </p:extLst>
          </p:nvPr>
        </p:nvGraphicFramePr>
        <p:xfrm>
          <a:off x="2171958" y="1134132"/>
          <a:ext cx="2155481" cy="930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9" name="Group 8">
            <a:extLst>
              <a:ext uri="{FF2B5EF4-FFF2-40B4-BE49-F238E27FC236}">
                <a16:creationId xmlns:a16="http://schemas.microsoft.com/office/drawing/2014/main" id="{48738948-BD9C-4E88-915D-B6CEF7048D63}"/>
              </a:ext>
            </a:extLst>
          </p:cNvPr>
          <p:cNvGrpSpPr/>
          <p:nvPr/>
        </p:nvGrpSpPr>
        <p:grpSpPr>
          <a:xfrm>
            <a:off x="916745" y="1134133"/>
            <a:ext cx="7284863" cy="501474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a:t>
              </a:r>
            </a:p>
          </p:txBody>
        </p:sp>
        <p:sp>
          <p:nvSpPr>
            <p:cNvPr id="12" name="Freeform: Shape 11">
              <a:extLst>
                <a:ext uri="{FF2B5EF4-FFF2-40B4-BE49-F238E27FC236}">
                  <a16:creationId xmlns:a16="http://schemas.microsoft.com/office/drawing/2014/main" id="{B40E8FD9-2936-411B-9E8F-5B5DD75DA625}"/>
                </a:ext>
              </a:extLst>
            </p:cNvPr>
            <p:cNvSpPr/>
            <p:nvPr/>
          </p:nvSpPr>
          <p:spPr>
            <a:xfrm>
              <a:off x="4354542" y="1757446"/>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Set the Location in AAM</a:t>
              </a:r>
              <a:r>
                <a:rPr lang="en-US" sz="1600" dirty="0">
                  <a:solidFill>
                    <a:srgbClr val="000000">
                      <a:hueOff val="0"/>
                      <a:satOff val="0"/>
                      <a:lumOff val="0"/>
                      <a:alphaOff val="0"/>
                    </a:srgbClr>
                  </a:solidFill>
                  <a:latin typeface="Calibri" panose="020F0502020204030204"/>
                </a:rPr>
                <a:t> e.g., Palais des Nations under Duty station </a:t>
              </a:r>
              <a:r>
                <a:rPr lang="en-US" sz="1600" dirty="0">
                  <a:solidFill>
                    <a:srgbClr val="000000">
                      <a:hueOff val="0"/>
                      <a:satOff val="0"/>
                      <a:lumOff val="0"/>
                      <a:alphaOff val="0"/>
                    </a:srgbClr>
                  </a:solidFill>
                  <a:latin typeface="Calibri" panose="020F0502020204030204"/>
                  <a:sym typeface="Wingdings" panose="05000000000000000000" pitchFamily="2" charset="2"/>
                </a:rPr>
                <a:t> Settings  </a:t>
              </a:r>
              <a:r>
                <a:rPr lang="en-US" sz="1600" dirty="0">
                  <a:solidFill>
                    <a:srgbClr val="000000">
                      <a:hueOff val="0"/>
                      <a:satOff val="0"/>
                      <a:lumOff val="0"/>
                      <a:alphaOff val="0"/>
                    </a:srgbClr>
                  </a:solidFill>
                  <a:latin typeface="Calibri" panose="020F0502020204030204"/>
                </a:rPr>
                <a:t>Location panel </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Select the location of an event as </a:t>
              </a:r>
              <a:r>
                <a:rPr lang="en-US" sz="1600" dirty="0">
                  <a:solidFill>
                    <a:srgbClr val="000000">
                      <a:hueOff val="0"/>
                      <a:satOff val="0"/>
                      <a:lumOff val="0"/>
                      <a:alphaOff val="0"/>
                    </a:srgbClr>
                  </a:solidFill>
                  <a:latin typeface="Calibri" panose="020F0502020204030204"/>
                </a:rPr>
                <a:t>Palais des Nations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 link for the media accreditation will appear on the event overview page</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Can be disable under registration link.</a:t>
              </a:r>
              <a:endParaRPr lang="en-US" sz="1600" kern="1200" dirty="0">
                <a:solidFill>
                  <a:srgbClr val="000000">
                    <a:hueOff val="0"/>
                    <a:satOff val="0"/>
                    <a:lumOff val="0"/>
                    <a:alphaOff val="0"/>
                  </a:srgbClr>
                </a:solidFill>
                <a:latin typeface="Calibri" panose="020F0502020204030204"/>
                <a:ea typeface="+mn-ea"/>
                <a:cs typeface="+mn-cs"/>
              </a:endParaRPr>
            </a:p>
          </p:txBody>
        </p:sp>
      </p:gr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8212" y="171173"/>
            <a:ext cx="457200" cy="457200"/>
          </a:xfrm>
          <a:prstGeom prst="rect">
            <a:avLst/>
          </a:prstGeom>
        </p:spPr>
      </p:pic>
      <p:sp>
        <p:nvSpPr>
          <p:cNvPr id="28" name="Freeform: Shape 27">
            <a:extLst>
              <a:ext uri="{FF2B5EF4-FFF2-40B4-BE49-F238E27FC236}">
                <a16:creationId xmlns:a16="http://schemas.microsoft.com/office/drawing/2014/main" id="{1CD65BD6-6428-4909-8009-AFC497DFD469}"/>
              </a:ext>
            </a:extLst>
          </p:cNvPr>
          <p:cNvSpPr/>
          <p:nvPr/>
        </p:nvSpPr>
        <p:spPr>
          <a:xfrm>
            <a:off x="7994738" y="2151191"/>
            <a:ext cx="361296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De facto, link is enabled</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The link will be available based on the registration window of the event</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The link will be visible if any of the registration from registration window is still open</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The media accreditation link take the user to </a:t>
            </a:r>
            <a:r>
              <a:rPr lang="en-US" sz="1600" dirty="0">
                <a:solidFill>
                  <a:schemeClr val="accent2">
                    <a:lumMod val="75000"/>
                  </a:schemeClr>
                </a:solidFill>
                <a:latin typeface="Calibri" panose="020F0502020204030204"/>
              </a:rPr>
              <a:t>Access Authorization Module </a:t>
            </a:r>
            <a:r>
              <a:rPr lang="en-US" sz="1600" dirty="0">
                <a:solidFill>
                  <a:srgbClr val="000000">
                    <a:hueOff val="0"/>
                    <a:satOff val="0"/>
                    <a:lumOff val="0"/>
                    <a:alphaOff val="0"/>
                  </a:srgbClr>
                </a:solidFill>
                <a:latin typeface="Calibri" panose="020F0502020204030204"/>
              </a:rPr>
              <a:t>(AAM) with the assignment type as </a:t>
            </a:r>
            <a:r>
              <a:rPr lang="en-US" sz="1600" dirty="0">
                <a:solidFill>
                  <a:schemeClr val="accent2">
                    <a:lumMod val="75000"/>
                  </a:schemeClr>
                </a:solidFill>
                <a:latin typeface="Calibri" panose="020F0502020204030204"/>
              </a:rPr>
              <a:t>Temporary</a:t>
            </a:r>
            <a:r>
              <a:rPr lang="en-US" sz="1600" dirty="0">
                <a:solidFill>
                  <a:srgbClr val="000000">
                    <a:hueOff val="0"/>
                    <a:satOff val="0"/>
                    <a:lumOff val="0"/>
                    <a:alphaOff val="0"/>
                  </a:srgbClr>
                </a:solidFill>
                <a:latin typeface="Calibri" panose="020F0502020204030204"/>
              </a:rPr>
              <a:t> </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If the user is already registered, </a:t>
            </a:r>
            <a:r>
              <a:rPr lang="en-US" sz="1600" dirty="0">
                <a:solidFill>
                  <a:schemeClr val="accent2">
                    <a:lumMod val="75000"/>
                  </a:schemeClr>
                </a:solidFill>
                <a:latin typeface="Calibri" panose="020F0502020204030204"/>
              </a:rPr>
              <a:t>See details</a:t>
            </a:r>
            <a:r>
              <a:rPr lang="en-US" sz="1600" dirty="0">
                <a:solidFill>
                  <a:srgbClr val="000000">
                    <a:hueOff val="0"/>
                    <a:satOff val="0"/>
                    <a:lumOff val="0"/>
                    <a:alphaOff val="0"/>
                  </a:srgbClr>
                </a:solidFill>
                <a:latin typeface="Calibri" panose="020F0502020204030204"/>
              </a:rPr>
              <a:t> will appear in front of the Media accreditation </a:t>
            </a:r>
          </a:p>
        </p:txBody>
      </p:sp>
      <p:sp>
        <p:nvSpPr>
          <p:cNvPr id="24" name="Freeform: Shape 23">
            <a:extLst>
              <a:ext uri="{FF2B5EF4-FFF2-40B4-BE49-F238E27FC236}">
                <a16:creationId xmlns:a16="http://schemas.microsoft.com/office/drawing/2014/main" id="{C366E204-1572-4F19-833A-02F02D18B230}"/>
              </a:ext>
            </a:extLst>
          </p:cNvPr>
          <p:cNvSpPr/>
          <p:nvPr/>
        </p:nvSpPr>
        <p:spPr>
          <a:xfrm>
            <a:off x="4327439" y="4890481"/>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hueOff val="0"/>
                  <a:satOff val="0"/>
                  <a:lumOff val="0"/>
                  <a:alphaOff val="0"/>
                </a:srgbClr>
              </a:solidFill>
              <a:latin typeface="Calibri" panose="020F0502020204030204"/>
              <a:ea typeface="+mn-ea"/>
              <a:cs typeface="+mn-cs"/>
            </a:endParaRPr>
          </a:p>
        </p:txBody>
      </p:sp>
    </p:spTree>
    <p:extLst>
      <p:ext uri="{BB962C8B-B14F-4D97-AF65-F5344CB8AC3E}">
        <p14:creationId xmlns:p14="http://schemas.microsoft.com/office/powerpoint/2010/main" val="145876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498796" y="796551"/>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1165168302"/>
              </p:ext>
            </p:extLst>
          </p:nvPr>
        </p:nvGraphicFramePr>
        <p:xfrm>
          <a:off x="2171958" y="1134132"/>
          <a:ext cx="2155481" cy="93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a:extLst>
              <a:ext uri="{FF2B5EF4-FFF2-40B4-BE49-F238E27FC236}">
                <a16:creationId xmlns:a16="http://schemas.microsoft.com/office/drawing/2014/main" id="{1C737C94-2716-4D81-8CD0-81B49EBC13BD}"/>
              </a:ext>
            </a:extLst>
          </p:cNvPr>
          <p:cNvGraphicFramePr/>
          <p:nvPr>
            <p:extLst>
              <p:ext uri="{D42A27DB-BD31-4B8C-83A1-F6EECF244321}">
                <p14:modId xmlns:p14="http://schemas.microsoft.com/office/powerpoint/2010/main" val="4210410450"/>
              </p:ext>
            </p:extLst>
          </p:nvPr>
        </p:nvGraphicFramePr>
        <p:xfrm>
          <a:off x="2017743" y="2248780"/>
          <a:ext cx="2152377" cy="717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7" name="Group 6">
            <a:extLst>
              <a:ext uri="{FF2B5EF4-FFF2-40B4-BE49-F238E27FC236}">
                <a16:creationId xmlns:a16="http://schemas.microsoft.com/office/drawing/2014/main" id="{FFE09827-A870-4E53-A52F-6C7C305C2DB5}"/>
              </a:ext>
            </a:extLst>
          </p:cNvPr>
          <p:cNvGrpSpPr/>
          <p:nvPr/>
        </p:nvGrpSpPr>
        <p:grpSpPr>
          <a:xfrm>
            <a:off x="916745" y="1134133"/>
            <a:ext cx="7206144" cy="5014741"/>
            <a:chOff x="916744" y="1134132"/>
            <a:chExt cx="7416759" cy="5014741"/>
          </a:xfrm>
        </p:grpSpPr>
        <p:grpSp>
          <p:nvGrpSpPr>
            <p:cNvPr id="9" name="Group 8">
              <a:extLst>
                <a:ext uri="{FF2B5EF4-FFF2-40B4-BE49-F238E27FC236}">
                  <a16:creationId xmlns:a16="http://schemas.microsoft.com/office/drawing/2014/main" id="{48738948-BD9C-4E88-915D-B6CEF7048D63}"/>
                </a:ext>
              </a:extLst>
            </p:cNvPr>
            <p:cNvGrpSpPr/>
            <p:nvPr/>
          </p:nvGrpSpPr>
          <p:grpSpPr>
            <a:xfrm>
              <a:off x="916744" y="1134132"/>
              <a:ext cx="7284863" cy="5014741"/>
              <a:chOff x="916744" y="1134132"/>
              <a:chExt cx="7284863" cy="5014741"/>
            </a:xfrm>
          </p:grpSpPr>
          <p:sp>
            <p:nvSpPr>
              <p:cNvPr id="10" name="Rectangle 9">
                <a:extLst>
                  <a:ext uri="{FF2B5EF4-FFF2-40B4-BE49-F238E27FC236}">
                    <a16:creationId xmlns:a16="http://schemas.microsoft.com/office/drawing/2014/main" id="{A13F3376-9DAD-4152-A16D-810D60940688}"/>
                  </a:ext>
                </a:extLst>
              </p:cNvPr>
              <p:cNvSpPr/>
              <p:nvPr/>
            </p:nvSpPr>
            <p:spPr>
              <a:xfrm>
                <a:off x="916744" y="1134133"/>
                <a:ext cx="7284863" cy="5014740"/>
              </a:xfrm>
              <a:prstGeom prst="rect">
                <a:avLst/>
              </a:prstGeom>
              <a:ln>
                <a:noFill/>
              </a:ln>
            </p:spPr>
          </p:sp>
          <p:sp>
            <p:nvSpPr>
              <p:cNvPr id="11" name="Freeform: Shape 10">
                <a:extLst>
                  <a:ext uri="{FF2B5EF4-FFF2-40B4-BE49-F238E27FC236}">
                    <a16:creationId xmlns:a16="http://schemas.microsoft.com/office/drawing/2014/main" id="{58FC46CB-1FF6-400B-894B-2087FD55470F}"/>
                  </a:ext>
                </a:extLst>
              </p:cNvPr>
              <p:cNvSpPr/>
              <p:nvPr/>
            </p:nvSpPr>
            <p:spPr>
              <a:xfrm>
                <a:off x="916745" y="1134132"/>
                <a:ext cx="1318007" cy="5014740"/>
              </a:xfrm>
              <a:custGeom>
                <a:avLst/>
                <a:gdLst>
                  <a:gd name="connsiteX0" fmla="*/ 0 w 5014740"/>
                  <a:gd name="connsiteY0" fmla="*/ 0 h 1318006"/>
                  <a:gd name="connsiteX1" fmla="*/ 4355737 w 5014740"/>
                  <a:gd name="connsiteY1" fmla="*/ 0 h 1318006"/>
                  <a:gd name="connsiteX2" fmla="*/ 5014740 w 5014740"/>
                  <a:gd name="connsiteY2" fmla="*/ 659003 h 1318006"/>
                  <a:gd name="connsiteX3" fmla="*/ 4355737 w 5014740"/>
                  <a:gd name="connsiteY3" fmla="*/ 1318006 h 1318006"/>
                  <a:gd name="connsiteX4" fmla="*/ 0 w 5014740"/>
                  <a:gd name="connsiteY4" fmla="*/ 1318006 h 1318006"/>
                  <a:gd name="connsiteX5" fmla="*/ 659003 w 5014740"/>
                  <a:gd name="connsiteY5" fmla="*/ 659003 h 1318006"/>
                  <a:gd name="connsiteX6" fmla="*/ 0 w 5014740"/>
                  <a:gd name="connsiteY6" fmla="*/ 0 h 13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740" h="1318006">
                    <a:moveTo>
                      <a:pt x="5014738" y="0"/>
                    </a:moveTo>
                    <a:lnTo>
                      <a:pt x="5014738" y="1144803"/>
                    </a:lnTo>
                    <a:lnTo>
                      <a:pt x="2507370" y="1318006"/>
                    </a:lnTo>
                    <a:lnTo>
                      <a:pt x="2" y="1144803"/>
                    </a:lnTo>
                    <a:lnTo>
                      <a:pt x="2" y="0"/>
                    </a:lnTo>
                    <a:lnTo>
                      <a:pt x="2507370" y="173203"/>
                    </a:lnTo>
                    <a:lnTo>
                      <a:pt x="501473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67893" rIns="8891" bIns="667893"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 management</a:t>
                </a:r>
              </a:p>
            </p:txBody>
          </p:sp>
          <p:sp>
            <p:nvSpPr>
              <p:cNvPr id="12" name="Freeform: Shape 11">
                <a:extLst>
                  <a:ext uri="{FF2B5EF4-FFF2-40B4-BE49-F238E27FC236}">
                    <a16:creationId xmlns:a16="http://schemas.microsoft.com/office/drawing/2014/main" id="{B40E8FD9-2936-411B-9E8F-5B5DD75DA625}"/>
                  </a:ext>
                </a:extLst>
              </p:cNvPr>
              <p:cNvSpPr/>
              <p:nvPr/>
            </p:nvSpPr>
            <p:spPr>
              <a:xfrm>
                <a:off x="4354608" y="1166683"/>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Fill the excel file with all the mandatory fields in the </a:t>
                </a:r>
                <a:r>
                  <a:rPr lang="en-US" sz="1600" kern="1200" dirty="0" err="1">
                    <a:solidFill>
                      <a:srgbClr val="000000">
                        <a:hueOff val="0"/>
                        <a:satOff val="0"/>
                        <a:lumOff val="0"/>
                        <a:alphaOff val="0"/>
                      </a:srgbClr>
                    </a:solidFill>
                    <a:latin typeface="Calibri" panose="020F0502020204030204"/>
                    <a:ea typeface="+mn-ea"/>
                    <a:cs typeface="+mn-cs"/>
                  </a:rPr>
                  <a:t>regform</a:t>
                </a:r>
                <a:endParaRPr lang="en-US" sz="160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Leave badge type as empty</a:t>
                </a:r>
              </a:p>
              <a:p>
                <a:pPr marL="171450" lvl="1"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Import the file with the registrations</a:t>
                </a:r>
              </a:p>
            </p:txBody>
          </p:sp>
        </p:grpSp>
        <p:sp>
          <p:nvSpPr>
            <p:cNvPr id="17" name="TextBox 16">
              <a:extLst>
                <a:ext uri="{FF2B5EF4-FFF2-40B4-BE49-F238E27FC236}">
                  <a16:creationId xmlns:a16="http://schemas.microsoft.com/office/drawing/2014/main" id="{CB04270D-393E-4270-A9DB-2AB692ABB893}"/>
                </a:ext>
              </a:extLst>
            </p:cNvPr>
            <p:cNvSpPr txBox="1"/>
            <p:nvPr/>
          </p:nvSpPr>
          <p:spPr>
            <a:xfrm>
              <a:off x="5492958" y="2688963"/>
              <a:ext cx="2840545" cy="1274195"/>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Upload a photo under </a:t>
              </a:r>
              <a:r>
                <a:rPr lang="en-US" sz="1600" kern="1200" dirty="0">
                  <a:solidFill>
                    <a:schemeClr val="accent2">
                      <a:lumMod val="75000"/>
                    </a:schemeClr>
                  </a:solidFill>
                  <a:latin typeface="Calibri" panose="020F0502020204030204"/>
                  <a:ea typeface="+mn-ea"/>
                  <a:cs typeface="+mn-cs"/>
                </a:rPr>
                <a:t>Excel Import Default Picture</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Save the settings</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Upload the excel file under </a:t>
              </a:r>
              <a:r>
                <a:rPr lang="en-US" sz="1600" dirty="0" err="1">
                  <a:solidFill>
                    <a:srgbClr val="000000">
                      <a:hueOff val="0"/>
                      <a:satOff val="0"/>
                      <a:lumOff val="0"/>
                      <a:alphaOff val="0"/>
                    </a:srgbClr>
                  </a:solidFill>
                  <a:latin typeface="Calibri" panose="020F0502020204030204"/>
                </a:rPr>
                <a:t>LoRs</a:t>
              </a:r>
              <a:endParaRPr lang="en-US" sz="1600" dirty="0">
                <a:solidFill>
                  <a:srgbClr val="000000">
                    <a:hueOff val="0"/>
                    <a:satOff val="0"/>
                    <a:lumOff val="0"/>
                    <a:alphaOff val="0"/>
                  </a:srgbClr>
                </a:solidFill>
                <a:latin typeface="Calibri" panose="020F0502020204030204"/>
              </a:endParaRPr>
            </a:p>
          </p:txBody>
        </p:sp>
      </p:grpSp>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212" y="171173"/>
            <a:ext cx="457200" cy="457200"/>
          </a:xfrm>
          <a:prstGeom prst="rect">
            <a:avLst/>
          </a:prstGeom>
        </p:spPr>
      </p:pic>
      <p:sp>
        <p:nvSpPr>
          <p:cNvPr id="28" name="Freeform: Shape 27">
            <a:extLst>
              <a:ext uri="{FF2B5EF4-FFF2-40B4-BE49-F238E27FC236}">
                <a16:creationId xmlns:a16="http://schemas.microsoft.com/office/drawing/2014/main" id="{1CD65BD6-6428-4909-8009-AFC497DFD469}"/>
              </a:ext>
            </a:extLst>
          </p:cNvPr>
          <p:cNvSpPr/>
          <p:nvPr/>
        </p:nvSpPr>
        <p:spPr>
          <a:xfrm>
            <a:off x="7994738" y="1165883"/>
            <a:ext cx="361296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The default badge type set in the </a:t>
            </a:r>
            <a:r>
              <a:rPr lang="en-US" sz="1600" dirty="0" err="1">
                <a:solidFill>
                  <a:srgbClr val="000000">
                    <a:hueOff val="0"/>
                    <a:satOff val="0"/>
                    <a:lumOff val="0"/>
                    <a:alphaOff val="0"/>
                  </a:srgbClr>
                </a:solidFill>
                <a:latin typeface="Calibri" panose="020F0502020204030204"/>
              </a:rPr>
              <a:t>reptype</a:t>
            </a:r>
            <a:r>
              <a:rPr lang="en-US" sz="1600" dirty="0">
                <a:solidFill>
                  <a:srgbClr val="000000">
                    <a:hueOff val="0"/>
                    <a:satOff val="0"/>
                    <a:lumOff val="0"/>
                    <a:alphaOff val="0"/>
                  </a:srgbClr>
                </a:solidFill>
                <a:latin typeface="Calibri" panose="020F0502020204030204"/>
              </a:rPr>
              <a:t> schema will be automatically imported</a:t>
            </a:r>
          </a:p>
        </p:txBody>
      </p:sp>
      <p:graphicFrame>
        <p:nvGraphicFramePr>
          <p:cNvPr id="23" name="Diagram 22">
            <a:extLst>
              <a:ext uri="{FF2B5EF4-FFF2-40B4-BE49-F238E27FC236}">
                <a16:creationId xmlns:a16="http://schemas.microsoft.com/office/drawing/2014/main" id="{E3C36408-EF6B-4C52-8536-083145A477E8}"/>
              </a:ext>
            </a:extLst>
          </p:cNvPr>
          <p:cNvGraphicFramePr/>
          <p:nvPr>
            <p:extLst>
              <p:ext uri="{D42A27DB-BD31-4B8C-83A1-F6EECF244321}">
                <p14:modId xmlns:p14="http://schemas.microsoft.com/office/powerpoint/2010/main" val="3504875340"/>
              </p:ext>
            </p:extLst>
          </p:nvPr>
        </p:nvGraphicFramePr>
        <p:xfrm>
          <a:off x="2141325" y="3429000"/>
          <a:ext cx="2155481" cy="930641"/>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4" name="Freeform: Shape 23">
            <a:extLst>
              <a:ext uri="{FF2B5EF4-FFF2-40B4-BE49-F238E27FC236}">
                <a16:creationId xmlns:a16="http://schemas.microsoft.com/office/drawing/2014/main" id="{C366E204-1572-4F19-833A-02F02D18B230}"/>
              </a:ext>
            </a:extLst>
          </p:cNvPr>
          <p:cNvSpPr/>
          <p:nvPr/>
        </p:nvSpPr>
        <p:spPr>
          <a:xfrm>
            <a:off x="4339346" y="4054296"/>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Go to the </a:t>
            </a:r>
            <a:r>
              <a:rPr lang="en-US" sz="1600" kern="1200" dirty="0" err="1">
                <a:solidFill>
                  <a:srgbClr val="000000">
                    <a:hueOff val="0"/>
                    <a:satOff val="0"/>
                    <a:lumOff val="0"/>
                    <a:alphaOff val="0"/>
                  </a:srgbClr>
                </a:solidFill>
                <a:latin typeface="Calibri" panose="020F0502020204030204"/>
                <a:ea typeface="+mn-ea"/>
                <a:cs typeface="+mn-cs"/>
              </a:rPr>
              <a:t>LoRs</a:t>
            </a:r>
            <a:endParaRPr lang="en-US" sz="1600" kern="1200" dirty="0">
              <a:solidFill>
                <a:srgbClr val="000000">
                  <a:hueOff val="0"/>
                  <a:satOff val="0"/>
                  <a:lumOff val="0"/>
                  <a:alphaOff val="0"/>
                </a:srgbClr>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Select a registrant and click on the name of the registrant</a:t>
            </a: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In the registrant badge panel, preview the badge</a:t>
            </a:r>
            <a:endParaRPr lang="en-US" sz="1600" kern="1200" dirty="0">
              <a:solidFill>
                <a:srgbClr val="000000">
                  <a:hueOff val="0"/>
                  <a:satOff val="0"/>
                  <a:lumOff val="0"/>
                  <a:alphaOff val="0"/>
                </a:srgbClr>
              </a:solidFill>
              <a:latin typeface="Calibri" panose="020F0502020204030204"/>
              <a:ea typeface="+mn-ea"/>
              <a:cs typeface="+mn-cs"/>
            </a:endParaRPr>
          </a:p>
        </p:txBody>
      </p:sp>
      <p:sp>
        <p:nvSpPr>
          <p:cNvPr id="26" name="Freeform: Shape 25">
            <a:extLst>
              <a:ext uri="{FF2B5EF4-FFF2-40B4-BE49-F238E27FC236}">
                <a16:creationId xmlns:a16="http://schemas.microsoft.com/office/drawing/2014/main" id="{0CB34CAA-F49F-40BC-964E-8AD5692BF74D}"/>
              </a:ext>
            </a:extLst>
          </p:cNvPr>
          <p:cNvSpPr/>
          <p:nvPr/>
        </p:nvSpPr>
        <p:spPr>
          <a:xfrm>
            <a:off x="7994738" y="4172958"/>
            <a:ext cx="3612963" cy="693315"/>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Previewing the badge will not add a count in the no. of badges printed</a:t>
            </a:r>
          </a:p>
          <a:p>
            <a:pPr marL="171450" indent="-171450" defTabSz="711200">
              <a:lnSpc>
                <a:spcPct val="90000"/>
              </a:lnSpc>
              <a:spcBef>
                <a:spcPct val="0"/>
              </a:spcBef>
              <a:spcAft>
                <a:spcPct val="15000"/>
              </a:spcAft>
              <a:buFontTx/>
              <a:buChar char="•"/>
            </a:pPr>
            <a:r>
              <a:rPr lang="en-US" sz="1600" kern="1200" dirty="0">
                <a:latin typeface="Calibri" panose="020F0502020204030204"/>
                <a:ea typeface="+mn-ea"/>
                <a:cs typeface="+mn-cs"/>
              </a:rPr>
              <a:t>The Preview badge button will only be available if the registrant is in approved state</a:t>
            </a:r>
          </a:p>
        </p:txBody>
      </p:sp>
      <p:graphicFrame>
        <p:nvGraphicFramePr>
          <p:cNvPr id="27" name="Diagram 26">
            <a:extLst>
              <a:ext uri="{FF2B5EF4-FFF2-40B4-BE49-F238E27FC236}">
                <a16:creationId xmlns:a16="http://schemas.microsoft.com/office/drawing/2014/main" id="{4B2B2890-19EB-44F8-B3CB-573BF46CDAA9}"/>
              </a:ext>
            </a:extLst>
          </p:cNvPr>
          <p:cNvGraphicFramePr/>
          <p:nvPr>
            <p:extLst>
              <p:ext uri="{D42A27DB-BD31-4B8C-83A1-F6EECF244321}">
                <p14:modId xmlns:p14="http://schemas.microsoft.com/office/powerpoint/2010/main" val="3253854635"/>
              </p:ext>
            </p:extLst>
          </p:nvPr>
        </p:nvGraphicFramePr>
        <p:xfrm>
          <a:off x="4044999" y="2534599"/>
          <a:ext cx="1318008" cy="7172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9" name="Freeform: Shape 28">
            <a:extLst>
              <a:ext uri="{FF2B5EF4-FFF2-40B4-BE49-F238E27FC236}">
                <a16:creationId xmlns:a16="http://schemas.microsoft.com/office/drawing/2014/main" id="{316B271F-792E-46C5-9306-C2F70CC0FA04}"/>
              </a:ext>
            </a:extLst>
          </p:cNvPr>
          <p:cNvSpPr/>
          <p:nvPr/>
        </p:nvSpPr>
        <p:spPr>
          <a:xfrm>
            <a:off x="7994738" y="2308160"/>
            <a:ext cx="3612963" cy="1237262"/>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The default picture will be uploaded for all the registrations imported via excel</a:t>
            </a:r>
          </a:p>
        </p:txBody>
      </p:sp>
      <p:graphicFrame>
        <p:nvGraphicFramePr>
          <p:cNvPr id="32" name="Diagram 31">
            <a:extLst>
              <a:ext uri="{FF2B5EF4-FFF2-40B4-BE49-F238E27FC236}">
                <a16:creationId xmlns:a16="http://schemas.microsoft.com/office/drawing/2014/main" id="{291F531B-CBED-427B-BBA4-A12BE9ACEB91}"/>
              </a:ext>
            </a:extLst>
          </p:cNvPr>
          <p:cNvGraphicFramePr/>
          <p:nvPr>
            <p:extLst>
              <p:ext uri="{D42A27DB-BD31-4B8C-83A1-F6EECF244321}">
                <p14:modId xmlns:p14="http://schemas.microsoft.com/office/powerpoint/2010/main" val="3822585850"/>
              </p:ext>
            </p:extLst>
          </p:nvPr>
        </p:nvGraphicFramePr>
        <p:xfrm>
          <a:off x="2180162" y="4566917"/>
          <a:ext cx="2155481" cy="930641"/>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34" name="Freeform: Shape 33">
            <a:extLst>
              <a:ext uri="{FF2B5EF4-FFF2-40B4-BE49-F238E27FC236}">
                <a16:creationId xmlns:a16="http://schemas.microsoft.com/office/drawing/2014/main" id="{52CB8A21-C041-4B0E-8EC2-CD19B36D4AF9}"/>
              </a:ext>
            </a:extLst>
          </p:cNvPr>
          <p:cNvSpPr/>
          <p:nvPr/>
        </p:nvSpPr>
        <p:spPr>
          <a:xfrm>
            <a:off x="4327439" y="5306809"/>
            <a:ext cx="3612963" cy="930641"/>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0"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Go to the </a:t>
            </a:r>
            <a:r>
              <a:rPr lang="en-US" sz="1600" kern="1200" dirty="0" err="1">
                <a:solidFill>
                  <a:srgbClr val="000000">
                    <a:hueOff val="0"/>
                    <a:satOff val="0"/>
                    <a:lumOff val="0"/>
                    <a:alphaOff val="0"/>
                  </a:srgbClr>
                </a:solidFill>
                <a:latin typeface="Calibri" panose="020F0502020204030204"/>
                <a:ea typeface="+mn-ea"/>
                <a:cs typeface="+mn-cs"/>
              </a:rPr>
              <a:t>LoRs</a:t>
            </a:r>
            <a:endParaRPr lang="en-US" sz="1600" kern="1200" dirty="0">
              <a:solidFill>
                <a:srgbClr val="000000">
                  <a:hueOff val="0"/>
                  <a:satOff val="0"/>
                  <a:lumOff val="0"/>
                  <a:alphaOff val="0"/>
                </a:srgbClr>
              </a:solidFill>
              <a:latin typeface="Calibri" panose="020F0502020204030204"/>
              <a:ea typeface="+mn-ea"/>
              <a:cs typeface="+mn-cs"/>
            </a:endParaRPr>
          </a:p>
          <a:p>
            <a:pPr marL="171450" lvl="0" indent="-171450" algn="l" defTabSz="711200">
              <a:lnSpc>
                <a:spcPct val="90000"/>
              </a:lnSpc>
              <a:spcBef>
                <a:spcPct val="0"/>
              </a:spcBef>
              <a:spcAft>
                <a:spcPct val="15000"/>
              </a:spcAft>
              <a:buChar char="•"/>
            </a:pPr>
            <a:r>
              <a:rPr lang="en-US" sz="1600" dirty="0">
                <a:solidFill>
                  <a:srgbClr val="000000">
                    <a:hueOff val="0"/>
                    <a:satOff val="0"/>
                    <a:lumOff val="0"/>
                    <a:alphaOff val="0"/>
                  </a:srgbClr>
                </a:solidFill>
                <a:latin typeface="Calibri" panose="020F0502020204030204"/>
              </a:rPr>
              <a:t>Select a registrant and click on </a:t>
            </a:r>
            <a:r>
              <a:rPr lang="en-US" sz="1600" dirty="0">
                <a:solidFill>
                  <a:schemeClr val="accent2">
                    <a:lumMod val="75000"/>
                  </a:schemeClr>
                </a:solidFill>
                <a:latin typeface="Calibri" panose="020F0502020204030204"/>
              </a:rPr>
              <a:t>Delete tags</a:t>
            </a:r>
          </a:p>
        </p:txBody>
      </p:sp>
      <p:sp>
        <p:nvSpPr>
          <p:cNvPr id="35" name="Freeform: Shape 34">
            <a:extLst>
              <a:ext uri="{FF2B5EF4-FFF2-40B4-BE49-F238E27FC236}">
                <a16:creationId xmlns:a16="http://schemas.microsoft.com/office/drawing/2014/main" id="{D992F5DF-4614-4D46-AD18-9EC5006510E7}"/>
              </a:ext>
            </a:extLst>
          </p:cNvPr>
          <p:cNvSpPr/>
          <p:nvPr/>
        </p:nvSpPr>
        <p:spPr>
          <a:xfrm>
            <a:off x="8017804" y="5225730"/>
            <a:ext cx="3612963" cy="693315"/>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indent="-171450" defTabSz="711200">
              <a:lnSpc>
                <a:spcPct val="90000"/>
              </a:lnSpc>
              <a:spcBef>
                <a:spcPct val="0"/>
              </a:spcBef>
              <a:spcAft>
                <a:spcPct val="15000"/>
              </a:spcAft>
              <a:buFontTx/>
              <a:buChar char="•"/>
            </a:pPr>
            <a:r>
              <a:rPr lang="en-US" sz="1600" kern="1200" dirty="0">
                <a:latin typeface="Calibri" panose="020F0502020204030204"/>
                <a:ea typeface="+mn-ea"/>
                <a:cs typeface="+mn-cs"/>
              </a:rPr>
              <a:t>Bulk tags del</a:t>
            </a:r>
            <a:r>
              <a:rPr lang="en-US" sz="1600" dirty="0">
                <a:latin typeface="Calibri" panose="020F0502020204030204"/>
              </a:rPr>
              <a:t>ete</a:t>
            </a:r>
            <a:endParaRPr lang="en-US" sz="1600" kern="1200" dirty="0">
              <a:latin typeface="Calibri" panose="020F0502020204030204"/>
              <a:ea typeface="+mn-ea"/>
              <a:cs typeface="+mn-cs"/>
            </a:endParaRPr>
          </a:p>
        </p:txBody>
      </p:sp>
    </p:spTree>
    <p:extLst>
      <p:ext uri="{BB962C8B-B14F-4D97-AF65-F5344CB8AC3E}">
        <p14:creationId xmlns:p14="http://schemas.microsoft.com/office/powerpoint/2010/main" val="3467591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EB595ABF-791C-4479-8BF6-D23EEE880E11}"/>
              </a:ext>
            </a:extLst>
          </p:cNvPr>
          <p:cNvGraphicFramePr/>
          <p:nvPr>
            <p:extLst>
              <p:ext uri="{D42A27DB-BD31-4B8C-83A1-F6EECF244321}">
                <p14:modId xmlns:p14="http://schemas.microsoft.com/office/powerpoint/2010/main" val="677063711"/>
              </p:ext>
            </p:extLst>
          </p:nvPr>
        </p:nvGraphicFramePr>
        <p:xfrm>
          <a:off x="296118" y="1176734"/>
          <a:ext cx="7996207"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 name="TextBox 75">
            <a:extLst>
              <a:ext uri="{FF2B5EF4-FFF2-40B4-BE49-F238E27FC236}">
                <a16:creationId xmlns:a16="http://schemas.microsoft.com/office/drawing/2014/main" id="{D558C5B0-DB6E-47E2-845D-9ABCC60F1862}"/>
              </a:ext>
            </a:extLst>
          </p:cNvPr>
          <p:cNvSpPr txBox="1"/>
          <p:nvPr/>
        </p:nvSpPr>
        <p:spPr>
          <a:xfrm>
            <a:off x="5645020" y="807402"/>
            <a:ext cx="1091472"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Activities</a:t>
            </a:r>
          </a:p>
        </p:txBody>
      </p:sp>
      <p:sp>
        <p:nvSpPr>
          <p:cNvPr id="71" name="TextBox 70">
            <a:extLst>
              <a:ext uri="{FF2B5EF4-FFF2-40B4-BE49-F238E27FC236}">
                <a16:creationId xmlns:a16="http://schemas.microsoft.com/office/drawing/2014/main" id="{EC0764CE-73C1-4E00-9D3D-956F2FD5A110}"/>
              </a:ext>
            </a:extLst>
          </p:cNvPr>
          <p:cNvSpPr txBox="1"/>
          <p:nvPr/>
        </p:nvSpPr>
        <p:spPr>
          <a:xfrm>
            <a:off x="1105676" y="807402"/>
            <a:ext cx="961053" cy="369332"/>
          </a:xfrm>
          <a:prstGeom prst="rect">
            <a:avLst/>
          </a:prstGeom>
          <a:solidFill>
            <a:schemeClr val="bg1"/>
          </a:solidFill>
        </p:spPr>
        <p:txBody>
          <a:bodyPr wrap="square">
            <a:spAutoFit/>
          </a:bodyPr>
          <a:lstStyle/>
          <a:p>
            <a:pPr algn="ctr"/>
            <a:r>
              <a:rPr lang="en-US" sz="1800" b="0" cap="none" spc="0" dirty="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𝑵𝒆𝒘</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𝒇𝒆𝒂𝒕𝒖𝒓𝒆𝒔</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dirty="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dirty="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dirty="0"/>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1071172540"/>
              </p:ext>
            </p:extLst>
          </p:nvPr>
        </p:nvGraphicFramePr>
        <p:xfrm>
          <a:off x="1405042" y="1134132"/>
          <a:ext cx="1727719" cy="9306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nvGraphicFramePr>
        <p:xfrm>
          <a:off x="2171959" y="1993446"/>
          <a:ext cx="1233714" cy="717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9" name="TextBox 18">
            <a:extLst>
              <a:ext uri="{FF2B5EF4-FFF2-40B4-BE49-F238E27FC236}">
                <a16:creationId xmlns:a16="http://schemas.microsoft.com/office/drawing/2014/main" id="{6A88ED91-8D80-4FF5-B078-986C00C8CBCE}"/>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dirty="0">
                <a:ln w="0"/>
                <a:solidFill>
                  <a:schemeClr val="accent1"/>
                </a:solidFill>
              </a:rPr>
              <a:t>Sub module</a:t>
            </a:r>
          </a:p>
        </p:txBody>
      </p:sp>
      <p:pic>
        <p:nvPicPr>
          <p:cNvPr id="8" name="Graphic 7" descr="Add with solid fill">
            <a:extLst>
              <a:ext uri="{FF2B5EF4-FFF2-40B4-BE49-F238E27FC236}">
                <a16:creationId xmlns:a16="http://schemas.microsoft.com/office/drawing/2014/main" id="{178A8D37-FE27-4DCE-A093-D7916178E2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212" y="171173"/>
            <a:ext cx="457200" cy="457200"/>
          </a:xfrm>
          <a:prstGeom prst="rect">
            <a:avLst/>
          </a:prstGeom>
        </p:spPr>
      </p:pic>
      <p:sp>
        <p:nvSpPr>
          <p:cNvPr id="28" name="Freeform: Shape 27">
            <a:extLst>
              <a:ext uri="{FF2B5EF4-FFF2-40B4-BE49-F238E27FC236}">
                <a16:creationId xmlns:a16="http://schemas.microsoft.com/office/drawing/2014/main" id="{1CD65BD6-6428-4909-8009-AFC497DFD469}"/>
              </a:ext>
            </a:extLst>
          </p:cNvPr>
          <p:cNvSpPr/>
          <p:nvPr/>
        </p:nvSpPr>
        <p:spPr>
          <a:xfrm>
            <a:off x="7994737" y="1091949"/>
            <a:ext cx="3612963" cy="992625"/>
          </a:xfrm>
          <a:custGeom>
            <a:avLst/>
            <a:gdLst>
              <a:gd name="connsiteX0" fmla="*/ 95729 w 574365"/>
              <a:gd name="connsiteY0" fmla="*/ 0 h 4327733"/>
              <a:gd name="connsiteX1" fmla="*/ 478636 w 574365"/>
              <a:gd name="connsiteY1" fmla="*/ 0 h 4327733"/>
              <a:gd name="connsiteX2" fmla="*/ 574365 w 574365"/>
              <a:gd name="connsiteY2" fmla="*/ 95729 h 4327733"/>
              <a:gd name="connsiteX3" fmla="*/ 574365 w 574365"/>
              <a:gd name="connsiteY3" fmla="*/ 4327733 h 4327733"/>
              <a:gd name="connsiteX4" fmla="*/ 574365 w 574365"/>
              <a:gd name="connsiteY4" fmla="*/ 4327733 h 4327733"/>
              <a:gd name="connsiteX5" fmla="*/ 0 w 574365"/>
              <a:gd name="connsiteY5" fmla="*/ 4327733 h 4327733"/>
              <a:gd name="connsiteX6" fmla="*/ 0 w 574365"/>
              <a:gd name="connsiteY6" fmla="*/ 4327733 h 4327733"/>
              <a:gd name="connsiteX7" fmla="*/ 0 w 574365"/>
              <a:gd name="connsiteY7" fmla="*/ 95729 h 4327733"/>
              <a:gd name="connsiteX8" fmla="*/ 95729 w 574365"/>
              <a:gd name="connsiteY8" fmla="*/ 0 h 4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365" h="4327733">
                <a:moveTo>
                  <a:pt x="574365" y="721300"/>
                </a:moveTo>
                <a:lnTo>
                  <a:pt x="574365" y="3606433"/>
                </a:lnTo>
                <a:cubicBezTo>
                  <a:pt x="574365" y="4004798"/>
                  <a:pt x="568677" y="4327733"/>
                  <a:pt x="561660" y="4327733"/>
                </a:cubicBezTo>
                <a:lnTo>
                  <a:pt x="0" y="4327733"/>
                </a:lnTo>
                <a:lnTo>
                  <a:pt x="0" y="4327733"/>
                </a:lnTo>
                <a:lnTo>
                  <a:pt x="0" y="0"/>
                </a:lnTo>
                <a:lnTo>
                  <a:pt x="0" y="0"/>
                </a:lnTo>
                <a:lnTo>
                  <a:pt x="561660" y="0"/>
                </a:lnTo>
                <a:cubicBezTo>
                  <a:pt x="568677" y="0"/>
                  <a:pt x="574365" y="322935"/>
                  <a:pt x="574365" y="721300"/>
                </a:cubicBez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8198" rIns="38198" bIns="38198" numCol="1" spcCol="1270" anchor="ctr" anchorCtr="0">
            <a:noAutofit/>
          </a:bodyPr>
          <a:lstStyle/>
          <a:p>
            <a:pPr marL="171450" lvl="1" indent="-171450" defTabSz="711200">
              <a:lnSpc>
                <a:spcPct val="90000"/>
              </a:lnSpc>
              <a:spcBef>
                <a:spcPct val="0"/>
              </a:spcBef>
              <a:spcAft>
                <a:spcPct val="15000"/>
              </a:spcAft>
              <a:buFontTx/>
              <a:buChar char="•"/>
            </a:pPr>
            <a:r>
              <a:rPr lang="en-US" sz="1600" dirty="0">
                <a:solidFill>
                  <a:srgbClr val="000000">
                    <a:hueOff val="0"/>
                    <a:satOff val="0"/>
                    <a:lumOff val="0"/>
                    <a:alphaOff val="0"/>
                  </a:srgbClr>
                </a:solidFill>
                <a:latin typeface="Calibri" panose="020F0502020204030204"/>
              </a:rPr>
              <a:t>The dropdown list must display only the location(s) to which SOM is granted access</a:t>
            </a:r>
          </a:p>
        </p:txBody>
      </p:sp>
      <p:graphicFrame>
        <p:nvGraphicFramePr>
          <p:cNvPr id="27" name="Diagram 26">
            <a:extLst>
              <a:ext uri="{FF2B5EF4-FFF2-40B4-BE49-F238E27FC236}">
                <a16:creationId xmlns:a16="http://schemas.microsoft.com/office/drawing/2014/main" id="{4B2B2890-19EB-44F8-B3CB-573BF46CDAA9}"/>
              </a:ext>
            </a:extLst>
          </p:cNvPr>
          <p:cNvGraphicFramePr/>
          <p:nvPr>
            <p:extLst>
              <p:ext uri="{D42A27DB-BD31-4B8C-83A1-F6EECF244321}">
                <p14:modId xmlns:p14="http://schemas.microsoft.com/office/powerpoint/2010/main" val="1020879246"/>
              </p:ext>
            </p:extLst>
          </p:nvPr>
        </p:nvGraphicFramePr>
        <p:xfrm>
          <a:off x="3132761" y="2029110"/>
          <a:ext cx="1318008" cy="71724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37" name="Diagram 36">
            <a:extLst>
              <a:ext uri="{FF2B5EF4-FFF2-40B4-BE49-F238E27FC236}">
                <a16:creationId xmlns:a16="http://schemas.microsoft.com/office/drawing/2014/main" id="{7630CEFF-19C2-4A9A-A0A8-5656F405746F}"/>
              </a:ext>
            </a:extLst>
          </p:cNvPr>
          <p:cNvGraphicFramePr/>
          <p:nvPr>
            <p:extLst>
              <p:ext uri="{D42A27DB-BD31-4B8C-83A1-F6EECF244321}">
                <p14:modId xmlns:p14="http://schemas.microsoft.com/office/powerpoint/2010/main" val="4203709352"/>
              </p:ext>
            </p:extLst>
          </p:nvPr>
        </p:nvGraphicFramePr>
        <p:xfrm>
          <a:off x="1405042" y="3201218"/>
          <a:ext cx="1727719" cy="930641"/>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38" name="Diagram 37">
            <a:extLst>
              <a:ext uri="{FF2B5EF4-FFF2-40B4-BE49-F238E27FC236}">
                <a16:creationId xmlns:a16="http://schemas.microsoft.com/office/drawing/2014/main" id="{0B409BBA-2596-44D4-B77F-3402B9DA09F1}"/>
              </a:ext>
            </a:extLst>
          </p:cNvPr>
          <p:cNvGraphicFramePr/>
          <p:nvPr>
            <p:extLst>
              <p:ext uri="{D42A27DB-BD31-4B8C-83A1-F6EECF244321}">
                <p14:modId xmlns:p14="http://schemas.microsoft.com/office/powerpoint/2010/main" val="2345605430"/>
              </p:ext>
            </p:extLst>
          </p:nvPr>
        </p:nvGraphicFramePr>
        <p:xfrm>
          <a:off x="3057032" y="3524223"/>
          <a:ext cx="1318008" cy="717248"/>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39" name="Diagram 38">
            <a:extLst>
              <a:ext uri="{FF2B5EF4-FFF2-40B4-BE49-F238E27FC236}">
                <a16:creationId xmlns:a16="http://schemas.microsoft.com/office/drawing/2014/main" id="{C24AC674-277D-4BCC-B7F2-459268E65118}"/>
              </a:ext>
            </a:extLst>
          </p:cNvPr>
          <p:cNvGraphicFramePr/>
          <p:nvPr>
            <p:extLst>
              <p:ext uri="{D42A27DB-BD31-4B8C-83A1-F6EECF244321}">
                <p14:modId xmlns:p14="http://schemas.microsoft.com/office/powerpoint/2010/main" val="1469750399"/>
              </p:ext>
            </p:extLst>
          </p:nvPr>
        </p:nvGraphicFramePr>
        <p:xfrm>
          <a:off x="1405042" y="4426137"/>
          <a:ext cx="1727719" cy="930641"/>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spTree>
    <p:extLst>
      <p:ext uri="{BB962C8B-B14F-4D97-AF65-F5344CB8AC3E}">
        <p14:creationId xmlns:p14="http://schemas.microsoft.com/office/powerpoint/2010/main" val="365049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3015301190"/>
              </p:ext>
            </p:extLst>
          </p:nvPr>
        </p:nvGraphicFramePr>
        <p:xfrm>
          <a:off x="916745" y="1134133"/>
          <a:ext cx="5745316" cy="487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816427" y="807402"/>
            <a:ext cx="961053" cy="369332"/>
          </a:xfrm>
          <a:prstGeom prst="rect">
            <a:avLst/>
          </a:prstGeom>
          <a:solidFill>
            <a:schemeClr val="bg1"/>
          </a:solidFill>
          <a:effectLst/>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14:m>
                  <m:oMath xmlns:m="http://schemas.openxmlformats.org/officeDocument/2006/math">
                    <m:sSup>
                      <m:sSupPr>
                        <m:ctrlPr>
                          <a:rPr lang="en-US" b="1" i="1" spc="300" smtClean="0">
                            <a:solidFill>
                              <a:schemeClr val="accent1">
                                <a:lumMod val="75000"/>
                              </a:schemeClr>
                            </a:solidFill>
                            <a:latin typeface="Cambria Math" panose="02040503050406030204" pitchFamily="18" charset="0"/>
                            <a:cs typeface="Calibri"/>
                          </a:rPr>
                        </m:ctrlPr>
                      </m:sSupPr>
                      <m:e>
                        <m:r>
                          <a:rPr lang="en-US" b="1" i="1" spc="300" smtClean="0">
                            <a:solidFill>
                              <a:schemeClr val="accent1">
                                <a:lumMod val="75000"/>
                              </a:schemeClr>
                            </a:solidFill>
                            <a:latin typeface="Cambria Math" panose="02040503050406030204" pitchFamily="18" charset="0"/>
                            <a:cs typeface="Calibri"/>
                          </a:rPr>
                          <m:t>𝑮𝒆𝒏𝒆𝒓𝒂𝒍</m:t>
                        </m:r>
                      </m:e>
                      <m:sup>
                        <m:r>
                          <a:rPr lang="en-US" b="1" i="1" spc="300" smtClean="0">
                            <a:solidFill>
                              <a:schemeClr val="accent1">
                                <a:lumMod val="75000"/>
                              </a:schemeClr>
                            </a:solidFill>
                            <a:latin typeface="Cambria Math" panose="02040503050406030204" pitchFamily="18" charset="0"/>
                            <a:cs typeface="Calibri"/>
                          </a:rPr>
                          <m:t>𝟏</m:t>
                        </m:r>
                      </m:sup>
                    </m:sSup>
                  </m:oMath>
                </a14:m>
                <a:r>
                  <a:rPr lang="en-GB" b="1" spc="300">
                    <a:solidFill>
                      <a:schemeClr val="accent1">
                        <a:lumMod val="75000"/>
                      </a:schemeClr>
                    </a:solidFill>
                    <a:cs typeface="Calibri"/>
                  </a:rPr>
                  <a:t> (continued)</a:t>
                </a:r>
              </a:p>
              <a:p>
                <a:pPr lvl="0"/>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t="-22481" b="-27907"/>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D558C5B0-DB6E-47E2-845D-9ABCC60F1862}"/>
              </a:ext>
            </a:extLst>
          </p:cNvPr>
          <p:cNvSpPr txBox="1"/>
          <p:nvPr/>
        </p:nvSpPr>
        <p:spPr>
          <a:xfrm>
            <a:off x="2489305"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782A28-0B3B-4556-9B70-B67223FAE534}"/>
                  </a:ext>
                </a:extLst>
              </p:cNvPr>
              <p:cNvSpPr txBox="1"/>
              <p:nvPr/>
            </p:nvSpPr>
            <p:spPr>
              <a:xfrm>
                <a:off x="9876757" y="5750985"/>
                <a:ext cx="2027799" cy="298928"/>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1</m:t>
                          </m:r>
                        </m:e>
                        <m:sub>
                          <m:r>
                            <a:rPr lang="en-US" b="0" i="1" smtClean="0">
                              <a:latin typeface="Cambria Math" panose="02040503050406030204" pitchFamily="18" charset="0"/>
                            </a:rPr>
                            <m:t>𝐴𝑝𝑝𝑙𝑖𝑐𝑎𝑏𝑙𝑒</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𝑎𝑛𝑦</m:t>
                          </m:r>
                          <m:r>
                            <a:rPr lang="en-US" b="0" i="1" smtClean="0">
                              <a:latin typeface="Cambria Math" panose="02040503050406030204" pitchFamily="18" charset="0"/>
                            </a:rPr>
                            <m:t> </m:t>
                          </m:r>
                          <m:r>
                            <a:rPr lang="en-US" b="0" i="1" smtClean="0">
                              <a:latin typeface="Cambria Math" panose="02040503050406030204" pitchFamily="18" charset="0"/>
                            </a:rPr>
                            <m:t>𝑟𝑜𝑙𝑒</m:t>
                          </m:r>
                        </m:sub>
                      </m:sSub>
                    </m:oMath>
                  </m:oMathPara>
                </a14:m>
                <a:endParaRPr lang="en-US"/>
              </a:p>
            </p:txBody>
          </p:sp>
        </mc:Choice>
        <mc:Fallback xmlns="">
          <p:sp>
            <p:nvSpPr>
              <p:cNvPr id="7" name="TextBox 6">
                <a:extLst>
                  <a:ext uri="{FF2B5EF4-FFF2-40B4-BE49-F238E27FC236}">
                    <a16:creationId xmlns:a16="http://schemas.microsoft.com/office/drawing/2014/main" id="{D7782A28-0B3B-4556-9B70-B67223FAE534}"/>
                  </a:ext>
                </a:extLst>
              </p:cNvPr>
              <p:cNvSpPr txBox="1">
                <a:spLocks noRot="1" noChangeAspect="1" noMove="1" noResize="1" noEditPoints="1" noAdjustHandles="1" noChangeArrowheads="1" noChangeShapeType="1" noTextEdit="1"/>
              </p:cNvSpPr>
              <p:nvPr/>
            </p:nvSpPr>
            <p:spPr>
              <a:xfrm>
                <a:off x="9876757" y="5750985"/>
                <a:ext cx="2027799" cy="298928"/>
              </a:xfrm>
              <a:prstGeom prst="rect">
                <a:avLst/>
              </a:prstGeom>
              <a:blipFill>
                <a:blip r:embed="rId9"/>
                <a:stretch>
                  <a:fillRect l="-2102" r="-601" b="-26531"/>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a:effectLst/>
        </p:spPr>
        <p:txBody>
          <a:bodyPr wrap="square">
            <a:spAutoFit/>
          </a:bodyPr>
          <a:lstStyle/>
          <a:p>
            <a:pPr algn="ctr"/>
            <a:r>
              <a:rPr lang="en-US" sz="1800" b="0" cap="none" spc="0">
                <a:ln w="0"/>
                <a:solidFill>
                  <a:schemeClr val="accent1"/>
                </a:solidFill>
              </a:rPr>
              <a:t>Remarks</a:t>
            </a:r>
          </a:p>
        </p:txBody>
      </p:sp>
      <p:pic>
        <p:nvPicPr>
          <p:cNvPr id="12" name="Graphic 11" descr="Information with solid fill">
            <a:extLst>
              <a:ext uri="{FF2B5EF4-FFF2-40B4-BE49-F238E27FC236}">
                <a16:creationId xmlns:a16="http://schemas.microsoft.com/office/drawing/2014/main" id="{B5A7B304-E635-4FDF-8E61-BFE012A217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250" y="141693"/>
            <a:ext cx="531126" cy="531126"/>
          </a:xfrm>
          <a:prstGeom prst="rect">
            <a:avLst/>
          </a:prstGeom>
        </p:spPr>
      </p:pic>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AE5D75F-307D-48C6-877F-AD00E0008758}"/>
              </a:ext>
            </a:extLst>
          </p:cNvPr>
          <p:cNvSpPr txBox="1"/>
          <p:nvPr/>
        </p:nvSpPr>
        <p:spPr>
          <a:xfrm>
            <a:off x="8125654" y="3943020"/>
            <a:ext cx="3874560" cy="830997"/>
          </a:xfrm>
          <a:prstGeom prst="rect">
            <a:avLst/>
          </a:prstGeom>
          <a:solidFill>
            <a:schemeClr val="bg1"/>
          </a:solidFill>
        </p:spPr>
        <p:txBody>
          <a:bodyPr wrap="square" rtlCol="0">
            <a:spAutoFit/>
          </a:bodyPr>
          <a:lstStyle/>
          <a:p>
            <a:pPr algn="just"/>
            <a:r>
              <a:rPr lang="en-US" sz="1600"/>
              <a:t>Category must be considered as a folder structure where you can create sub folders too.</a:t>
            </a:r>
          </a:p>
        </p:txBody>
      </p:sp>
    </p:spTree>
    <p:extLst>
      <p:ext uri="{BB962C8B-B14F-4D97-AF65-F5344CB8AC3E}">
        <p14:creationId xmlns:p14="http://schemas.microsoft.com/office/powerpoint/2010/main" val="194213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F939705-970E-48A5-AB43-8951F5CDE75B}"/>
              </a:ext>
            </a:extLst>
          </p:cNvPr>
          <p:cNvGrpSpPr/>
          <p:nvPr/>
        </p:nvGrpSpPr>
        <p:grpSpPr>
          <a:xfrm>
            <a:off x="916745" y="1134133"/>
            <a:ext cx="5773630" cy="4876417"/>
            <a:chOff x="916745" y="1134133"/>
            <a:chExt cx="5773630" cy="4876417"/>
          </a:xfrm>
        </p:grpSpPr>
        <p:sp>
          <p:nvSpPr>
            <p:cNvPr id="5" name="Rectangle 4">
              <a:extLst>
                <a:ext uri="{FF2B5EF4-FFF2-40B4-BE49-F238E27FC236}">
                  <a16:creationId xmlns:a16="http://schemas.microsoft.com/office/drawing/2014/main" id="{EB84D8DE-2D7D-4FFF-9F73-4CC2BDD9BF83}"/>
                </a:ext>
              </a:extLst>
            </p:cNvPr>
            <p:cNvSpPr/>
            <p:nvPr/>
          </p:nvSpPr>
          <p:spPr>
            <a:xfrm>
              <a:off x="916745" y="1134133"/>
              <a:ext cx="5745316" cy="4876417"/>
            </a:xfrm>
            <a:prstGeom prst="rect">
              <a:avLst/>
            </a:prstGeom>
            <a:ln>
              <a:noFill/>
            </a:ln>
          </p:spPr>
        </p:sp>
        <p:sp>
          <p:nvSpPr>
            <p:cNvPr id="6" name="Freeform: Shape 5">
              <a:extLst>
                <a:ext uri="{FF2B5EF4-FFF2-40B4-BE49-F238E27FC236}">
                  <a16:creationId xmlns:a16="http://schemas.microsoft.com/office/drawing/2014/main" id="{31753CFA-E598-4935-ADA2-D8C71F1DBEF8}"/>
                </a:ext>
              </a:extLst>
            </p:cNvPr>
            <p:cNvSpPr/>
            <p:nvPr/>
          </p:nvSpPr>
          <p:spPr>
            <a:xfrm>
              <a:off x="916745" y="1163008"/>
              <a:ext cx="927470" cy="1324957"/>
            </a:xfrm>
            <a:custGeom>
              <a:avLst/>
              <a:gdLst>
                <a:gd name="connsiteX0" fmla="*/ 0 w 1324956"/>
                <a:gd name="connsiteY0" fmla="*/ 0 h 927469"/>
                <a:gd name="connsiteX1" fmla="*/ 861222 w 1324956"/>
                <a:gd name="connsiteY1" fmla="*/ 0 h 927469"/>
                <a:gd name="connsiteX2" fmla="*/ 1324956 w 1324956"/>
                <a:gd name="connsiteY2" fmla="*/ 463735 h 927469"/>
                <a:gd name="connsiteX3" fmla="*/ 861222 w 1324956"/>
                <a:gd name="connsiteY3" fmla="*/ 927469 h 927469"/>
                <a:gd name="connsiteX4" fmla="*/ 0 w 1324956"/>
                <a:gd name="connsiteY4" fmla="*/ 927469 h 927469"/>
                <a:gd name="connsiteX5" fmla="*/ 463735 w 1324956"/>
                <a:gd name="connsiteY5" fmla="*/ 463735 h 927469"/>
                <a:gd name="connsiteX6" fmla="*/ 0 w 1324956"/>
                <a:gd name="connsiteY6" fmla="*/ 0 h 92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56" h="927469">
                  <a:moveTo>
                    <a:pt x="1324955" y="0"/>
                  </a:moveTo>
                  <a:lnTo>
                    <a:pt x="1324955" y="602855"/>
                  </a:lnTo>
                  <a:lnTo>
                    <a:pt x="662477" y="927469"/>
                  </a:lnTo>
                  <a:lnTo>
                    <a:pt x="1" y="602855"/>
                  </a:lnTo>
                  <a:lnTo>
                    <a:pt x="1" y="0"/>
                  </a:lnTo>
                  <a:lnTo>
                    <a:pt x="662477" y="324615"/>
                  </a:lnTo>
                  <a:lnTo>
                    <a:pt x="13249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72626" rIns="8890" bIns="472624" numCol="1" spcCol="1270" anchor="ctr" anchorCtr="0">
              <a:noAutofit/>
            </a:bodyPr>
            <a:lstStyle/>
            <a:p>
              <a:pPr marL="0" lvl="0" indent="0" algn="ctr" defTabSz="622300">
                <a:lnSpc>
                  <a:spcPct val="90000"/>
                </a:lnSpc>
                <a:spcBef>
                  <a:spcPct val="0"/>
                </a:spcBef>
                <a:spcAft>
                  <a:spcPct val="35000"/>
                </a:spcAft>
                <a:buNone/>
              </a:pPr>
              <a:r>
                <a:rPr lang="en-US" sz="1400" kern="1200" dirty="0"/>
                <a:t>My profile</a:t>
              </a:r>
            </a:p>
          </p:txBody>
        </p:sp>
        <p:sp>
          <p:nvSpPr>
            <p:cNvPr id="7" name="Freeform: Shape 6">
              <a:extLst>
                <a:ext uri="{FF2B5EF4-FFF2-40B4-BE49-F238E27FC236}">
                  <a16:creationId xmlns:a16="http://schemas.microsoft.com/office/drawing/2014/main" id="{F4F21236-C005-4105-AF01-655ECCBAAEC5}"/>
                </a:ext>
              </a:extLst>
            </p:cNvPr>
            <p:cNvSpPr/>
            <p:nvPr/>
          </p:nvSpPr>
          <p:spPr>
            <a:xfrm>
              <a:off x="1853729" y="1506503"/>
              <a:ext cx="4611883" cy="861221"/>
            </a:xfrm>
            <a:custGeom>
              <a:avLst/>
              <a:gdLst>
                <a:gd name="connsiteX0" fmla="*/ 143540 w 861221"/>
                <a:gd name="connsiteY0" fmla="*/ 0 h 4611883"/>
                <a:gd name="connsiteX1" fmla="*/ 717681 w 861221"/>
                <a:gd name="connsiteY1" fmla="*/ 0 h 4611883"/>
                <a:gd name="connsiteX2" fmla="*/ 861221 w 861221"/>
                <a:gd name="connsiteY2" fmla="*/ 143540 h 4611883"/>
                <a:gd name="connsiteX3" fmla="*/ 861221 w 861221"/>
                <a:gd name="connsiteY3" fmla="*/ 4611883 h 4611883"/>
                <a:gd name="connsiteX4" fmla="*/ 861221 w 861221"/>
                <a:gd name="connsiteY4" fmla="*/ 4611883 h 4611883"/>
                <a:gd name="connsiteX5" fmla="*/ 0 w 861221"/>
                <a:gd name="connsiteY5" fmla="*/ 4611883 h 4611883"/>
                <a:gd name="connsiteX6" fmla="*/ 0 w 861221"/>
                <a:gd name="connsiteY6" fmla="*/ 4611883 h 4611883"/>
                <a:gd name="connsiteX7" fmla="*/ 0 w 861221"/>
                <a:gd name="connsiteY7" fmla="*/ 143540 h 4611883"/>
                <a:gd name="connsiteX8" fmla="*/ 143540 w 861221"/>
                <a:gd name="connsiteY8" fmla="*/ 0 h 461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221" h="4611883">
                  <a:moveTo>
                    <a:pt x="861221" y="768664"/>
                  </a:moveTo>
                  <a:lnTo>
                    <a:pt x="861221" y="3843219"/>
                  </a:lnTo>
                  <a:cubicBezTo>
                    <a:pt x="861221" y="4267741"/>
                    <a:pt x="849220" y="4611883"/>
                    <a:pt x="834416" y="4611883"/>
                  </a:cubicBezTo>
                  <a:lnTo>
                    <a:pt x="0" y="4611883"/>
                  </a:lnTo>
                  <a:lnTo>
                    <a:pt x="0" y="4611883"/>
                  </a:lnTo>
                  <a:lnTo>
                    <a:pt x="0" y="0"/>
                  </a:lnTo>
                  <a:lnTo>
                    <a:pt x="0" y="0"/>
                  </a:lnTo>
                  <a:lnTo>
                    <a:pt x="834416" y="0"/>
                  </a:lnTo>
                  <a:cubicBezTo>
                    <a:pt x="849220" y="0"/>
                    <a:pt x="861221" y="344142"/>
                    <a:pt x="861221" y="76866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2200" rIns="52200" bIns="52202"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Access to the user’s dashboard</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Can modify the settings (</a:t>
              </a:r>
              <a:r>
                <a:rPr lang="en-US" sz="1600" kern="1200" dirty="0" err="1">
                  <a:solidFill>
                    <a:srgbClr val="000000">
                      <a:hueOff val="0"/>
                      <a:satOff val="0"/>
                      <a:lumOff val="0"/>
                      <a:alphaOff val="0"/>
                    </a:srgbClr>
                  </a:solidFill>
                  <a:latin typeface="Calibri" panose="020F0502020204030204"/>
                  <a:ea typeface="+mn-ea"/>
                  <a:cs typeface="+mn-cs"/>
                </a:rPr>
                <a:t>inclu</a:t>
              </a:r>
              <a:r>
                <a:rPr lang="en-US" sz="1600" kern="1200" dirty="0">
                  <a:solidFill>
                    <a:srgbClr val="000000">
                      <a:hueOff val="0"/>
                      <a:satOff val="0"/>
                      <a:lumOff val="0"/>
                      <a:alphaOff val="0"/>
                    </a:srgbClr>
                  </a:solidFill>
                  <a:latin typeface="Calibri" panose="020F0502020204030204"/>
                  <a:ea typeface="+mn-ea"/>
                  <a:cs typeface="+mn-cs"/>
                </a:rPr>
                <a:t>. Personal data, emails, profile picture, preferences, accounts [pass reset] etc.)</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Can view the favorite categories and events at hand &amp; happening</a:t>
              </a:r>
            </a:p>
          </p:txBody>
        </p:sp>
        <p:sp>
          <p:nvSpPr>
            <p:cNvPr id="8" name="Freeform: Shape 7">
              <a:extLst>
                <a:ext uri="{FF2B5EF4-FFF2-40B4-BE49-F238E27FC236}">
                  <a16:creationId xmlns:a16="http://schemas.microsoft.com/office/drawing/2014/main" id="{068782DF-CE7C-4411-81AB-82663BBEB597}"/>
                </a:ext>
              </a:extLst>
            </p:cNvPr>
            <p:cNvSpPr/>
            <p:nvPr/>
          </p:nvSpPr>
          <p:spPr>
            <a:xfrm>
              <a:off x="916745" y="2320158"/>
              <a:ext cx="927470" cy="1324957"/>
            </a:xfrm>
            <a:custGeom>
              <a:avLst/>
              <a:gdLst>
                <a:gd name="connsiteX0" fmla="*/ 0 w 1324956"/>
                <a:gd name="connsiteY0" fmla="*/ 0 h 927469"/>
                <a:gd name="connsiteX1" fmla="*/ 861222 w 1324956"/>
                <a:gd name="connsiteY1" fmla="*/ 0 h 927469"/>
                <a:gd name="connsiteX2" fmla="*/ 1324956 w 1324956"/>
                <a:gd name="connsiteY2" fmla="*/ 463735 h 927469"/>
                <a:gd name="connsiteX3" fmla="*/ 861222 w 1324956"/>
                <a:gd name="connsiteY3" fmla="*/ 927469 h 927469"/>
                <a:gd name="connsiteX4" fmla="*/ 0 w 1324956"/>
                <a:gd name="connsiteY4" fmla="*/ 927469 h 927469"/>
                <a:gd name="connsiteX5" fmla="*/ 463735 w 1324956"/>
                <a:gd name="connsiteY5" fmla="*/ 463735 h 927469"/>
                <a:gd name="connsiteX6" fmla="*/ 0 w 1324956"/>
                <a:gd name="connsiteY6" fmla="*/ 0 h 92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56" h="927469">
                  <a:moveTo>
                    <a:pt x="1324955" y="0"/>
                  </a:moveTo>
                  <a:lnTo>
                    <a:pt x="1324955" y="602855"/>
                  </a:lnTo>
                  <a:lnTo>
                    <a:pt x="662477" y="927469"/>
                  </a:lnTo>
                  <a:lnTo>
                    <a:pt x="1" y="602855"/>
                  </a:lnTo>
                  <a:lnTo>
                    <a:pt x="1" y="0"/>
                  </a:lnTo>
                  <a:lnTo>
                    <a:pt x="662477" y="324615"/>
                  </a:lnTo>
                  <a:lnTo>
                    <a:pt x="13249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72626" rIns="8890" bIns="472624" numCol="1" spcCol="1270" anchor="ctr" anchorCtr="0">
              <a:noAutofit/>
            </a:bodyPr>
            <a:lstStyle/>
            <a:p>
              <a:pPr marL="0" lvl="0" indent="0" algn="ctr" defTabSz="622300">
                <a:lnSpc>
                  <a:spcPct val="90000"/>
                </a:lnSpc>
                <a:spcBef>
                  <a:spcPct val="0"/>
                </a:spcBef>
                <a:spcAft>
                  <a:spcPct val="35000"/>
                </a:spcAft>
                <a:buNone/>
              </a:pPr>
              <a:r>
                <a:rPr lang="en-US" sz="1400" kern="1200" dirty="0"/>
                <a:t>Synchronize</a:t>
              </a:r>
            </a:p>
          </p:txBody>
        </p:sp>
        <p:sp>
          <p:nvSpPr>
            <p:cNvPr id="9" name="Freeform: Shape 8">
              <a:extLst>
                <a:ext uri="{FF2B5EF4-FFF2-40B4-BE49-F238E27FC236}">
                  <a16:creationId xmlns:a16="http://schemas.microsoft.com/office/drawing/2014/main" id="{AA6060F9-4A5F-4140-A446-F351A39C8BBA}"/>
                </a:ext>
              </a:extLst>
            </p:cNvPr>
            <p:cNvSpPr/>
            <p:nvPr/>
          </p:nvSpPr>
          <p:spPr>
            <a:xfrm>
              <a:off x="1869339" y="2616858"/>
              <a:ext cx="4755359" cy="695506"/>
            </a:xfrm>
            <a:custGeom>
              <a:avLst/>
              <a:gdLst>
                <a:gd name="connsiteX0" fmla="*/ 115920 w 695505"/>
                <a:gd name="connsiteY0" fmla="*/ 0 h 4755358"/>
                <a:gd name="connsiteX1" fmla="*/ 579585 w 695505"/>
                <a:gd name="connsiteY1" fmla="*/ 0 h 4755358"/>
                <a:gd name="connsiteX2" fmla="*/ 695505 w 695505"/>
                <a:gd name="connsiteY2" fmla="*/ 115920 h 4755358"/>
                <a:gd name="connsiteX3" fmla="*/ 695505 w 695505"/>
                <a:gd name="connsiteY3" fmla="*/ 4755358 h 4755358"/>
                <a:gd name="connsiteX4" fmla="*/ 695505 w 695505"/>
                <a:gd name="connsiteY4" fmla="*/ 4755358 h 4755358"/>
                <a:gd name="connsiteX5" fmla="*/ 0 w 695505"/>
                <a:gd name="connsiteY5" fmla="*/ 4755358 h 4755358"/>
                <a:gd name="connsiteX6" fmla="*/ 0 w 695505"/>
                <a:gd name="connsiteY6" fmla="*/ 4755358 h 4755358"/>
                <a:gd name="connsiteX7" fmla="*/ 0 w 695505"/>
                <a:gd name="connsiteY7" fmla="*/ 115920 h 4755358"/>
                <a:gd name="connsiteX8" fmla="*/ 115920 w 695505"/>
                <a:gd name="connsiteY8" fmla="*/ 0 h 475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505" h="4755358">
                  <a:moveTo>
                    <a:pt x="695505" y="792579"/>
                  </a:moveTo>
                  <a:lnTo>
                    <a:pt x="695505" y="3962779"/>
                  </a:lnTo>
                  <a:cubicBezTo>
                    <a:pt x="695505" y="4400507"/>
                    <a:pt x="687914" y="4755355"/>
                    <a:pt x="678551" y="4755355"/>
                  </a:cubicBezTo>
                  <a:lnTo>
                    <a:pt x="0" y="4755355"/>
                  </a:lnTo>
                  <a:lnTo>
                    <a:pt x="0" y="4755355"/>
                  </a:lnTo>
                  <a:lnTo>
                    <a:pt x="0" y="3"/>
                  </a:lnTo>
                  <a:lnTo>
                    <a:pt x="0" y="3"/>
                  </a:lnTo>
                  <a:lnTo>
                    <a:pt x="678551" y="3"/>
                  </a:lnTo>
                  <a:cubicBezTo>
                    <a:pt x="687914" y="3"/>
                    <a:pt x="695505" y="354851"/>
                    <a:pt x="695505" y="792579"/>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4112" rIns="44112" bIns="44113"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With your calendar, events at hand, category or everything</a:t>
              </a:r>
            </a:p>
          </p:txBody>
        </p:sp>
        <p:sp>
          <p:nvSpPr>
            <p:cNvPr id="10" name="Freeform: Shape 9">
              <a:extLst>
                <a:ext uri="{FF2B5EF4-FFF2-40B4-BE49-F238E27FC236}">
                  <a16:creationId xmlns:a16="http://schemas.microsoft.com/office/drawing/2014/main" id="{50261F7F-A3C7-4BFD-A9D6-C825D0ABEDE2}"/>
                </a:ext>
              </a:extLst>
            </p:cNvPr>
            <p:cNvSpPr/>
            <p:nvPr/>
          </p:nvSpPr>
          <p:spPr>
            <a:xfrm>
              <a:off x="916745" y="3499567"/>
              <a:ext cx="927470" cy="1324957"/>
            </a:xfrm>
            <a:custGeom>
              <a:avLst/>
              <a:gdLst>
                <a:gd name="connsiteX0" fmla="*/ 0 w 1324956"/>
                <a:gd name="connsiteY0" fmla="*/ 0 h 927469"/>
                <a:gd name="connsiteX1" fmla="*/ 861222 w 1324956"/>
                <a:gd name="connsiteY1" fmla="*/ 0 h 927469"/>
                <a:gd name="connsiteX2" fmla="*/ 1324956 w 1324956"/>
                <a:gd name="connsiteY2" fmla="*/ 463735 h 927469"/>
                <a:gd name="connsiteX3" fmla="*/ 861222 w 1324956"/>
                <a:gd name="connsiteY3" fmla="*/ 927469 h 927469"/>
                <a:gd name="connsiteX4" fmla="*/ 0 w 1324956"/>
                <a:gd name="connsiteY4" fmla="*/ 927469 h 927469"/>
                <a:gd name="connsiteX5" fmla="*/ 463735 w 1324956"/>
                <a:gd name="connsiteY5" fmla="*/ 463735 h 927469"/>
                <a:gd name="connsiteX6" fmla="*/ 0 w 1324956"/>
                <a:gd name="connsiteY6" fmla="*/ 0 h 92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56" h="927469">
                  <a:moveTo>
                    <a:pt x="1324955" y="0"/>
                  </a:moveTo>
                  <a:lnTo>
                    <a:pt x="1324955" y="602855"/>
                  </a:lnTo>
                  <a:lnTo>
                    <a:pt x="662477" y="927469"/>
                  </a:lnTo>
                  <a:lnTo>
                    <a:pt x="1" y="602855"/>
                  </a:lnTo>
                  <a:lnTo>
                    <a:pt x="1" y="0"/>
                  </a:lnTo>
                  <a:lnTo>
                    <a:pt x="662477" y="324615"/>
                  </a:lnTo>
                  <a:lnTo>
                    <a:pt x="13249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72626" rIns="8890" bIns="472624" numCol="1" spcCol="1270" anchor="ctr" anchorCtr="0">
              <a:noAutofit/>
            </a:bodyPr>
            <a:lstStyle/>
            <a:p>
              <a:pPr marL="0" lvl="0" indent="0" algn="ctr" defTabSz="622300">
                <a:lnSpc>
                  <a:spcPct val="90000"/>
                </a:lnSpc>
                <a:spcBef>
                  <a:spcPct val="0"/>
                </a:spcBef>
                <a:spcAft>
                  <a:spcPct val="35000"/>
                </a:spcAft>
                <a:buNone/>
              </a:pPr>
              <a:r>
                <a:rPr lang="en-US" sz="1400" kern="1200" dirty="0"/>
                <a:t>Register</a:t>
              </a:r>
            </a:p>
          </p:txBody>
        </p:sp>
        <mc:AlternateContent xmlns:mc="http://schemas.openxmlformats.org/markup-compatibility/2006" xmlns:a14="http://schemas.microsoft.com/office/drawing/2010/main">
          <mc:Choice Requires="a14">
            <p:sp>
              <p:nvSpPr>
                <p:cNvPr id="11" name="Freeform: Shape 10">
                  <a:extLst>
                    <a:ext uri="{FF2B5EF4-FFF2-40B4-BE49-F238E27FC236}">
                      <a16:creationId xmlns:a16="http://schemas.microsoft.com/office/drawing/2014/main" id="{893A43C8-922F-4422-B561-1174E90DA3D9}"/>
                    </a:ext>
                  </a:extLst>
                </p:cNvPr>
                <p:cNvSpPr/>
                <p:nvPr/>
              </p:nvSpPr>
              <p:spPr>
                <a:xfrm>
                  <a:off x="1872528" y="3877712"/>
                  <a:ext cx="4817847" cy="861222"/>
                </a:xfrm>
                <a:custGeom>
                  <a:avLst/>
                  <a:gdLst>
                    <a:gd name="connsiteX0" fmla="*/ 143540 w 861221"/>
                    <a:gd name="connsiteY0" fmla="*/ 0 h 4817846"/>
                    <a:gd name="connsiteX1" fmla="*/ 717681 w 861221"/>
                    <a:gd name="connsiteY1" fmla="*/ 0 h 4817846"/>
                    <a:gd name="connsiteX2" fmla="*/ 861221 w 861221"/>
                    <a:gd name="connsiteY2" fmla="*/ 143540 h 4817846"/>
                    <a:gd name="connsiteX3" fmla="*/ 861221 w 861221"/>
                    <a:gd name="connsiteY3" fmla="*/ 4817846 h 4817846"/>
                    <a:gd name="connsiteX4" fmla="*/ 861221 w 861221"/>
                    <a:gd name="connsiteY4" fmla="*/ 4817846 h 4817846"/>
                    <a:gd name="connsiteX5" fmla="*/ 0 w 861221"/>
                    <a:gd name="connsiteY5" fmla="*/ 4817846 h 4817846"/>
                    <a:gd name="connsiteX6" fmla="*/ 0 w 861221"/>
                    <a:gd name="connsiteY6" fmla="*/ 4817846 h 4817846"/>
                    <a:gd name="connsiteX7" fmla="*/ 0 w 861221"/>
                    <a:gd name="connsiteY7" fmla="*/ 143540 h 4817846"/>
                    <a:gd name="connsiteX8" fmla="*/ 143540 w 861221"/>
                    <a:gd name="connsiteY8" fmla="*/ 0 h 481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221" h="4817846">
                      <a:moveTo>
                        <a:pt x="861221" y="802994"/>
                      </a:moveTo>
                      <a:lnTo>
                        <a:pt x="861221" y="4014852"/>
                      </a:lnTo>
                      <a:cubicBezTo>
                        <a:pt x="861221" y="4458332"/>
                        <a:pt x="849733" y="4817843"/>
                        <a:pt x="835562" y="4817843"/>
                      </a:cubicBezTo>
                      <a:lnTo>
                        <a:pt x="0" y="4817843"/>
                      </a:lnTo>
                      <a:lnTo>
                        <a:pt x="0" y="4817843"/>
                      </a:lnTo>
                      <a:lnTo>
                        <a:pt x="0" y="3"/>
                      </a:lnTo>
                      <a:lnTo>
                        <a:pt x="0" y="3"/>
                      </a:lnTo>
                      <a:lnTo>
                        <a:pt x="835562" y="3"/>
                      </a:lnTo>
                      <a:cubicBezTo>
                        <a:pt x="849733" y="3"/>
                        <a:pt x="861221" y="359514"/>
                        <a:pt x="861221" y="802994"/>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2202" rIns="52201" bIns="52201"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Can access to the public events under categories.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Calibri" panose="020F0502020204030204"/>
                      <a:ea typeface="+mn-ea"/>
                      <a:cs typeface="+mn-cs"/>
                    </a:rPr>
                    <a:t>Can search for events (public and visible </a:t>
                  </a:r>
                  <a:r>
                    <a:rPr lang="en-US" sz="1600" b="1" kern="1200" dirty="0">
                      <a:solidFill>
                        <a:srgbClr val="000000">
                          <a:hueOff val="0"/>
                          <a:satOff val="0"/>
                          <a:lumOff val="0"/>
                          <a:alphaOff val="0"/>
                        </a:srgbClr>
                      </a:solidFill>
                      <a:latin typeface="Calibri" panose="020F0502020204030204"/>
                      <a:ea typeface="+mn-ea"/>
                      <a:cs typeface="+mn-cs"/>
                    </a:rPr>
                    <a:t>only</a:t>
                  </a:r>
                  <a:r>
                    <a:rPr lang="en-US" sz="1600" b="0" kern="1200" dirty="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b="0" kern="1200" dirty="0">
                      <a:solidFill>
                        <a:srgbClr val="000000">
                          <a:hueOff val="0"/>
                          <a:satOff val="0"/>
                          <a:lumOff val="0"/>
                          <a:alphaOff val="0"/>
                        </a:srgbClr>
                      </a:solidFill>
                      <a:latin typeface="Calibri" panose="020F0502020204030204"/>
                      <a:ea typeface="+mn-ea"/>
                      <a:cs typeface="+mn-cs"/>
                    </a:rPr>
                    <a:t>Having an event link</a:t>
                  </a:r>
                </a:p>
                <a:p>
                  <a:pPr marL="171450" lvl="1" indent="-171450" algn="l" defTabSz="711200">
                    <a:lnSpc>
                      <a:spcPct val="90000"/>
                    </a:lnSpc>
                    <a:spcBef>
                      <a:spcPct val="0"/>
                    </a:spcBef>
                    <a:spcAft>
                      <a:spcPct val="15000"/>
                    </a:spcAft>
                    <a:buChar char="•"/>
                  </a:pPr>
                  <a:r>
                    <a:rPr lang="en-US" sz="1600" b="0" kern="1200" dirty="0">
                      <a:solidFill>
                        <a:srgbClr val="000000">
                          <a:hueOff val="0"/>
                          <a:satOff val="0"/>
                          <a:lumOff val="0"/>
                          <a:alphaOff val="0"/>
                        </a:srgbClr>
                      </a:solidFill>
                      <a:latin typeface="Calibri" panose="020F0502020204030204"/>
                      <a:ea typeface="+mn-ea"/>
                      <a:cs typeface="+mn-cs"/>
                    </a:rPr>
                    <a:t>Can register </a:t>
                  </a:r>
                  <a14:m>
                    <m:oMath xmlns:m="http://schemas.openxmlformats.org/officeDocument/2006/math">
                      <m:sSup>
                        <m:sSupPr>
                          <m:ctrlPr>
                            <a:rPr lang="en-US" sz="1600" b="0" i="1" kern="1200" smtClean="0">
                              <a:solidFill>
                                <a:srgbClr val="000000">
                                  <a:hueOff val="0"/>
                                  <a:satOff val="0"/>
                                  <a:lumOff val="0"/>
                                  <a:alphaOff val="0"/>
                                </a:srgbClr>
                              </a:solidFill>
                              <a:latin typeface="Cambria Math" panose="02040503050406030204" pitchFamily="18" charset="0"/>
                              <a:ea typeface="+mn-ea"/>
                              <a:cs typeface="+mn-cs"/>
                            </a:rPr>
                          </m:ctrlPr>
                        </m:sSupPr>
                        <m:e>
                          <m:r>
                            <a:rPr lang="en-US" sz="1600" b="0" i="1" kern="1200" smtClean="0">
                              <a:solidFill>
                                <a:srgbClr val="000000">
                                  <a:hueOff val="0"/>
                                  <a:satOff val="0"/>
                                  <a:lumOff val="0"/>
                                  <a:alphaOff val="0"/>
                                </a:srgbClr>
                              </a:solidFill>
                              <a:latin typeface="Cambria Math" panose="02040503050406030204" pitchFamily="18" charset="0"/>
                              <a:ea typeface="+mn-ea"/>
                              <a:cs typeface="+mn-cs"/>
                            </a:rPr>
                            <m:t>𝑤𝑖𝑡h</m:t>
                          </m:r>
                          <m:r>
                            <a:rPr lang="en-US" sz="1600" b="0" i="1" kern="1200" smtClean="0">
                              <a:solidFill>
                                <a:srgbClr val="000000">
                                  <a:hueOff val="0"/>
                                  <a:satOff val="0"/>
                                  <a:lumOff val="0"/>
                                  <a:alphaOff val="0"/>
                                </a:srgbClr>
                              </a:solidFill>
                              <a:latin typeface="Cambria Math" panose="02040503050406030204" pitchFamily="18" charset="0"/>
                              <a:ea typeface="+mn-ea"/>
                              <a:cs typeface="+mn-cs"/>
                            </a:rPr>
                            <m:t> </m:t>
                          </m:r>
                          <m:r>
                            <a:rPr lang="en-US" sz="1600" b="0" i="1" kern="1200" smtClean="0">
                              <a:solidFill>
                                <a:srgbClr val="000000">
                                  <a:hueOff val="0"/>
                                  <a:satOff val="0"/>
                                  <a:lumOff val="0"/>
                                  <a:alphaOff val="0"/>
                                </a:srgbClr>
                              </a:solidFill>
                              <a:latin typeface="Cambria Math" panose="02040503050406030204" pitchFamily="18" charset="0"/>
                              <a:ea typeface="+mn-ea"/>
                              <a:cs typeface="+mn-cs"/>
                            </a:rPr>
                            <m:t>𝑜𝑟</m:t>
                          </m:r>
                          <m:r>
                            <a:rPr lang="en-US" sz="1600" b="0" i="1" kern="1200" smtClean="0">
                              <a:solidFill>
                                <a:srgbClr val="000000">
                                  <a:hueOff val="0"/>
                                  <a:satOff val="0"/>
                                  <a:lumOff val="0"/>
                                  <a:alphaOff val="0"/>
                                </a:srgbClr>
                              </a:solidFill>
                              <a:latin typeface="Cambria Math" panose="02040503050406030204" pitchFamily="18" charset="0"/>
                              <a:ea typeface="+mn-ea"/>
                              <a:cs typeface="+mn-cs"/>
                            </a:rPr>
                            <m:t> </m:t>
                          </m:r>
                          <m:r>
                            <a:rPr lang="en-US" sz="1600" b="0" i="1" kern="1200" smtClean="0">
                              <a:solidFill>
                                <a:srgbClr val="000000">
                                  <a:hueOff val="0"/>
                                  <a:satOff val="0"/>
                                  <a:lumOff val="0"/>
                                  <a:alphaOff val="0"/>
                                </a:srgbClr>
                              </a:solidFill>
                              <a:latin typeface="Cambria Math" panose="02040503050406030204" pitchFamily="18" charset="0"/>
                              <a:ea typeface="+mn-ea"/>
                              <a:cs typeface="+mn-cs"/>
                            </a:rPr>
                            <m:t>𝑤𝑖𝑡h𝑜𝑢𝑡</m:t>
                          </m:r>
                          <m:r>
                            <a:rPr lang="en-US" sz="1600" b="0" i="1" kern="1200" smtClean="0">
                              <a:solidFill>
                                <a:srgbClr val="000000">
                                  <a:hueOff val="0"/>
                                  <a:satOff val="0"/>
                                  <a:lumOff val="0"/>
                                  <a:alphaOff val="0"/>
                                </a:srgbClr>
                              </a:solidFill>
                              <a:latin typeface="Cambria Math" panose="02040503050406030204" pitchFamily="18" charset="0"/>
                              <a:ea typeface="+mn-ea"/>
                              <a:cs typeface="+mn-cs"/>
                            </a:rPr>
                            <m:t> </m:t>
                          </m:r>
                          <m:r>
                            <a:rPr lang="en-US" sz="1600" b="0" i="1" kern="1200" smtClean="0">
                              <a:solidFill>
                                <a:srgbClr val="000000">
                                  <a:hueOff val="0"/>
                                  <a:satOff val="0"/>
                                  <a:lumOff val="0"/>
                                  <a:alphaOff val="0"/>
                                </a:srgbClr>
                              </a:solidFill>
                              <a:latin typeface="Cambria Math" panose="02040503050406030204" pitchFamily="18" charset="0"/>
                              <a:ea typeface="+mn-ea"/>
                              <a:cs typeface="+mn-cs"/>
                            </a:rPr>
                            <m:t>𝑎𝑐𝑐𝑜𝑢𝑛𝑡</m:t>
                          </m:r>
                        </m:e>
                        <m:sup>
                          <m:r>
                            <a:rPr lang="en-US" sz="1600" b="0" i="1" kern="1200" smtClean="0">
                              <a:solidFill>
                                <a:srgbClr val="000000">
                                  <a:hueOff val="0"/>
                                  <a:satOff val="0"/>
                                  <a:lumOff val="0"/>
                                  <a:alphaOff val="0"/>
                                </a:srgbClr>
                              </a:solidFill>
                              <a:latin typeface="Cambria Math" panose="02040503050406030204" pitchFamily="18" charset="0"/>
                              <a:ea typeface="+mn-ea"/>
                              <a:cs typeface="+mn-cs"/>
                            </a:rPr>
                            <m:t>2</m:t>
                          </m:r>
                        </m:sup>
                      </m:sSup>
                    </m:oMath>
                  </a14:m>
                  <a:endParaRPr lang="en-US" sz="1600" b="0" kern="1200" dirty="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b="0" kern="1200" dirty="0">
                    <a:solidFill>
                      <a:srgbClr val="000000">
                        <a:hueOff val="0"/>
                        <a:satOff val="0"/>
                        <a:lumOff val="0"/>
                        <a:alphaOff val="0"/>
                      </a:srgbClr>
                    </a:solidFill>
                    <a:latin typeface="Calibri" panose="020F0502020204030204"/>
                    <a:ea typeface="+mn-ea"/>
                    <a:cs typeface="+mn-cs"/>
                  </a:endParaRPr>
                </a:p>
              </p:txBody>
            </p:sp>
          </mc:Choice>
          <mc:Fallback xmlns="">
            <p:sp>
              <p:nvSpPr>
                <p:cNvPr id="11" name="Freeform: Shape 10">
                  <a:extLst>
                    <a:ext uri="{FF2B5EF4-FFF2-40B4-BE49-F238E27FC236}">
                      <a16:creationId xmlns:a16="http://schemas.microsoft.com/office/drawing/2014/main" id="{893A43C8-922F-4422-B561-1174E90DA3D9}"/>
                    </a:ext>
                  </a:extLst>
                </p:cNvPr>
                <p:cNvSpPr>
                  <a:spLocks noRot="1" noChangeAspect="1" noMove="1" noResize="1" noEditPoints="1" noAdjustHandles="1" noChangeArrowheads="1" noChangeShapeType="1" noTextEdit="1"/>
                </p:cNvSpPr>
                <p:nvPr/>
              </p:nvSpPr>
              <p:spPr>
                <a:xfrm>
                  <a:off x="1872528" y="3877712"/>
                  <a:ext cx="4817847" cy="861222"/>
                </a:xfrm>
                <a:custGeom>
                  <a:avLst/>
                  <a:gdLst>
                    <a:gd name="connsiteX0" fmla="*/ 143540 w 861221"/>
                    <a:gd name="connsiteY0" fmla="*/ 0 h 4817846"/>
                    <a:gd name="connsiteX1" fmla="*/ 717681 w 861221"/>
                    <a:gd name="connsiteY1" fmla="*/ 0 h 4817846"/>
                    <a:gd name="connsiteX2" fmla="*/ 861221 w 861221"/>
                    <a:gd name="connsiteY2" fmla="*/ 143540 h 4817846"/>
                    <a:gd name="connsiteX3" fmla="*/ 861221 w 861221"/>
                    <a:gd name="connsiteY3" fmla="*/ 4817846 h 4817846"/>
                    <a:gd name="connsiteX4" fmla="*/ 861221 w 861221"/>
                    <a:gd name="connsiteY4" fmla="*/ 4817846 h 4817846"/>
                    <a:gd name="connsiteX5" fmla="*/ 0 w 861221"/>
                    <a:gd name="connsiteY5" fmla="*/ 4817846 h 4817846"/>
                    <a:gd name="connsiteX6" fmla="*/ 0 w 861221"/>
                    <a:gd name="connsiteY6" fmla="*/ 4817846 h 4817846"/>
                    <a:gd name="connsiteX7" fmla="*/ 0 w 861221"/>
                    <a:gd name="connsiteY7" fmla="*/ 143540 h 4817846"/>
                    <a:gd name="connsiteX8" fmla="*/ 143540 w 861221"/>
                    <a:gd name="connsiteY8" fmla="*/ 0 h 481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221" h="4817846">
                      <a:moveTo>
                        <a:pt x="861221" y="802994"/>
                      </a:moveTo>
                      <a:lnTo>
                        <a:pt x="861221" y="4014852"/>
                      </a:lnTo>
                      <a:cubicBezTo>
                        <a:pt x="861221" y="4458332"/>
                        <a:pt x="849733" y="4817843"/>
                        <a:pt x="835562" y="4817843"/>
                      </a:cubicBezTo>
                      <a:lnTo>
                        <a:pt x="0" y="4817843"/>
                      </a:lnTo>
                      <a:lnTo>
                        <a:pt x="0" y="4817843"/>
                      </a:lnTo>
                      <a:lnTo>
                        <a:pt x="0" y="3"/>
                      </a:lnTo>
                      <a:lnTo>
                        <a:pt x="0" y="3"/>
                      </a:lnTo>
                      <a:lnTo>
                        <a:pt x="835562" y="3"/>
                      </a:lnTo>
                      <a:cubicBezTo>
                        <a:pt x="849733" y="3"/>
                        <a:pt x="861221" y="359514"/>
                        <a:pt x="861221" y="802994"/>
                      </a:cubicBezTo>
                      <a:close/>
                    </a:path>
                  </a:pathLst>
                </a:custGeom>
                <a:blipFill>
                  <a:blip r:embed="rId3"/>
                  <a:stretch>
                    <a:fillRect l="-253" t="-32624" b="-7092"/>
                  </a:stretch>
                </a:blipFill>
                <a:ln>
                  <a:noFill/>
                </a:ln>
              </p:spPr>
              <p:txBody>
                <a:bodyPr/>
                <a:lstStyle/>
                <a:p>
                  <a:r>
                    <a:rPr lang="en-US">
                      <a:noFill/>
                    </a:rPr>
                    <a:t> </a:t>
                  </a:r>
                </a:p>
              </p:txBody>
            </p:sp>
          </mc:Fallback>
        </mc:AlternateContent>
        <p:sp>
          <p:nvSpPr>
            <p:cNvPr id="12" name="Freeform: Shape 11">
              <a:extLst>
                <a:ext uri="{FF2B5EF4-FFF2-40B4-BE49-F238E27FC236}">
                  <a16:creationId xmlns:a16="http://schemas.microsoft.com/office/drawing/2014/main" id="{C4DF88EB-E04F-4041-8510-49082F868236}"/>
                </a:ext>
              </a:extLst>
            </p:cNvPr>
            <p:cNvSpPr/>
            <p:nvPr/>
          </p:nvSpPr>
          <p:spPr>
            <a:xfrm>
              <a:off x="916745" y="4678975"/>
              <a:ext cx="927470" cy="1324957"/>
            </a:xfrm>
            <a:custGeom>
              <a:avLst/>
              <a:gdLst>
                <a:gd name="connsiteX0" fmla="*/ 0 w 1324956"/>
                <a:gd name="connsiteY0" fmla="*/ 0 h 927469"/>
                <a:gd name="connsiteX1" fmla="*/ 861222 w 1324956"/>
                <a:gd name="connsiteY1" fmla="*/ 0 h 927469"/>
                <a:gd name="connsiteX2" fmla="*/ 1324956 w 1324956"/>
                <a:gd name="connsiteY2" fmla="*/ 463735 h 927469"/>
                <a:gd name="connsiteX3" fmla="*/ 861222 w 1324956"/>
                <a:gd name="connsiteY3" fmla="*/ 927469 h 927469"/>
                <a:gd name="connsiteX4" fmla="*/ 0 w 1324956"/>
                <a:gd name="connsiteY4" fmla="*/ 927469 h 927469"/>
                <a:gd name="connsiteX5" fmla="*/ 463735 w 1324956"/>
                <a:gd name="connsiteY5" fmla="*/ 463735 h 927469"/>
                <a:gd name="connsiteX6" fmla="*/ 0 w 1324956"/>
                <a:gd name="connsiteY6" fmla="*/ 0 h 92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56" h="927469">
                  <a:moveTo>
                    <a:pt x="1324955" y="0"/>
                  </a:moveTo>
                  <a:lnTo>
                    <a:pt x="1324955" y="602855"/>
                  </a:lnTo>
                  <a:lnTo>
                    <a:pt x="662477" y="927469"/>
                  </a:lnTo>
                  <a:lnTo>
                    <a:pt x="1" y="602855"/>
                  </a:lnTo>
                  <a:lnTo>
                    <a:pt x="1" y="0"/>
                  </a:lnTo>
                  <a:lnTo>
                    <a:pt x="662477" y="324615"/>
                  </a:lnTo>
                  <a:lnTo>
                    <a:pt x="132495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472626" rIns="8890" bIns="472624" numCol="1" spcCol="1270" anchor="ctr" anchorCtr="0">
              <a:noAutofit/>
            </a:bodyPr>
            <a:lstStyle/>
            <a:p>
              <a:pPr marL="0" lvl="0" indent="0" algn="ctr" defTabSz="622300">
                <a:lnSpc>
                  <a:spcPct val="90000"/>
                </a:lnSpc>
                <a:spcBef>
                  <a:spcPct val="0"/>
                </a:spcBef>
                <a:spcAft>
                  <a:spcPct val="35000"/>
                </a:spcAft>
                <a:buNone/>
              </a:pPr>
              <a:r>
                <a:rPr lang="en-US" sz="1400" kern="1200" dirty="0"/>
                <a:t>Business scenarios</a:t>
              </a:r>
            </a:p>
          </p:txBody>
        </p:sp>
        <p:sp>
          <p:nvSpPr>
            <p:cNvPr id="14" name="Freeform: Shape 13">
              <a:extLst>
                <a:ext uri="{FF2B5EF4-FFF2-40B4-BE49-F238E27FC236}">
                  <a16:creationId xmlns:a16="http://schemas.microsoft.com/office/drawing/2014/main" id="{274BFA42-8CC5-4709-9A19-08B180CA0BEB}"/>
                </a:ext>
              </a:extLst>
            </p:cNvPr>
            <p:cNvSpPr/>
            <p:nvPr/>
          </p:nvSpPr>
          <p:spPr>
            <a:xfrm>
              <a:off x="1903444" y="4970872"/>
              <a:ext cx="4749607" cy="362843"/>
            </a:xfrm>
            <a:custGeom>
              <a:avLst/>
              <a:gdLst>
                <a:gd name="connsiteX0" fmla="*/ 60475 w 362842"/>
                <a:gd name="connsiteY0" fmla="*/ 0 h 3977045"/>
                <a:gd name="connsiteX1" fmla="*/ 302367 w 362842"/>
                <a:gd name="connsiteY1" fmla="*/ 0 h 3977045"/>
                <a:gd name="connsiteX2" fmla="*/ 362842 w 362842"/>
                <a:gd name="connsiteY2" fmla="*/ 60475 h 3977045"/>
                <a:gd name="connsiteX3" fmla="*/ 362842 w 362842"/>
                <a:gd name="connsiteY3" fmla="*/ 3977045 h 3977045"/>
                <a:gd name="connsiteX4" fmla="*/ 362842 w 362842"/>
                <a:gd name="connsiteY4" fmla="*/ 3977045 h 3977045"/>
                <a:gd name="connsiteX5" fmla="*/ 0 w 362842"/>
                <a:gd name="connsiteY5" fmla="*/ 3977045 h 3977045"/>
                <a:gd name="connsiteX6" fmla="*/ 0 w 362842"/>
                <a:gd name="connsiteY6" fmla="*/ 3977045 h 3977045"/>
                <a:gd name="connsiteX7" fmla="*/ 0 w 362842"/>
                <a:gd name="connsiteY7" fmla="*/ 60475 h 3977045"/>
                <a:gd name="connsiteX8" fmla="*/ 60475 w 362842"/>
                <a:gd name="connsiteY8" fmla="*/ 0 h 397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42" h="3977045">
                  <a:moveTo>
                    <a:pt x="362842" y="662859"/>
                  </a:moveTo>
                  <a:lnTo>
                    <a:pt x="362842" y="3314186"/>
                  </a:lnTo>
                  <a:cubicBezTo>
                    <a:pt x="362842" y="3680265"/>
                    <a:pt x="360372" y="3977040"/>
                    <a:pt x="357325" y="3977040"/>
                  </a:cubicBezTo>
                  <a:lnTo>
                    <a:pt x="0" y="3977040"/>
                  </a:lnTo>
                  <a:lnTo>
                    <a:pt x="0" y="3977040"/>
                  </a:lnTo>
                  <a:lnTo>
                    <a:pt x="0" y="5"/>
                  </a:lnTo>
                  <a:lnTo>
                    <a:pt x="0" y="5"/>
                  </a:lnTo>
                  <a:lnTo>
                    <a:pt x="357325" y="5"/>
                  </a:lnTo>
                  <a:cubicBezTo>
                    <a:pt x="360372" y="5"/>
                    <a:pt x="362842" y="296780"/>
                    <a:pt x="362842" y="662859"/>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27872" rIns="27872" bIns="27873"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FontTx/>
                <a:buChar char="•"/>
              </a:pPr>
              <a:r>
                <a:rPr lang="en-US" sz="1600" kern="1200" dirty="0"/>
                <a:t>Vetting: </a:t>
              </a:r>
              <a:r>
                <a:rPr lang="en-US" sz="1600" kern="1200" dirty="0">
                  <a:solidFill>
                    <a:schemeClr val="accent2">
                      <a:lumMod val="75000"/>
                    </a:schemeClr>
                  </a:solidFill>
                </a:rPr>
                <a:t>Could be moderated or non-moderated</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dirty="0">
                  <a:solidFill>
                    <a:srgbClr val="000000">
                      <a:hueOff val="0"/>
                      <a:satOff val="0"/>
                      <a:lumOff val="0"/>
                      <a:alphaOff val="0"/>
                    </a:srgbClr>
                  </a:solidFill>
                  <a:latin typeface="Calibri" panose="020F0502020204030204"/>
                  <a:ea typeface="+mn-ea"/>
                  <a:cs typeface="+mn-cs"/>
                </a:rPr>
                <a:t>Receives notifications on status change.</a:t>
              </a: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816427"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𝑹𝒆𝒈𝒔𝒊𝒕𝒓𝒂𝒏𝒕</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12"/>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D558C5B0-DB6E-47E2-845D-9ABCC60F1862}"/>
              </a:ext>
            </a:extLst>
          </p:cNvPr>
          <p:cNvSpPr txBox="1"/>
          <p:nvPr/>
        </p:nvSpPr>
        <p:spPr>
          <a:xfrm>
            <a:off x="4801581" y="400126"/>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Ui Ux with solid fill">
            <a:extLst>
              <a:ext uri="{FF2B5EF4-FFF2-40B4-BE49-F238E27FC236}">
                <a16:creationId xmlns:a16="http://schemas.microsoft.com/office/drawing/2014/main" id="{89070ED9-EA13-4FD0-BD1F-38A5481552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8812" y="226736"/>
            <a:ext cx="396000" cy="3960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B6F214-EF2E-4113-9251-221228C9AEC7}"/>
                  </a:ext>
                </a:extLst>
              </p:cNvPr>
              <p:cNvSpPr txBox="1"/>
              <p:nvPr/>
            </p:nvSpPr>
            <p:spPr>
              <a:xfrm>
                <a:off x="9699476" y="5710981"/>
                <a:ext cx="2397836" cy="29956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2</m:t>
                          </m:r>
                        </m:e>
                        <m:sub>
                          <m:r>
                            <a:rPr lang="en-US" b="0" i="1" smtClean="0">
                              <a:latin typeface="Cambria Math" panose="02040503050406030204" pitchFamily="18" charset="0"/>
                            </a:rPr>
                            <m:t>𝐵𝑎𝑠𝑒𝑑</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𝑒𝑣𝑒𝑛𝑡</m:t>
                          </m:r>
                          <m:r>
                            <a:rPr lang="en-US" b="0" i="1" smtClean="0">
                              <a:latin typeface="Cambria Math" panose="02040503050406030204" pitchFamily="18" charset="0"/>
                            </a:rPr>
                            <m:t> </m:t>
                          </m:r>
                          <m:r>
                            <a:rPr lang="en-US" b="0" i="1" smtClean="0">
                              <a:latin typeface="Cambria Math" panose="02040503050406030204" pitchFamily="18" charset="0"/>
                            </a:rPr>
                            <m:t>𝑐𝑜𝑛𝑓𝑖𝑔</m:t>
                          </m:r>
                          <m:r>
                            <a:rPr lang="en-US" b="0" i="1" smtClean="0">
                              <a:latin typeface="Cambria Math" panose="02040503050406030204" pitchFamily="18" charset="0"/>
                            </a:rPr>
                            <m:t> </m:t>
                          </m:r>
                        </m:sub>
                      </m:sSub>
                    </m:oMath>
                  </m:oMathPara>
                </a14:m>
                <a:endParaRPr lang="en-US"/>
              </a:p>
            </p:txBody>
          </p:sp>
        </mc:Choice>
        <mc:Fallback xmlns="">
          <p:sp>
            <p:nvSpPr>
              <p:cNvPr id="13" name="TextBox 12">
                <a:extLst>
                  <a:ext uri="{FF2B5EF4-FFF2-40B4-BE49-F238E27FC236}">
                    <a16:creationId xmlns:a16="http://schemas.microsoft.com/office/drawing/2014/main" id="{56B6F214-EF2E-4113-9251-221228C9AEC7}"/>
                  </a:ext>
                </a:extLst>
              </p:cNvPr>
              <p:cNvSpPr txBox="1">
                <a:spLocks noRot="1" noChangeAspect="1" noMove="1" noResize="1" noEditPoints="1" noAdjustHandles="1" noChangeArrowheads="1" noChangeShapeType="1" noTextEdit="1"/>
              </p:cNvSpPr>
              <p:nvPr/>
            </p:nvSpPr>
            <p:spPr>
              <a:xfrm>
                <a:off x="9699476" y="5710981"/>
                <a:ext cx="2397836" cy="299569"/>
              </a:xfrm>
              <a:prstGeom prst="rect">
                <a:avLst/>
              </a:prstGeom>
              <a:blipFill>
                <a:blip r:embed="rId15"/>
                <a:stretch>
                  <a:fillRect l="-1781" r="-254" b="-28571"/>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2CCD3745-DF10-424F-AA5E-5AFD1C5E3A2E}"/>
              </a:ext>
            </a:extLst>
          </p:cNvPr>
          <p:cNvGrpSpPr/>
          <p:nvPr/>
        </p:nvGrpSpPr>
        <p:grpSpPr>
          <a:xfrm>
            <a:off x="8189971" y="3312367"/>
            <a:ext cx="3810243" cy="1743616"/>
            <a:chOff x="927469" y="3869897"/>
            <a:chExt cx="4817846" cy="362842"/>
          </a:xfrm>
        </p:grpSpPr>
        <p:sp>
          <p:nvSpPr>
            <p:cNvPr id="20" name="Rectangle: Top Corners Rounded 19">
              <a:extLst>
                <a:ext uri="{FF2B5EF4-FFF2-40B4-BE49-F238E27FC236}">
                  <a16:creationId xmlns:a16="http://schemas.microsoft.com/office/drawing/2014/main" id="{4EA93ACE-FACC-4D1D-9E67-E42C5F4D77D2}"/>
                </a:ext>
              </a:extLst>
            </p:cNvPr>
            <p:cNvSpPr/>
            <p:nvPr/>
          </p:nvSpPr>
          <p:spPr>
            <a:xfrm rot="5400000">
              <a:off x="3154971" y="1642395"/>
              <a:ext cx="362842" cy="4817846"/>
            </a:xfrm>
            <a:prstGeom prst="round2Same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mc:AlternateContent xmlns:mc="http://schemas.openxmlformats.org/markup-compatibility/2006" xmlns:a14="http://schemas.microsoft.com/office/drawing/2010/main">
          <mc:Choice Requires="a14">
            <p:sp>
              <p:nvSpPr>
                <p:cNvPr id="21" name="Rectangle: Top Corners Rounded 4">
                  <a:extLst>
                    <a:ext uri="{FF2B5EF4-FFF2-40B4-BE49-F238E27FC236}">
                      <a16:creationId xmlns:a16="http://schemas.microsoft.com/office/drawing/2014/main" id="{4C21C177-962D-4A73-AAA8-7CBF6187AD74}"/>
                    </a:ext>
                  </a:extLst>
                </p:cNvPr>
                <p:cNvSpPr txBox="1"/>
                <p:nvPr/>
              </p:nvSpPr>
              <p:spPr>
                <a:xfrm>
                  <a:off x="927469" y="4053535"/>
                  <a:ext cx="4817846" cy="1614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a:t>Registration </a:t>
                  </a:r>
                  <a:r>
                    <a:rPr lang="en-US" sz="1600" kern="1200">
                      <a:solidFill>
                        <a:schemeClr val="accent2">
                          <a:lumMod val="75000"/>
                        </a:schemeClr>
                      </a:solidFill>
                    </a:rPr>
                    <a:t>pending</a:t>
                  </a:r>
                </a:p>
                <a:p>
                  <a:pPr marL="342900" lvl="2" indent="-171450" algn="just" defTabSz="711200">
                    <a:lnSpc>
                      <a:spcPct val="90000"/>
                    </a:lnSpc>
                    <a:spcBef>
                      <a:spcPct val="0"/>
                    </a:spcBef>
                    <a:spcAft>
                      <a:spcPct val="15000"/>
                    </a:spcAft>
                    <a:buFont typeface="Wingdings" panose="05000000000000000000" pitchFamily="2" charset="2"/>
                    <a:buChar char="Ø"/>
                  </a:pPr>
                  <a14:m>
                    <m:oMath xmlns:m="http://schemas.openxmlformats.org/officeDocument/2006/math">
                      <m:sSup>
                        <m:sSupPr>
                          <m:ctrlPr>
                            <a:rPr lang="en-US" sz="1600" i="1" kern="1200" smtClean="0">
                              <a:latin typeface="Cambria Math" panose="02040503050406030204" pitchFamily="18" charset="0"/>
                            </a:rPr>
                          </m:ctrlPr>
                        </m:sSupPr>
                        <m:e>
                          <m:r>
                            <m:rPr>
                              <m:sty m:val="p"/>
                            </m:rPr>
                            <a:rPr lang="en-US" sz="1600" kern="1200" smtClean="0">
                              <a:latin typeface="Cambria Math" panose="02040503050406030204" pitchFamily="18" charset="0"/>
                            </a:rPr>
                            <m:t>Registration</m:t>
                          </m:r>
                          <m:r>
                            <a:rPr lang="en-US" sz="1600" kern="1200" smtClean="0">
                              <a:latin typeface="Cambria Math" panose="02040503050406030204" pitchFamily="18" charset="0"/>
                            </a:rPr>
                            <m:t> </m:t>
                          </m:r>
                          <m:r>
                            <m:rPr>
                              <m:sty m:val="p"/>
                            </m:rPr>
                            <a:rPr lang="en-US" sz="1600" kern="1200" smtClean="0">
                              <a:latin typeface="Cambria Math" panose="02040503050406030204" pitchFamily="18" charset="0"/>
                            </a:rPr>
                            <m:t>modification</m:t>
                          </m:r>
                        </m:e>
                        <m:sup>
                          <m:r>
                            <a:rPr lang="en-US" sz="1600" b="0" i="1" kern="1200" smtClean="0">
                              <a:latin typeface="Cambria Math" panose="02040503050406030204" pitchFamily="18" charset="0"/>
                            </a:rPr>
                            <m:t>2</m:t>
                          </m:r>
                        </m:sup>
                      </m:sSup>
                    </m:oMath>
                  </a14:m>
                  <a:r>
                    <a:rPr lang="en-US" sz="1600" kern="1200"/>
                    <a:t>:         or</a:t>
                  </a:r>
                </a:p>
                <a:p>
                  <a:pPr marL="342900" lvl="2" indent="-171450" algn="just" defTabSz="711200">
                    <a:lnSpc>
                      <a:spcPct val="90000"/>
                    </a:lnSpc>
                    <a:spcBef>
                      <a:spcPct val="0"/>
                    </a:spcBef>
                    <a:spcAft>
                      <a:spcPct val="15000"/>
                    </a:spcAft>
                    <a:buFont typeface="Wingdings" panose="05000000000000000000" pitchFamily="2" charset="2"/>
                    <a:buChar char="Ø"/>
                  </a:pPr>
                  <a:r>
                    <a:rPr lang="en-US" sz="1600" kern="1200"/>
                    <a:t>Registration withdrawal:  </a:t>
                  </a:r>
                </a:p>
                <a:p>
                  <a:pPr marL="171450" lvl="1" indent="-171450" algn="just" defTabSz="711200">
                    <a:lnSpc>
                      <a:spcPct val="90000"/>
                    </a:lnSpc>
                    <a:spcBef>
                      <a:spcPct val="0"/>
                    </a:spcBef>
                    <a:spcAft>
                      <a:spcPct val="15000"/>
                    </a:spcAft>
                    <a:buChar char="•"/>
                  </a:pPr>
                  <a:r>
                    <a:rPr lang="en-US" sz="1600" kern="1200"/>
                    <a:t>Registration </a:t>
                  </a:r>
                  <a:r>
                    <a:rPr lang="en-US" sz="1600" kern="1200">
                      <a:solidFill>
                        <a:schemeClr val="accent2">
                          <a:lumMod val="75000"/>
                        </a:schemeClr>
                      </a:solidFill>
                    </a:rPr>
                    <a:t>approved</a:t>
                  </a:r>
                </a:p>
                <a:p>
                  <a:pPr marL="342900" lvl="2" indent="-171450" algn="just" defTabSz="711200">
                    <a:lnSpc>
                      <a:spcPct val="90000"/>
                    </a:lnSpc>
                    <a:spcBef>
                      <a:spcPct val="0"/>
                    </a:spcBef>
                    <a:spcAft>
                      <a:spcPct val="15000"/>
                    </a:spcAft>
                    <a:buFont typeface="Wingdings" panose="05000000000000000000" pitchFamily="2" charset="2"/>
                    <a:buChar char="Ø"/>
                  </a:pPr>
                  <a14:m>
                    <m:oMath xmlns:m="http://schemas.openxmlformats.org/officeDocument/2006/math">
                      <m:sSup>
                        <m:sSupPr>
                          <m:ctrlPr>
                            <a:rPr lang="en-US" sz="1600" i="1" kern="1200" smtClean="0">
                              <a:latin typeface="Cambria Math" panose="02040503050406030204" pitchFamily="18" charset="0"/>
                            </a:rPr>
                          </m:ctrlPr>
                        </m:sSupPr>
                        <m:e>
                          <m:r>
                            <m:rPr>
                              <m:sty m:val="p"/>
                            </m:rPr>
                            <a:rPr lang="en-US" sz="1600" kern="1200" smtClean="0">
                              <a:latin typeface="Cambria Math" panose="02040503050406030204" pitchFamily="18" charset="0"/>
                            </a:rPr>
                            <m:t>Registration</m:t>
                          </m:r>
                          <m:r>
                            <a:rPr lang="en-US" sz="1600" kern="1200" smtClean="0">
                              <a:latin typeface="Cambria Math" panose="02040503050406030204" pitchFamily="18" charset="0"/>
                            </a:rPr>
                            <m:t> </m:t>
                          </m:r>
                          <m:r>
                            <m:rPr>
                              <m:sty m:val="p"/>
                            </m:rPr>
                            <a:rPr lang="en-US" sz="1600" kern="1200" smtClean="0">
                              <a:latin typeface="Cambria Math" panose="02040503050406030204" pitchFamily="18" charset="0"/>
                            </a:rPr>
                            <m:t>modification</m:t>
                          </m:r>
                        </m:e>
                        <m:sup>
                          <m:r>
                            <a:rPr lang="en-US" sz="1600" b="0" i="1" kern="1200" smtClean="0">
                              <a:latin typeface="Cambria Math" panose="02040503050406030204" pitchFamily="18" charset="0"/>
                            </a:rPr>
                            <m:t>2</m:t>
                          </m:r>
                        </m:sup>
                      </m:sSup>
                    </m:oMath>
                  </a14:m>
                  <a:r>
                    <a:rPr lang="en-US" sz="1600" kern="1200"/>
                    <a:t>:         or</a:t>
                  </a:r>
                </a:p>
                <a:p>
                  <a:pPr marL="342900" lvl="2" indent="-171450" algn="just" defTabSz="711200">
                    <a:lnSpc>
                      <a:spcPct val="90000"/>
                    </a:lnSpc>
                    <a:spcBef>
                      <a:spcPct val="0"/>
                    </a:spcBef>
                    <a:spcAft>
                      <a:spcPct val="15000"/>
                    </a:spcAft>
                    <a:buFont typeface="Wingdings" panose="05000000000000000000" pitchFamily="2" charset="2"/>
                    <a:buChar char="Ø"/>
                  </a:pPr>
                  <a:r>
                    <a:rPr lang="en-US" sz="1600" kern="1200"/>
                    <a:t>Registration withdrawal:  </a:t>
                  </a:r>
                </a:p>
                <a:p>
                  <a:pPr marL="285750" lvl="1" indent="-285750" algn="just" defTabSz="711200">
                    <a:lnSpc>
                      <a:spcPct val="90000"/>
                    </a:lnSpc>
                    <a:spcBef>
                      <a:spcPct val="0"/>
                    </a:spcBef>
                    <a:spcAft>
                      <a:spcPct val="15000"/>
                    </a:spcAft>
                    <a:buFont typeface="Calibri" panose="020F0502020204030204" pitchFamily="34" charset="0"/>
                    <a:buChar char="•"/>
                  </a:pPr>
                  <a:r>
                    <a:rPr lang="en-US" sz="1600"/>
                    <a:t>Registration </a:t>
                  </a:r>
                  <a:r>
                    <a:rPr lang="en-US" sz="1600">
                      <a:solidFill>
                        <a:schemeClr val="accent2">
                          <a:lumMod val="75000"/>
                        </a:schemeClr>
                      </a:solidFill>
                    </a:rPr>
                    <a:t>rejected</a:t>
                  </a:r>
                </a:p>
                <a:p>
                  <a:pPr marL="342900" lvl="2" indent="-171450" algn="just" defTabSz="711200">
                    <a:lnSpc>
                      <a:spcPct val="90000"/>
                    </a:lnSpc>
                    <a:spcBef>
                      <a:spcPct val="0"/>
                    </a:spcBef>
                    <a:spcAft>
                      <a:spcPct val="15000"/>
                    </a:spcAft>
                    <a:buFont typeface="Wingdings" panose="05000000000000000000" pitchFamily="2" charset="2"/>
                    <a:buChar char="Ø"/>
                  </a:pPr>
                  <a14:m>
                    <m:oMath xmlns:m="http://schemas.openxmlformats.org/officeDocument/2006/math">
                      <m:sSup>
                        <m:sSupPr>
                          <m:ctrlPr>
                            <a:rPr lang="en-US" sz="1600" i="1" kern="1200" smtClean="0">
                              <a:latin typeface="Cambria Math" panose="02040503050406030204" pitchFamily="18" charset="0"/>
                            </a:rPr>
                          </m:ctrlPr>
                        </m:sSupPr>
                        <m:e>
                          <m:r>
                            <m:rPr>
                              <m:sty m:val="p"/>
                            </m:rPr>
                            <a:rPr lang="en-US" sz="1600" kern="1200" smtClean="0">
                              <a:latin typeface="Cambria Math" panose="02040503050406030204" pitchFamily="18" charset="0"/>
                            </a:rPr>
                            <m:t>Registration</m:t>
                          </m:r>
                          <m:r>
                            <a:rPr lang="en-US" sz="1600" kern="1200" smtClean="0">
                              <a:latin typeface="Cambria Math" panose="02040503050406030204" pitchFamily="18" charset="0"/>
                            </a:rPr>
                            <m:t> </m:t>
                          </m:r>
                          <m:r>
                            <m:rPr>
                              <m:sty m:val="p"/>
                            </m:rPr>
                            <a:rPr lang="en-US" sz="1600" kern="1200" smtClean="0">
                              <a:latin typeface="Cambria Math" panose="02040503050406030204" pitchFamily="18" charset="0"/>
                            </a:rPr>
                            <m:t>modification</m:t>
                          </m:r>
                        </m:e>
                        <m:sup>
                          <m:r>
                            <a:rPr lang="en-US" sz="1600" b="0" i="1" kern="1200" smtClean="0">
                              <a:latin typeface="Cambria Math" panose="02040503050406030204" pitchFamily="18" charset="0"/>
                            </a:rPr>
                            <m:t>2</m:t>
                          </m:r>
                        </m:sup>
                      </m:sSup>
                    </m:oMath>
                  </a14:m>
                  <a:r>
                    <a:rPr lang="en-US" sz="1600" kern="1200"/>
                    <a:t>:      </a:t>
                  </a:r>
                </a:p>
                <a:p>
                  <a:pPr marL="342900" lvl="2" indent="-171450" algn="just" defTabSz="711200">
                    <a:lnSpc>
                      <a:spcPct val="90000"/>
                    </a:lnSpc>
                    <a:spcBef>
                      <a:spcPct val="0"/>
                    </a:spcBef>
                    <a:spcAft>
                      <a:spcPct val="15000"/>
                    </a:spcAft>
                    <a:buFont typeface="Wingdings" panose="05000000000000000000" pitchFamily="2" charset="2"/>
                    <a:buChar char="Ø"/>
                  </a:pPr>
                  <a:r>
                    <a:rPr lang="en-US" sz="1600" kern="1200"/>
                    <a:t>Registration withdrawal:  </a:t>
                  </a:r>
                  <a:endParaRPr lang="en-US" sz="1600"/>
                </a:p>
                <a:p>
                  <a:pPr marL="457200" lvl="2" indent="-285750" algn="just" defTabSz="711200">
                    <a:lnSpc>
                      <a:spcPct val="90000"/>
                    </a:lnSpc>
                    <a:spcBef>
                      <a:spcPct val="0"/>
                    </a:spcBef>
                    <a:spcAft>
                      <a:spcPct val="15000"/>
                    </a:spcAft>
                    <a:buFont typeface="Arial" panose="020B0604020202020204" pitchFamily="34" charset="0"/>
                    <a:buChar char="•"/>
                  </a:pPr>
                  <a:endParaRPr lang="en-US" sz="1600" kern="1200"/>
                </a:p>
                <a:p>
                  <a:pPr marL="342900" lvl="2" indent="-171450" algn="just" defTabSz="711200">
                    <a:lnSpc>
                      <a:spcPct val="90000"/>
                    </a:lnSpc>
                    <a:spcBef>
                      <a:spcPct val="0"/>
                    </a:spcBef>
                    <a:spcAft>
                      <a:spcPct val="15000"/>
                    </a:spcAft>
                    <a:buFont typeface="Wingdings" panose="05000000000000000000" pitchFamily="2" charset="2"/>
                    <a:buChar char="Ø"/>
                  </a:pPr>
                  <a:endParaRPr lang="en-US" sz="1600" kern="1200"/>
                </a:p>
              </p:txBody>
            </p:sp>
          </mc:Choice>
          <mc:Fallback xmlns="">
            <p:sp>
              <p:nvSpPr>
                <p:cNvPr id="21" name="Rectangle: Top Corners Rounded 4">
                  <a:extLst>
                    <a:ext uri="{FF2B5EF4-FFF2-40B4-BE49-F238E27FC236}">
                      <a16:creationId xmlns:a16="http://schemas.microsoft.com/office/drawing/2014/main" id="{4C21C177-962D-4A73-AAA8-7CBF6187AD74}"/>
                    </a:ext>
                  </a:extLst>
                </p:cNvPr>
                <p:cNvSpPr txBox="1">
                  <a:spLocks noRot="1" noChangeAspect="1" noMove="1" noResize="1" noEditPoints="1" noAdjustHandles="1" noChangeArrowheads="1" noChangeShapeType="1" noTextEdit="1"/>
                </p:cNvSpPr>
                <p:nvPr/>
              </p:nvSpPr>
              <p:spPr>
                <a:xfrm>
                  <a:off x="927469" y="4053535"/>
                  <a:ext cx="4817846" cy="161492"/>
                </a:xfrm>
                <a:prstGeom prst="rect">
                  <a:avLst/>
                </a:prstGeom>
                <a:blipFill>
                  <a:blip r:embed="rId16"/>
                  <a:stretch>
                    <a:fillRect l="-160" t="-140945" b="-79528"/>
                  </a:stretch>
                </a:blipFill>
              </p:spPr>
              <p:txBody>
                <a:bodyPr/>
                <a:lstStyle/>
                <a:p>
                  <a:r>
                    <a:rPr lang="en-US">
                      <a:noFill/>
                    </a:rPr>
                    <a:t> </a:t>
                  </a:r>
                </a:p>
              </p:txBody>
            </p:sp>
          </mc:Fallback>
        </mc:AlternateContent>
      </p:grpSp>
      <p:pic>
        <p:nvPicPr>
          <p:cNvPr id="22" name="Graphic 21" descr="Badge Cross with solid fill">
            <a:extLst>
              <a:ext uri="{FF2B5EF4-FFF2-40B4-BE49-F238E27FC236}">
                <a16:creationId xmlns:a16="http://schemas.microsoft.com/office/drawing/2014/main" id="{14C2F5A4-3FC0-4A76-81FF-062B33E797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644264" y="4194828"/>
            <a:ext cx="251279" cy="251279"/>
          </a:xfrm>
          <a:prstGeom prst="rect">
            <a:avLst/>
          </a:prstGeom>
        </p:spPr>
      </p:pic>
      <p:pic>
        <p:nvPicPr>
          <p:cNvPr id="23" name="Graphic 22" descr="Checkmark with solid fill">
            <a:extLst>
              <a:ext uri="{FF2B5EF4-FFF2-40B4-BE49-F238E27FC236}">
                <a16:creationId xmlns:a16="http://schemas.microsoft.com/office/drawing/2014/main" id="{41B40A23-E34C-4681-989A-8AD629FCF5F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95939" y="4214721"/>
            <a:ext cx="211494" cy="211494"/>
          </a:xfrm>
          <a:prstGeom prst="rect">
            <a:avLst/>
          </a:prstGeom>
        </p:spPr>
      </p:pic>
      <p:pic>
        <p:nvPicPr>
          <p:cNvPr id="25" name="Graphic 24" descr="Checkmark with solid fill">
            <a:extLst>
              <a:ext uri="{FF2B5EF4-FFF2-40B4-BE49-F238E27FC236}">
                <a16:creationId xmlns:a16="http://schemas.microsoft.com/office/drawing/2014/main" id="{715EB898-3F54-4A80-A7EF-90118676C23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44937" y="3460877"/>
            <a:ext cx="211494" cy="211494"/>
          </a:xfrm>
          <a:prstGeom prst="rect">
            <a:avLst/>
          </a:prstGeom>
        </p:spPr>
      </p:pic>
      <p:pic>
        <p:nvPicPr>
          <p:cNvPr id="26" name="Graphic 25" descr="Badge Cross with solid fill">
            <a:extLst>
              <a:ext uri="{FF2B5EF4-FFF2-40B4-BE49-F238E27FC236}">
                <a16:creationId xmlns:a16="http://schemas.microsoft.com/office/drawing/2014/main" id="{CEDDCCF0-68CD-4EFC-B986-8D556E36F1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658210" y="3440022"/>
            <a:ext cx="251279" cy="251279"/>
          </a:xfrm>
          <a:prstGeom prst="rect">
            <a:avLst/>
          </a:prstGeom>
        </p:spPr>
      </p:pic>
      <p:pic>
        <p:nvPicPr>
          <p:cNvPr id="27" name="Graphic 26" descr="Checkmark with solid fill">
            <a:extLst>
              <a:ext uri="{FF2B5EF4-FFF2-40B4-BE49-F238E27FC236}">
                <a16:creationId xmlns:a16="http://schemas.microsoft.com/office/drawing/2014/main" id="{29694C21-6287-4903-A183-BDD0DA00283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44937" y="3696733"/>
            <a:ext cx="211494" cy="211494"/>
          </a:xfrm>
          <a:prstGeom prst="rect">
            <a:avLst/>
          </a:prstGeom>
        </p:spPr>
      </p:pic>
      <p:pic>
        <p:nvPicPr>
          <p:cNvPr id="28" name="Graphic 27" descr="Badge Cross with solid fill">
            <a:extLst>
              <a:ext uri="{FF2B5EF4-FFF2-40B4-BE49-F238E27FC236}">
                <a16:creationId xmlns:a16="http://schemas.microsoft.com/office/drawing/2014/main" id="{E80BD6FB-B2E9-4E51-826E-8B4E6A04FA0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68003" y="4471574"/>
            <a:ext cx="251279" cy="251279"/>
          </a:xfrm>
          <a:prstGeom prst="rect">
            <a:avLst/>
          </a:prstGeom>
        </p:spPr>
      </p:pic>
      <p:pic>
        <p:nvPicPr>
          <p:cNvPr id="35" name="Graphic 34" descr="Badge Cross with solid fill">
            <a:extLst>
              <a:ext uri="{FF2B5EF4-FFF2-40B4-BE49-F238E27FC236}">
                <a16:creationId xmlns:a16="http://schemas.microsoft.com/office/drawing/2014/main" id="{9F64528B-14F6-443F-A6E4-BF63E7272B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56154" y="4962799"/>
            <a:ext cx="251279" cy="251279"/>
          </a:xfrm>
          <a:prstGeom prst="rect">
            <a:avLst/>
          </a:prstGeom>
        </p:spPr>
      </p:pic>
      <p:pic>
        <p:nvPicPr>
          <p:cNvPr id="37" name="Graphic 36" descr="Badge Cross with solid fill">
            <a:extLst>
              <a:ext uri="{FF2B5EF4-FFF2-40B4-BE49-F238E27FC236}">
                <a16:creationId xmlns:a16="http://schemas.microsoft.com/office/drawing/2014/main" id="{504F2669-7ECB-45EA-9781-A77925D3F5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68003" y="5248816"/>
            <a:ext cx="251279" cy="251279"/>
          </a:xfrm>
          <a:prstGeom prst="rect">
            <a:avLst/>
          </a:prstGeom>
        </p:spPr>
      </p:pic>
    </p:spTree>
    <p:extLst>
      <p:ext uri="{BB962C8B-B14F-4D97-AF65-F5344CB8AC3E}">
        <p14:creationId xmlns:p14="http://schemas.microsoft.com/office/powerpoint/2010/main" val="314958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2489305"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pSp>
        <p:nvGrpSpPr>
          <p:cNvPr id="4" name="Group 3">
            <a:extLst>
              <a:ext uri="{FF2B5EF4-FFF2-40B4-BE49-F238E27FC236}">
                <a16:creationId xmlns:a16="http://schemas.microsoft.com/office/drawing/2014/main" id="{560DB7BA-2282-4DFF-9304-7A05649EF91E}"/>
              </a:ext>
            </a:extLst>
          </p:cNvPr>
          <p:cNvGrpSpPr/>
          <p:nvPr/>
        </p:nvGrpSpPr>
        <p:grpSpPr>
          <a:xfrm>
            <a:off x="916745" y="1134133"/>
            <a:ext cx="5745316" cy="5080055"/>
            <a:chOff x="916745" y="1134132"/>
            <a:chExt cx="5745316" cy="5080055"/>
          </a:xfrm>
        </p:grpSpPr>
        <p:sp>
          <p:nvSpPr>
            <p:cNvPr id="6" name="Rectangle 5">
              <a:extLst>
                <a:ext uri="{FF2B5EF4-FFF2-40B4-BE49-F238E27FC236}">
                  <a16:creationId xmlns:a16="http://schemas.microsoft.com/office/drawing/2014/main" id="{51B08BDA-9FBE-4E6C-9A30-49CDC425D4EB}"/>
                </a:ext>
              </a:extLst>
            </p:cNvPr>
            <p:cNvSpPr/>
            <p:nvPr/>
          </p:nvSpPr>
          <p:spPr>
            <a:xfrm>
              <a:off x="916745" y="1134132"/>
              <a:ext cx="5745316" cy="5080055"/>
            </a:xfrm>
            <a:prstGeom prst="rect">
              <a:avLst/>
            </a:prstGeom>
            <a:ln>
              <a:noFill/>
            </a:ln>
          </p:spPr>
        </p:sp>
        <p:sp>
          <p:nvSpPr>
            <p:cNvPr id="9" name="Freeform: Shape 8">
              <a:extLst>
                <a:ext uri="{FF2B5EF4-FFF2-40B4-BE49-F238E27FC236}">
                  <a16:creationId xmlns:a16="http://schemas.microsoft.com/office/drawing/2014/main" id="{B081C678-D44E-4807-A211-9D0CB54FBA97}"/>
                </a:ext>
              </a:extLst>
            </p:cNvPr>
            <p:cNvSpPr/>
            <p:nvPr/>
          </p:nvSpPr>
          <p:spPr>
            <a:xfrm>
              <a:off x="916745" y="1171830"/>
              <a:ext cx="616669" cy="979120"/>
            </a:xfrm>
            <a:custGeom>
              <a:avLst/>
              <a:gdLst>
                <a:gd name="connsiteX0" fmla="*/ 0 w 979119"/>
                <a:gd name="connsiteY0" fmla="*/ 0 h 616668"/>
                <a:gd name="connsiteX1" fmla="*/ 670785 w 979119"/>
                <a:gd name="connsiteY1" fmla="*/ 0 h 616668"/>
                <a:gd name="connsiteX2" fmla="*/ 979119 w 979119"/>
                <a:gd name="connsiteY2" fmla="*/ 308334 h 616668"/>
                <a:gd name="connsiteX3" fmla="*/ 670785 w 979119"/>
                <a:gd name="connsiteY3" fmla="*/ 616668 h 616668"/>
                <a:gd name="connsiteX4" fmla="*/ 0 w 979119"/>
                <a:gd name="connsiteY4" fmla="*/ 616668 h 616668"/>
                <a:gd name="connsiteX5" fmla="*/ 308334 w 979119"/>
                <a:gd name="connsiteY5" fmla="*/ 308334 h 616668"/>
                <a:gd name="connsiteX6" fmla="*/ 0 w 979119"/>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119" h="616668">
                  <a:moveTo>
                    <a:pt x="979118" y="0"/>
                  </a:moveTo>
                  <a:lnTo>
                    <a:pt x="979118" y="422473"/>
                  </a:lnTo>
                  <a:lnTo>
                    <a:pt x="489560" y="616668"/>
                  </a:lnTo>
                  <a:lnTo>
                    <a:pt x="1" y="422473"/>
                  </a:lnTo>
                  <a:lnTo>
                    <a:pt x="1" y="0"/>
                  </a:lnTo>
                  <a:lnTo>
                    <a:pt x="489560" y="194195"/>
                  </a:lnTo>
                  <a:lnTo>
                    <a:pt x="979118"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Manage Structure</a:t>
              </a:r>
            </a:p>
          </p:txBody>
        </p:sp>
        <mc:AlternateContent xmlns:mc="http://schemas.openxmlformats.org/markup-compatibility/2006" xmlns:a14="http://schemas.microsoft.com/office/drawing/2010/main">
          <mc:Choice Requires="a14">
            <p:sp>
              <p:nvSpPr>
                <p:cNvPr id="10" name="Freeform: Shape 9">
                  <a:extLst>
                    <a:ext uri="{FF2B5EF4-FFF2-40B4-BE49-F238E27FC236}">
                      <a16:creationId xmlns:a16="http://schemas.microsoft.com/office/drawing/2014/main" id="{21614ADF-4F84-46E0-A506-7560B978AB11}"/>
                    </a:ext>
                  </a:extLst>
                </p:cNvPr>
                <p:cNvSpPr/>
                <p:nvPr/>
              </p:nvSpPr>
              <p:spPr>
                <a:xfrm>
                  <a:off x="1542744" y="1224759"/>
                  <a:ext cx="4511978" cy="572620"/>
                </a:xfrm>
                <a:custGeom>
                  <a:avLst/>
                  <a:gdLst>
                    <a:gd name="connsiteX0" fmla="*/ 95439 w 572620"/>
                    <a:gd name="connsiteY0" fmla="*/ 0 h 4511978"/>
                    <a:gd name="connsiteX1" fmla="*/ 477181 w 572620"/>
                    <a:gd name="connsiteY1" fmla="*/ 0 h 4511978"/>
                    <a:gd name="connsiteX2" fmla="*/ 572620 w 572620"/>
                    <a:gd name="connsiteY2" fmla="*/ 95439 h 4511978"/>
                    <a:gd name="connsiteX3" fmla="*/ 572620 w 572620"/>
                    <a:gd name="connsiteY3" fmla="*/ 4511978 h 4511978"/>
                    <a:gd name="connsiteX4" fmla="*/ 572620 w 572620"/>
                    <a:gd name="connsiteY4" fmla="*/ 4511978 h 4511978"/>
                    <a:gd name="connsiteX5" fmla="*/ 0 w 572620"/>
                    <a:gd name="connsiteY5" fmla="*/ 4511978 h 4511978"/>
                    <a:gd name="connsiteX6" fmla="*/ 0 w 572620"/>
                    <a:gd name="connsiteY6" fmla="*/ 4511978 h 4511978"/>
                    <a:gd name="connsiteX7" fmla="*/ 0 w 572620"/>
                    <a:gd name="connsiteY7" fmla="*/ 95439 h 4511978"/>
                    <a:gd name="connsiteX8" fmla="*/ 95439 w 572620"/>
                    <a:gd name="connsiteY8" fmla="*/ 0 h 45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20" h="4511978">
                      <a:moveTo>
                        <a:pt x="572620" y="752015"/>
                      </a:moveTo>
                      <a:lnTo>
                        <a:pt x="572620" y="3759963"/>
                      </a:lnTo>
                      <a:cubicBezTo>
                        <a:pt x="572620" y="4175293"/>
                        <a:pt x="567197" y="4511978"/>
                        <a:pt x="560508" y="4511978"/>
                      </a:cubicBezTo>
                      <a:lnTo>
                        <a:pt x="0" y="4511978"/>
                      </a:lnTo>
                      <a:lnTo>
                        <a:pt x="0" y="4511978"/>
                      </a:lnTo>
                      <a:lnTo>
                        <a:pt x="0" y="0"/>
                      </a:lnTo>
                      <a:lnTo>
                        <a:pt x="0" y="0"/>
                      </a:lnTo>
                      <a:lnTo>
                        <a:pt x="560508" y="0"/>
                      </a:lnTo>
                      <a:cubicBezTo>
                        <a:pt x="567197" y="0"/>
                        <a:pt x="572620" y="336685"/>
                        <a:pt x="572620" y="75201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38112" rIns="38112" bIns="38114" numCol="1" spcCol="1270" anchor="ctr" anchorCtr="0">
                  <a:noAutofit/>
                </a:bodyPr>
                <a:lstStyle/>
                <a:p>
                  <a:pPr marL="171450" lvl="1" indent="-171450" algn="l" defTabSz="711200">
                    <a:lnSpc>
                      <a:spcPct val="90000"/>
                    </a:lnSpc>
                    <a:spcBef>
                      <a:spcPct val="0"/>
                    </a:spcBef>
                    <a:spcAft>
                      <a:spcPct val="15000"/>
                    </a:spcAft>
                    <a:buChar char="•"/>
                  </a:pPr>
                  <a14:m>
                    <m:oMath xmlns:m="http://schemas.openxmlformats.org/officeDocument/2006/math">
                      <m:sSup>
                        <m:sSupPr>
                          <m:ctrlPr>
                            <a:rPr lang="en-US" sz="1600" i="1" kern="1200" smtClean="0">
                              <a:solidFill>
                                <a:srgbClr val="000000">
                                  <a:hueOff val="0"/>
                                  <a:satOff val="0"/>
                                  <a:lumOff val="0"/>
                                  <a:alphaOff val="0"/>
                                </a:srgbClr>
                              </a:solidFill>
                              <a:latin typeface="Cambria Math" panose="02040503050406030204" pitchFamily="18" charset="0"/>
                              <a:ea typeface="+mn-ea"/>
                              <a:cs typeface="+mn-cs"/>
                            </a:rPr>
                          </m:ctrlPr>
                        </m:sSupPr>
                        <m:e>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Create</m:t>
                          </m:r>
                          <m:r>
                            <a:rPr lang="en-US" sz="1600" kern="1200" smtClean="0">
                              <a:solidFill>
                                <a:srgbClr val="000000">
                                  <a:hueOff val="0"/>
                                  <a:satOff val="0"/>
                                  <a:lumOff val="0"/>
                                  <a:alphaOff val="0"/>
                                </a:srgbClr>
                              </a:solidFill>
                              <a:latin typeface="Cambria Math" panose="02040503050406030204" pitchFamily="18" charset="0"/>
                              <a:ea typeface="+mn-ea"/>
                              <a:cs typeface="+mn-cs"/>
                            </a:rPr>
                            <m:t> </m:t>
                          </m:r>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new</m:t>
                          </m:r>
                          <m:r>
                            <a:rPr lang="en-US" sz="1600" kern="1200" smtClean="0">
                              <a:solidFill>
                                <a:srgbClr val="000000">
                                  <a:hueOff val="0"/>
                                  <a:satOff val="0"/>
                                  <a:lumOff val="0"/>
                                  <a:alphaOff val="0"/>
                                </a:srgbClr>
                              </a:solidFill>
                              <a:latin typeface="Cambria Math" panose="02040503050406030204" pitchFamily="18" charset="0"/>
                              <a:ea typeface="+mn-ea"/>
                              <a:cs typeface="+mn-cs"/>
                            </a:rPr>
                            <m:t> </m:t>
                          </m:r>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subcategory</m:t>
                          </m:r>
                          <m:r>
                            <a:rPr lang="en-US" sz="1600" kern="1200" smtClean="0">
                              <a:solidFill>
                                <a:srgbClr val="000000">
                                  <a:hueOff val="0"/>
                                  <a:satOff val="0"/>
                                  <a:lumOff val="0"/>
                                  <a:alphaOff val="0"/>
                                </a:srgbClr>
                              </a:solidFill>
                              <a:latin typeface="Cambria Math" panose="02040503050406030204" pitchFamily="18" charset="0"/>
                              <a:ea typeface="+mn-ea"/>
                              <a:cs typeface="+mn-cs"/>
                            </a:rPr>
                            <m:t>(</m:t>
                          </m:r>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ies</m:t>
                          </m:r>
                          <m:r>
                            <a:rPr lang="en-US" sz="1600" kern="1200" smtClean="0">
                              <a:solidFill>
                                <a:srgbClr val="000000">
                                  <a:hueOff val="0"/>
                                  <a:satOff val="0"/>
                                  <a:lumOff val="0"/>
                                  <a:alphaOff val="0"/>
                                </a:srgbClr>
                              </a:solidFill>
                              <a:latin typeface="Cambria Math" panose="02040503050406030204" pitchFamily="18" charset="0"/>
                              <a:ea typeface="+mn-ea"/>
                              <a:cs typeface="+mn-cs"/>
                            </a:rPr>
                            <m:t>)</m:t>
                          </m:r>
                        </m:e>
                        <m:sup>
                          <m:r>
                            <a:rPr lang="en-US" sz="1600" b="0" i="1" kern="1200" smtClean="0">
                              <a:solidFill>
                                <a:srgbClr val="000000">
                                  <a:hueOff val="0"/>
                                  <a:satOff val="0"/>
                                  <a:lumOff val="0"/>
                                  <a:alphaOff val="0"/>
                                </a:srgbClr>
                              </a:solidFill>
                              <a:latin typeface="Cambria Math" panose="02040503050406030204" pitchFamily="18" charset="0"/>
                              <a:ea typeface="+mn-ea"/>
                              <a:cs typeface="+mn-cs"/>
                            </a:rPr>
                            <m:t>𝑎</m:t>
                          </m:r>
                        </m:sup>
                      </m:sSup>
                    </m:oMath>
                  </a14:m>
                  <a:endParaRPr lang="en-US" sz="1600" kern="1200">
                    <a:solidFill>
                      <a:srgbClr val="000000">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14:m>
                    <m:oMath xmlns:m="http://schemas.openxmlformats.org/officeDocument/2006/math">
                      <m:sSup>
                        <m:sSupPr>
                          <m:ctrlPr>
                            <a:rPr lang="en-US" sz="1600" i="1" kern="1200" smtClean="0">
                              <a:solidFill>
                                <a:srgbClr val="000000">
                                  <a:hueOff val="0"/>
                                  <a:satOff val="0"/>
                                  <a:lumOff val="0"/>
                                  <a:alphaOff val="0"/>
                                </a:srgbClr>
                              </a:solidFill>
                              <a:latin typeface="Cambria Math" panose="02040503050406030204" pitchFamily="18" charset="0"/>
                              <a:ea typeface="+mn-ea"/>
                              <a:cs typeface="+mn-cs"/>
                            </a:rPr>
                          </m:ctrlPr>
                        </m:sSupPr>
                        <m:e>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Create</m:t>
                          </m:r>
                          <m:r>
                            <a:rPr lang="en-US" sz="1600" kern="1200" smtClean="0">
                              <a:solidFill>
                                <a:srgbClr val="000000">
                                  <a:hueOff val="0"/>
                                  <a:satOff val="0"/>
                                  <a:lumOff val="0"/>
                                  <a:alphaOff val="0"/>
                                </a:srgbClr>
                              </a:solidFill>
                              <a:latin typeface="Cambria Math" panose="02040503050406030204" pitchFamily="18" charset="0"/>
                              <a:ea typeface="+mn-ea"/>
                              <a:cs typeface="+mn-cs"/>
                            </a:rPr>
                            <m:t> </m:t>
                          </m:r>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conference</m:t>
                          </m:r>
                          <m:r>
                            <a:rPr lang="en-US" sz="1600" kern="1200" smtClean="0">
                              <a:solidFill>
                                <a:srgbClr val="000000">
                                  <a:hueOff val="0"/>
                                  <a:satOff val="0"/>
                                  <a:lumOff val="0"/>
                                  <a:alphaOff val="0"/>
                                </a:srgbClr>
                              </a:solidFill>
                              <a:latin typeface="Cambria Math" panose="02040503050406030204" pitchFamily="18" charset="0"/>
                              <a:ea typeface="+mn-ea"/>
                              <a:cs typeface="+mn-cs"/>
                            </a:rPr>
                            <m:t>(</m:t>
                          </m:r>
                          <m:r>
                            <m:rPr>
                              <m:sty m:val="p"/>
                            </m:rPr>
                            <a:rPr lang="en-US" sz="1600" kern="1200" smtClean="0">
                              <a:solidFill>
                                <a:srgbClr val="000000">
                                  <a:hueOff val="0"/>
                                  <a:satOff val="0"/>
                                  <a:lumOff val="0"/>
                                  <a:alphaOff val="0"/>
                                </a:srgbClr>
                              </a:solidFill>
                              <a:latin typeface="Cambria Math" panose="02040503050406030204" pitchFamily="18" charset="0"/>
                              <a:ea typeface="+mn-ea"/>
                              <a:cs typeface="+mn-cs"/>
                            </a:rPr>
                            <m:t>s</m:t>
                          </m:r>
                          <m:r>
                            <a:rPr lang="en-US" sz="1600" kern="1200" smtClean="0">
                              <a:solidFill>
                                <a:srgbClr val="000000">
                                  <a:hueOff val="0"/>
                                  <a:satOff val="0"/>
                                  <a:lumOff val="0"/>
                                  <a:alphaOff val="0"/>
                                </a:srgbClr>
                              </a:solidFill>
                              <a:latin typeface="Cambria Math" panose="02040503050406030204" pitchFamily="18" charset="0"/>
                              <a:ea typeface="+mn-ea"/>
                              <a:cs typeface="+mn-cs"/>
                            </a:rPr>
                            <m:t>)</m:t>
                          </m:r>
                        </m:e>
                        <m:sup>
                          <m:r>
                            <a:rPr lang="en-US" sz="1600" b="0" i="1" kern="1200" smtClean="0">
                              <a:solidFill>
                                <a:srgbClr val="000000">
                                  <a:hueOff val="0"/>
                                  <a:satOff val="0"/>
                                  <a:lumOff val="0"/>
                                  <a:alphaOff val="0"/>
                                </a:srgbClr>
                              </a:solidFill>
                              <a:latin typeface="Cambria Math" panose="02040503050406030204" pitchFamily="18" charset="0"/>
                              <a:ea typeface="+mn-ea"/>
                              <a:cs typeface="+mn-cs"/>
                            </a:rPr>
                            <m:t>𝑏</m:t>
                          </m:r>
                        </m:sup>
                      </m:sSup>
                    </m:oMath>
                  </a14:m>
                  <a:r>
                    <a:rPr lang="en-US" sz="1600" kern="1200">
                      <a:solidFill>
                        <a:srgbClr val="000000">
                          <a:hueOff val="0"/>
                          <a:satOff val="0"/>
                          <a:lumOff val="0"/>
                          <a:alphaOff val="0"/>
                        </a:srgbClr>
                      </a:solidFill>
                      <a:latin typeface="Calibri" panose="020F0502020204030204"/>
                      <a:ea typeface="+mn-ea"/>
                      <a:cs typeface="+mn-cs"/>
                    </a:rPr>
                    <a:t> </a:t>
                  </a:r>
                </a:p>
              </p:txBody>
            </p:sp>
          </mc:Choice>
          <mc:Fallback xmlns="">
            <p:sp>
              <p:nvSpPr>
                <p:cNvPr id="10" name="Freeform: Shape 9">
                  <a:extLst>
                    <a:ext uri="{FF2B5EF4-FFF2-40B4-BE49-F238E27FC236}">
                      <a16:creationId xmlns:a16="http://schemas.microsoft.com/office/drawing/2014/main" id="{21614ADF-4F84-46E0-A506-7560B978AB11}"/>
                    </a:ext>
                  </a:extLst>
                </p:cNvPr>
                <p:cNvSpPr>
                  <a:spLocks noRot="1" noChangeAspect="1" noMove="1" noResize="1" noEditPoints="1" noAdjustHandles="1" noChangeArrowheads="1" noChangeShapeType="1" noTextEdit="1"/>
                </p:cNvSpPr>
                <p:nvPr/>
              </p:nvSpPr>
              <p:spPr>
                <a:xfrm>
                  <a:off x="1542744" y="1224759"/>
                  <a:ext cx="4511978" cy="572620"/>
                </a:xfrm>
                <a:custGeom>
                  <a:avLst/>
                  <a:gdLst>
                    <a:gd name="connsiteX0" fmla="*/ 95439 w 572620"/>
                    <a:gd name="connsiteY0" fmla="*/ 0 h 4511978"/>
                    <a:gd name="connsiteX1" fmla="*/ 477181 w 572620"/>
                    <a:gd name="connsiteY1" fmla="*/ 0 h 4511978"/>
                    <a:gd name="connsiteX2" fmla="*/ 572620 w 572620"/>
                    <a:gd name="connsiteY2" fmla="*/ 95439 h 4511978"/>
                    <a:gd name="connsiteX3" fmla="*/ 572620 w 572620"/>
                    <a:gd name="connsiteY3" fmla="*/ 4511978 h 4511978"/>
                    <a:gd name="connsiteX4" fmla="*/ 572620 w 572620"/>
                    <a:gd name="connsiteY4" fmla="*/ 4511978 h 4511978"/>
                    <a:gd name="connsiteX5" fmla="*/ 0 w 572620"/>
                    <a:gd name="connsiteY5" fmla="*/ 4511978 h 4511978"/>
                    <a:gd name="connsiteX6" fmla="*/ 0 w 572620"/>
                    <a:gd name="connsiteY6" fmla="*/ 4511978 h 4511978"/>
                    <a:gd name="connsiteX7" fmla="*/ 0 w 572620"/>
                    <a:gd name="connsiteY7" fmla="*/ 95439 h 4511978"/>
                    <a:gd name="connsiteX8" fmla="*/ 95439 w 572620"/>
                    <a:gd name="connsiteY8" fmla="*/ 0 h 45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20" h="4511978">
                      <a:moveTo>
                        <a:pt x="572620" y="752015"/>
                      </a:moveTo>
                      <a:lnTo>
                        <a:pt x="572620" y="3759963"/>
                      </a:lnTo>
                      <a:cubicBezTo>
                        <a:pt x="572620" y="4175293"/>
                        <a:pt x="567197" y="4511978"/>
                        <a:pt x="560508" y="4511978"/>
                      </a:cubicBezTo>
                      <a:lnTo>
                        <a:pt x="0" y="4511978"/>
                      </a:lnTo>
                      <a:lnTo>
                        <a:pt x="0" y="4511978"/>
                      </a:lnTo>
                      <a:lnTo>
                        <a:pt x="0" y="0"/>
                      </a:lnTo>
                      <a:lnTo>
                        <a:pt x="0" y="0"/>
                      </a:lnTo>
                      <a:lnTo>
                        <a:pt x="560508" y="0"/>
                      </a:lnTo>
                      <a:cubicBezTo>
                        <a:pt x="567197" y="0"/>
                        <a:pt x="572620" y="336685"/>
                        <a:pt x="572620" y="752015"/>
                      </a:cubicBezTo>
                      <a:close/>
                    </a:path>
                  </a:pathLst>
                </a:custGeom>
                <a:blipFill>
                  <a:blip r:embed="rId3"/>
                  <a:stretch>
                    <a:fillRect l="-135" t="-6383" b="-10638"/>
                  </a:stretch>
                </a:blipFill>
                <a:ln>
                  <a:noFill/>
                </a:ln>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44691B89-1EC4-40A5-8EE7-5E284811CF1A}"/>
                </a:ext>
              </a:extLst>
            </p:cNvPr>
            <p:cNvSpPr/>
            <p:nvPr/>
          </p:nvSpPr>
          <p:spPr>
            <a:xfrm>
              <a:off x="916745" y="1886788"/>
              <a:ext cx="616669" cy="880956"/>
            </a:xfrm>
            <a:custGeom>
              <a:avLst/>
              <a:gdLst>
                <a:gd name="connsiteX0" fmla="*/ 0 w 880955"/>
                <a:gd name="connsiteY0" fmla="*/ 0 h 616668"/>
                <a:gd name="connsiteX1" fmla="*/ 572621 w 880955"/>
                <a:gd name="connsiteY1" fmla="*/ 0 h 616668"/>
                <a:gd name="connsiteX2" fmla="*/ 880955 w 880955"/>
                <a:gd name="connsiteY2" fmla="*/ 308334 h 616668"/>
                <a:gd name="connsiteX3" fmla="*/ 572621 w 880955"/>
                <a:gd name="connsiteY3" fmla="*/ 616668 h 616668"/>
                <a:gd name="connsiteX4" fmla="*/ 0 w 880955"/>
                <a:gd name="connsiteY4" fmla="*/ 616668 h 616668"/>
                <a:gd name="connsiteX5" fmla="*/ 308334 w 880955"/>
                <a:gd name="connsiteY5" fmla="*/ 308334 h 616668"/>
                <a:gd name="connsiteX6" fmla="*/ 0 w 880955"/>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955" h="616668">
                  <a:moveTo>
                    <a:pt x="880954" y="0"/>
                  </a:moveTo>
                  <a:lnTo>
                    <a:pt x="880954" y="400834"/>
                  </a:lnTo>
                  <a:lnTo>
                    <a:pt x="440478" y="616668"/>
                  </a:lnTo>
                  <a:lnTo>
                    <a:pt x="1" y="400834"/>
                  </a:lnTo>
                  <a:lnTo>
                    <a:pt x="1" y="0"/>
                  </a:lnTo>
                  <a:lnTo>
                    <a:pt x="440478" y="215834"/>
                  </a:lnTo>
                  <a:lnTo>
                    <a:pt x="8809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Settings</a:t>
              </a:r>
            </a:p>
          </p:txBody>
        </p:sp>
        <p:sp>
          <p:nvSpPr>
            <p:cNvPr id="12" name="Freeform: Shape 11">
              <a:extLst>
                <a:ext uri="{FF2B5EF4-FFF2-40B4-BE49-F238E27FC236}">
                  <a16:creationId xmlns:a16="http://schemas.microsoft.com/office/drawing/2014/main" id="{0BD357B1-8066-4C52-A4A7-FC8558382B76}"/>
                </a:ext>
              </a:extLst>
            </p:cNvPr>
            <p:cNvSpPr/>
            <p:nvPr/>
          </p:nvSpPr>
          <p:spPr>
            <a:xfrm>
              <a:off x="1533412" y="1853605"/>
              <a:ext cx="4652717" cy="572620"/>
            </a:xfrm>
            <a:custGeom>
              <a:avLst/>
              <a:gdLst>
                <a:gd name="connsiteX0" fmla="*/ 95439 w 572620"/>
                <a:gd name="connsiteY0" fmla="*/ 0 h 4511978"/>
                <a:gd name="connsiteX1" fmla="*/ 477181 w 572620"/>
                <a:gd name="connsiteY1" fmla="*/ 0 h 4511978"/>
                <a:gd name="connsiteX2" fmla="*/ 572620 w 572620"/>
                <a:gd name="connsiteY2" fmla="*/ 95439 h 4511978"/>
                <a:gd name="connsiteX3" fmla="*/ 572620 w 572620"/>
                <a:gd name="connsiteY3" fmla="*/ 4511978 h 4511978"/>
                <a:gd name="connsiteX4" fmla="*/ 572620 w 572620"/>
                <a:gd name="connsiteY4" fmla="*/ 4511978 h 4511978"/>
                <a:gd name="connsiteX5" fmla="*/ 0 w 572620"/>
                <a:gd name="connsiteY5" fmla="*/ 4511978 h 4511978"/>
                <a:gd name="connsiteX6" fmla="*/ 0 w 572620"/>
                <a:gd name="connsiteY6" fmla="*/ 4511978 h 4511978"/>
                <a:gd name="connsiteX7" fmla="*/ 0 w 572620"/>
                <a:gd name="connsiteY7" fmla="*/ 95439 h 4511978"/>
                <a:gd name="connsiteX8" fmla="*/ 95439 w 572620"/>
                <a:gd name="connsiteY8" fmla="*/ 0 h 45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20" h="4511978">
                  <a:moveTo>
                    <a:pt x="572620" y="752015"/>
                  </a:moveTo>
                  <a:lnTo>
                    <a:pt x="572620" y="3759963"/>
                  </a:lnTo>
                  <a:cubicBezTo>
                    <a:pt x="572620" y="4175293"/>
                    <a:pt x="567197" y="4511978"/>
                    <a:pt x="560508" y="4511978"/>
                  </a:cubicBezTo>
                  <a:lnTo>
                    <a:pt x="0" y="4511978"/>
                  </a:lnTo>
                  <a:lnTo>
                    <a:pt x="0" y="4511978"/>
                  </a:lnTo>
                  <a:lnTo>
                    <a:pt x="0" y="0"/>
                  </a:lnTo>
                  <a:lnTo>
                    <a:pt x="0" y="0"/>
                  </a:lnTo>
                  <a:lnTo>
                    <a:pt x="560508" y="0"/>
                  </a:lnTo>
                  <a:cubicBezTo>
                    <a:pt x="567197" y="0"/>
                    <a:pt x="572620" y="336685"/>
                    <a:pt x="572620" y="75201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38112" rIns="38112" bIns="38114" numCol="1" spcCol="1270" anchor="ctr" anchorCtr="0">
              <a:noAutofit/>
            </a:bodyPr>
            <a:lstStyle/>
            <a:p>
              <a:pPr marL="171450" lvl="1" indent="-171450" algn="l" defTabSz="711200">
                <a:lnSpc>
                  <a:spcPct val="90000"/>
                </a:lnSpc>
                <a:spcBef>
                  <a:spcPct val="0"/>
                </a:spcBef>
                <a:spcAft>
                  <a:spcPct val="15000"/>
                </a:spcAft>
                <a:buChar char="•"/>
              </a:pPr>
              <a:r>
                <a:rPr lang="en-US" sz="1600" kern="1200"/>
                <a:t>Override focal points’ criteria</a:t>
              </a:r>
            </a:p>
            <a:p>
              <a:pPr marL="171450" lvl="1" indent="-171450" algn="l" defTabSz="711200">
                <a:lnSpc>
                  <a:spcPct val="90000"/>
                </a:lnSpc>
                <a:spcBef>
                  <a:spcPct val="0"/>
                </a:spcBef>
                <a:spcAft>
                  <a:spcPct val="15000"/>
                </a:spcAft>
                <a:buChar char="•"/>
              </a:pPr>
              <a:r>
                <a:rPr lang="en-US" sz="1600" kern="1200"/>
                <a:t>Notify managers, Setup event header, logo, icon etc.</a:t>
              </a:r>
            </a:p>
          </p:txBody>
        </p:sp>
        <p:sp>
          <p:nvSpPr>
            <p:cNvPr id="14" name="Freeform: Shape 13">
              <a:extLst>
                <a:ext uri="{FF2B5EF4-FFF2-40B4-BE49-F238E27FC236}">
                  <a16:creationId xmlns:a16="http://schemas.microsoft.com/office/drawing/2014/main" id="{A17F6D44-AC2B-4270-AC1E-7B02045CA64A}"/>
                </a:ext>
              </a:extLst>
            </p:cNvPr>
            <p:cNvSpPr/>
            <p:nvPr/>
          </p:nvSpPr>
          <p:spPr>
            <a:xfrm>
              <a:off x="916745" y="2790881"/>
              <a:ext cx="616669" cy="880956"/>
            </a:xfrm>
            <a:custGeom>
              <a:avLst/>
              <a:gdLst>
                <a:gd name="connsiteX0" fmla="*/ 0 w 880955"/>
                <a:gd name="connsiteY0" fmla="*/ 0 h 616668"/>
                <a:gd name="connsiteX1" fmla="*/ 572621 w 880955"/>
                <a:gd name="connsiteY1" fmla="*/ 0 h 616668"/>
                <a:gd name="connsiteX2" fmla="*/ 880955 w 880955"/>
                <a:gd name="connsiteY2" fmla="*/ 308334 h 616668"/>
                <a:gd name="connsiteX3" fmla="*/ 572621 w 880955"/>
                <a:gd name="connsiteY3" fmla="*/ 616668 h 616668"/>
                <a:gd name="connsiteX4" fmla="*/ 0 w 880955"/>
                <a:gd name="connsiteY4" fmla="*/ 616668 h 616668"/>
                <a:gd name="connsiteX5" fmla="*/ 308334 w 880955"/>
                <a:gd name="connsiteY5" fmla="*/ 308334 h 616668"/>
                <a:gd name="connsiteX6" fmla="*/ 0 w 880955"/>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955" h="616668">
                  <a:moveTo>
                    <a:pt x="880954" y="0"/>
                  </a:moveTo>
                  <a:lnTo>
                    <a:pt x="880954" y="400834"/>
                  </a:lnTo>
                  <a:lnTo>
                    <a:pt x="440478" y="616668"/>
                  </a:lnTo>
                  <a:lnTo>
                    <a:pt x="1" y="400834"/>
                  </a:lnTo>
                  <a:lnTo>
                    <a:pt x="1" y="0"/>
                  </a:lnTo>
                  <a:lnTo>
                    <a:pt x="440478" y="215834"/>
                  </a:lnTo>
                  <a:lnTo>
                    <a:pt x="8809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Protection</a:t>
              </a:r>
            </a:p>
          </p:txBody>
        </p:sp>
        <p:sp>
          <p:nvSpPr>
            <p:cNvPr id="15" name="Freeform: Shape 14">
              <a:extLst>
                <a:ext uri="{FF2B5EF4-FFF2-40B4-BE49-F238E27FC236}">
                  <a16:creationId xmlns:a16="http://schemas.microsoft.com/office/drawing/2014/main" id="{25E75F8E-3550-401C-A81F-EF4482A24B97}"/>
                </a:ext>
              </a:extLst>
            </p:cNvPr>
            <p:cNvSpPr/>
            <p:nvPr/>
          </p:nvSpPr>
          <p:spPr>
            <a:xfrm>
              <a:off x="1518335" y="3017528"/>
              <a:ext cx="5128647" cy="462438"/>
            </a:xfrm>
            <a:custGeom>
              <a:avLst/>
              <a:gdLst>
                <a:gd name="connsiteX0" fmla="*/ 77074 w 462437"/>
                <a:gd name="connsiteY0" fmla="*/ 0 h 5128647"/>
                <a:gd name="connsiteX1" fmla="*/ 385363 w 462437"/>
                <a:gd name="connsiteY1" fmla="*/ 0 h 5128647"/>
                <a:gd name="connsiteX2" fmla="*/ 462437 w 462437"/>
                <a:gd name="connsiteY2" fmla="*/ 77074 h 5128647"/>
                <a:gd name="connsiteX3" fmla="*/ 462437 w 462437"/>
                <a:gd name="connsiteY3" fmla="*/ 5128647 h 5128647"/>
                <a:gd name="connsiteX4" fmla="*/ 462437 w 462437"/>
                <a:gd name="connsiteY4" fmla="*/ 5128647 h 5128647"/>
                <a:gd name="connsiteX5" fmla="*/ 0 w 462437"/>
                <a:gd name="connsiteY5" fmla="*/ 5128647 h 5128647"/>
                <a:gd name="connsiteX6" fmla="*/ 0 w 462437"/>
                <a:gd name="connsiteY6" fmla="*/ 5128647 h 5128647"/>
                <a:gd name="connsiteX7" fmla="*/ 0 w 462437"/>
                <a:gd name="connsiteY7" fmla="*/ 77074 h 5128647"/>
                <a:gd name="connsiteX8" fmla="*/ 77074 w 462437"/>
                <a:gd name="connsiteY8" fmla="*/ 0 h 512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37" h="5128647">
                  <a:moveTo>
                    <a:pt x="462437" y="854791"/>
                  </a:moveTo>
                  <a:lnTo>
                    <a:pt x="462437" y="4273856"/>
                  </a:lnTo>
                  <a:cubicBezTo>
                    <a:pt x="462437" y="4745943"/>
                    <a:pt x="459326" y="5128641"/>
                    <a:pt x="455487" y="5128641"/>
                  </a:cubicBezTo>
                  <a:lnTo>
                    <a:pt x="0" y="5128641"/>
                  </a:lnTo>
                  <a:lnTo>
                    <a:pt x="0" y="5128641"/>
                  </a:lnTo>
                  <a:lnTo>
                    <a:pt x="0" y="6"/>
                  </a:lnTo>
                  <a:lnTo>
                    <a:pt x="0" y="6"/>
                  </a:lnTo>
                  <a:lnTo>
                    <a:pt x="455487" y="6"/>
                  </a:lnTo>
                  <a:cubicBezTo>
                    <a:pt x="459326" y="6"/>
                    <a:pt x="462437" y="382704"/>
                    <a:pt x="462437" y="854791"/>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32734" rIns="32734" bIns="3273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managerial rights under </a:t>
              </a:r>
              <a:r>
                <a:rPr lang="en-US" sz="1600" kern="1200">
                  <a:solidFill>
                    <a:schemeClr val="accent2">
                      <a:lumMod val="75000"/>
                    </a:schemeClr>
                  </a:solidFill>
                  <a:latin typeface="Calibri" panose="020F0502020204030204"/>
                  <a:ea typeface="+mn-ea"/>
                  <a:cs typeface="+mn-cs"/>
                </a:rPr>
                <a:t>General</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Security officers'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Focal point access (granularity in rights &amp; </a:t>
              </a:r>
              <a:r>
                <a:rPr lang="en-US" sz="1600" kern="1200" err="1">
                  <a:solidFill>
                    <a:srgbClr val="000000">
                      <a:hueOff val="0"/>
                      <a:satOff val="0"/>
                      <a:lumOff val="0"/>
                      <a:alphaOff val="0"/>
                    </a:srgbClr>
                  </a:solidFill>
                  <a:latin typeface="Calibri" panose="020F0502020204030204"/>
                  <a:ea typeface="+mn-ea"/>
                  <a:cs typeface="+mn-cs"/>
                </a:rPr>
                <a:t>reptype</a:t>
              </a:r>
              <a:r>
                <a:rPr lang="en-US" sz="1600" kern="1200">
                  <a:solidFill>
                    <a:srgbClr val="000000">
                      <a:hueOff val="0"/>
                      <a:satOff val="0"/>
                      <a:lumOff val="0"/>
                      <a:alphaOff val="0"/>
                    </a:srgbClr>
                  </a:solidFill>
                  <a:latin typeface="Calibri" panose="020F0502020204030204"/>
                  <a:ea typeface="+mn-ea"/>
                  <a:cs typeface="+mn-cs"/>
                </a:rPr>
                <a:t>)</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Reporters’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Badge Assistants’ access</a:t>
              </a:r>
            </a:p>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Grant Check-in officers' access</a:t>
              </a:r>
            </a:p>
          </p:txBody>
        </p:sp>
        <p:sp>
          <p:nvSpPr>
            <p:cNvPr id="16" name="Freeform: Shape 15">
              <a:extLst>
                <a:ext uri="{FF2B5EF4-FFF2-40B4-BE49-F238E27FC236}">
                  <a16:creationId xmlns:a16="http://schemas.microsoft.com/office/drawing/2014/main" id="{AD6A2F64-02A1-41F0-9FE5-73CCA2543129}"/>
                </a:ext>
              </a:extLst>
            </p:cNvPr>
            <p:cNvSpPr/>
            <p:nvPr/>
          </p:nvSpPr>
          <p:spPr>
            <a:xfrm>
              <a:off x="916745" y="3840453"/>
              <a:ext cx="616669" cy="880956"/>
            </a:xfrm>
            <a:custGeom>
              <a:avLst/>
              <a:gdLst>
                <a:gd name="connsiteX0" fmla="*/ 0 w 880955"/>
                <a:gd name="connsiteY0" fmla="*/ 0 h 616668"/>
                <a:gd name="connsiteX1" fmla="*/ 572621 w 880955"/>
                <a:gd name="connsiteY1" fmla="*/ 0 h 616668"/>
                <a:gd name="connsiteX2" fmla="*/ 880955 w 880955"/>
                <a:gd name="connsiteY2" fmla="*/ 308334 h 616668"/>
                <a:gd name="connsiteX3" fmla="*/ 572621 w 880955"/>
                <a:gd name="connsiteY3" fmla="*/ 616668 h 616668"/>
                <a:gd name="connsiteX4" fmla="*/ 0 w 880955"/>
                <a:gd name="connsiteY4" fmla="*/ 616668 h 616668"/>
                <a:gd name="connsiteX5" fmla="*/ 308334 w 880955"/>
                <a:gd name="connsiteY5" fmla="*/ 308334 h 616668"/>
                <a:gd name="connsiteX6" fmla="*/ 0 w 880955"/>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955" h="616668">
                  <a:moveTo>
                    <a:pt x="880954" y="0"/>
                  </a:moveTo>
                  <a:lnTo>
                    <a:pt x="880954" y="400834"/>
                  </a:lnTo>
                  <a:lnTo>
                    <a:pt x="440478" y="616668"/>
                  </a:lnTo>
                  <a:lnTo>
                    <a:pt x="1" y="400834"/>
                  </a:lnTo>
                  <a:lnTo>
                    <a:pt x="1" y="0"/>
                  </a:lnTo>
                  <a:lnTo>
                    <a:pt x="440478" y="215834"/>
                  </a:lnTo>
                  <a:lnTo>
                    <a:pt x="8809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Material</a:t>
              </a:r>
            </a:p>
          </p:txBody>
        </p:sp>
        <p:sp>
          <p:nvSpPr>
            <p:cNvPr id="17" name="Freeform: Shape 16">
              <a:extLst>
                <a:ext uri="{FF2B5EF4-FFF2-40B4-BE49-F238E27FC236}">
                  <a16:creationId xmlns:a16="http://schemas.microsoft.com/office/drawing/2014/main" id="{B62673B2-51FC-47CB-AA6D-82E37C23B602}"/>
                </a:ext>
              </a:extLst>
            </p:cNvPr>
            <p:cNvSpPr/>
            <p:nvPr/>
          </p:nvSpPr>
          <p:spPr>
            <a:xfrm>
              <a:off x="1523822" y="3960155"/>
              <a:ext cx="5128648" cy="572621"/>
            </a:xfrm>
            <a:custGeom>
              <a:avLst/>
              <a:gdLst>
                <a:gd name="connsiteX0" fmla="*/ 95439 w 572620"/>
                <a:gd name="connsiteY0" fmla="*/ 0 h 5128647"/>
                <a:gd name="connsiteX1" fmla="*/ 477181 w 572620"/>
                <a:gd name="connsiteY1" fmla="*/ 0 h 5128647"/>
                <a:gd name="connsiteX2" fmla="*/ 572620 w 572620"/>
                <a:gd name="connsiteY2" fmla="*/ 95439 h 5128647"/>
                <a:gd name="connsiteX3" fmla="*/ 572620 w 572620"/>
                <a:gd name="connsiteY3" fmla="*/ 5128647 h 5128647"/>
                <a:gd name="connsiteX4" fmla="*/ 572620 w 572620"/>
                <a:gd name="connsiteY4" fmla="*/ 5128647 h 5128647"/>
                <a:gd name="connsiteX5" fmla="*/ 0 w 572620"/>
                <a:gd name="connsiteY5" fmla="*/ 5128647 h 5128647"/>
                <a:gd name="connsiteX6" fmla="*/ 0 w 572620"/>
                <a:gd name="connsiteY6" fmla="*/ 5128647 h 5128647"/>
                <a:gd name="connsiteX7" fmla="*/ 0 w 572620"/>
                <a:gd name="connsiteY7" fmla="*/ 95439 h 5128647"/>
                <a:gd name="connsiteX8" fmla="*/ 95439 w 572620"/>
                <a:gd name="connsiteY8" fmla="*/ 0 h 512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20" h="5128647">
                  <a:moveTo>
                    <a:pt x="572620" y="854798"/>
                  </a:moveTo>
                  <a:lnTo>
                    <a:pt x="572620" y="4273849"/>
                  </a:lnTo>
                  <a:cubicBezTo>
                    <a:pt x="572620" y="4745943"/>
                    <a:pt x="567849" y="5128643"/>
                    <a:pt x="561964" y="5128643"/>
                  </a:cubicBezTo>
                  <a:lnTo>
                    <a:pt x="0" y="5128643"/>
                  </a:lnTo>
                  <a:lnTo>
                    <a:pt x="0" y="5128643"/>
                  </a:lnTo>
                  <a:lnTo>
                    <a:pt x="0" y="4"/>
                  </a:lnTo>
                  <a:lnTo>
                    <a:pt x="0" y="4"/>
                  </a:lnTo>
                  <a:lnTo>
                    <a:pt x="561964" y="4"/>
                  </a:lnTo>
                  <a:cubicBezTo>
                    <a:pt x="567849" y="4"/>
                    <a:pt x="572620" y="382704"/>
                    <a:pt x="572620" y="854798"/>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38114" rIns="38113" bIns="38113"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 </a:t>
              </a:r>
              <a:r>
                <a:rPr lang="en-US" sz="1600" kern="1200">
                  <a:solidFill>
                    <a:schemeClr val="accent2">
                      <a:lumMod val="75000"/>
                    </a:schemeClr>
                  </a:solidFill>
                  <a:latin typeface="Calibri" panose="020F0502020204030204"/>
                  <a:ea typeface="+mn-ea"/>
                  <a:cs typeface="+mn-cs"/>
                </a:rPr>
                <a:t>public</a:t>
              </a:r>
              <a:r>
                <a:rPr lang="en-US" sz="1600" kern="1200">
                  <a:solidFill>
                    <a:srgbClr val="000000">
                      <a:hueOff val="0"/>
                      <a:satOff val="0"/>
                      <a:lumOff val="0"/>
                      <a:alphaOff val="0"/>
                    </a:srgbClr>
                  </a:solidFill>
                  <a:latin typeface="Calibri" panose="020F0502020204030204"/>
                  <a:ea typeface="+mn-ea"/>
                  <a:cs typeface="+mn-cs"/>
                </a:rPr>
                <a:t> or </a:t>
              </a:r>
              <a:r>
                <a:rPr lang="en-US" sz="1600" kern="1200">
                  <a:solidFill>
                    <a:schemeClr val="accent2">
                      <a:lumMod val="75000"/>
                    </a:schemeClr>
                  </a:solidFill>
                  <a:latin typeface="Calibri" panose="020F0502020204030204"/>
                  <a:ea typeface="+mn-ea"/>
                  <a:cs typeface="+mn-cs"/>
                </a:rPr>
                <a:t>protected</a:t>
              </a:r>
              <a:r>
                <a:rPr lang="en-US" sz="1600" kern="1200">
                  <a:solidFill>
                    <a:srgbClr val="000000">
                      <a:hueOff val="0"/>
                      <a:satOff val="0"/>
                      <a:lumOff val="0"/>
                      <a:alphaOff val="0"/>
                    </a:srgbClr>
                  </a:solidFill>
                  <a:latin typeface="Calibri" panose="020F0502020204030204"/>
                  <a:ea typeface="+mn-ea"/>
                  <a:cs typeface="+mn-cs"/>
                </a:rPr>
                <a:t> material</a:t>
              </a:r>
            </a:p>
          </p:txBody>
        </p:sp>
        <p:sp>
          <p:nvSpPr>
            <p:cNvPr id="18" name="Freeform: Shape 17">
              <a:extLst>
                <a:ext uri="{FF2B5EF4-FFF2-40B4-BE49-F238E27FC236}">
                  <a16:creationId xmlns:a16="http://schemas.microsoft.com/office/drawing/2014/main" id="{DDCCB39D-67A3-4821-81D0-716C82D0E853}"/>
                </a:ext>
              </a:extLst>
            </p:cNvPr>
            <p:cNvSpPr/>
            <p:nvPr/>
          </p:nvSpPr>
          <p:spPr>
            <a:xfrm>
              <a:off x="916745" y="4571736"/>
              <a:ext cx="616669" cy="1031132"/>
            </a:xfrm>
            <a:custGeom>
              <a:avLst/>
              <a:gdLst>
                <a:gd name="connsiteX0" fmla="*/ 0 w 1031131"/>
                <a:gd name="connsiteY0" fmla="*/ 0 h 616668"/>
                <a:gd name="connsiteX1" fmla="*/ 722797 w 1031131"/>
                <a:gd name="connsiteY1" fmla="*/ 0 h 616668"/>
                <a:gd name="connsiteX2" fmla="*/ 1031131 w 1031131"/>
                <a:gd name="connsiteY2" fmla="*/ 308334 h 616668"/>
                <a:gd name="connsiteX3" fmla="*/ 722797 w 1031131"/>
                <a:gd name="connsiteY3" fmla="*/ 616668 h 616668"/>
                <a:gd name="connsiteX4" fmla="*/ 0 w 1031131"/>
                <a:gd name="connsiteY4" fmla="*/ 616668 h 616668"/>
                <a:gd name="connsiteX5" fmla="*/ 308334 w 1031131"/>
                <a:gd name="connsiteY5" fmla="*/ 308334 h 616668"/>
                <a:gd name="connsiteX6" fmla="*/ 0 w 1031131"/>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131" h="616668">
                  <a:moveTo>
                    <a:pt x="1031130" y="0"/>
                  </a:moveTo>
                  <a:lnTo>
                    <a:pt x="1031130" y="432269"/>
                  </a:lnTo>
                  <a:lnTo>
                    <a:pt x="515566" y="616668"/>
                  </a:lnTo>
                  <a:lnTo>
                    <a:pt x="1" y="432269"/>
                  </a:lnTo>
                  <a:lnTo>
                    <a:pt x="1" y="0"/>
                  </a:lnTo>
                  <a:lnTo>
                    <a:pt x="515566" y="184399"/>
                  </a:lnTo>
                  <a:lnTo>
                    <a:pt x="103113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Email templates</a:t>
              </a:r>
            </a:p>
          </p:txBody>
        </p:sp>
        <p:sp>
          <p:nvSpPr>
            <p:cNvPr id="19" name="Freeform: Shape 18">
              <a:extLst>
                <a:ext uri="{FF2B5EF4-FFF2-40B4-BE49-F238E27FC236}">
                  <a16:creationId xmlns:a16="http://schemas.microsoft.com/office/drawing/2014/main" id="{70E236FC-CB35-432F-90CD-C465D43F22AC}"/>
                </a:ext>
              </a:extLst>
            </p:cNvPr>
            <p:cNvSpPr/>
            <p:nvPr/>
          </p:nvSpPr>
          <p:spPr>
            <a:xfrm>
              <a:off x="1533413" y="4716074"/>
              <a:ext cx="5128647" cy="617824"/>
            </a:xfrm>
            <a:custGeom>
              <a:avLst/>
              <a:gdLst>
                <a:gd name="connsiteX0" fmla="*/ 102973 w 617823"/>
                <a:gd name="connsiteY0" fmla="*/ 0 h 5128647"/>
                <a:gd name="connsiteX1" fmla="*/ 514850 w 617823"/>
                <a:gd name="connsiteY1" fmla="*/ 0 h 5128647"/>
                <a:gd name="connsiteX2" fmla="*/ 617823 w 617823"/>
                <a:gd name="connsiteY2" fmla="*/ 102973 h 5128647"/>
                <a:gd name="connsiteX3" fmla="*/ 617823 w 617823"/>
                <a:gd name="connsiteY3" fmla="*/ 5128647 h 5128647"/>
                <a:gd name="connsiteX4" fmla="*/ 617823 w 617823"/>
                <a:gd name="connsiteY4" fmla="*/ 5128647 h 5128647"/>
                <a:gd name="connsiteX5" fmla="*/ 0 w 617823"/>
                <a:gd name="connsiteY5" fmla="*/ 5128647 h 5128647"/>
                <a:gd name="connsiteX6" fmla="*/ 0 w 617823"/>
                <a:gd name="connsiteY6" fmla="*/ 5128647 h 5128647"/>
                <a:gd name="connsiteX7" fmla="*/ 0 w 617823"/>
                <a:gd name="connsiteY7" fmla="*/ 102973 h 5128647"/>
                <a:gd name="connsiteX8" fmla="*/ 102973 w 617823"/>
                <a:gd name="connsiteY8" fmla="*/ 0 h 512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823" h="5128647">
                  <a:moveTo>
                    <a:pt x="617823" y="854798"/>
                  </a:moveTo>
                  <a:lnTo>
                    <a:pt x="617823" y="4273849"/>
                  </a:lnTo>
                  <a:cubicBezTo>
                    <a:pt x="617823" y="4745935"/>
                    <a:pt x="612269" y="5128643"/>
                    <a:pt x="605418" y="5128643"/>
                  </a:cubicBezTo>
                  <a:lnTo>
                    <a:pt x="0" y="5128643"/>
                  </a:lnTo>
                  <a:lnTo>
                    <a:pt x="0" y="5128643"/>
                  </a:lnTo>
                  <a:lnTo>
                    <a:pt x="0" y="4"/>
                  </a:lnTo>
                  <a:lnTo>
                    <a:pt x="0" y="4"/>
                  </a:lnTo>
                  <a:lnTo>
                    <a:pt x="605418" y="4"/>
                  </a:lnTo>
                  <a:cubicBezTo>
                    <a:pt x="612269" y="4"/>
                    <a:pt x="617823" y="382712"/>
                    <a:pt x="617823" y="854798"/>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40321" rIns="40320" bIns="40320" numCol="1" spcCol="1270" anchor="ctr" anchorCtr="0">
              <a:noAutofit/>
            </a:bodyPr>
            <a:lstStyle/>
            <a:p>
              <a:pPr marL="171450" lvl="1" indent="-171450" algn="l" defTabSz="711200">
                <a:lnSpc>
                  <a:spcPct val="90000"/>
                </a:lnSpc>
                <a:spcBef>
                  <a:spcPct val="0"/>
                </a:spcBef>
                <a:spcAft>
                  <a:spcPct val="15000"/>
                </a:spcAft>
                <a:buChar char="•"/>
              </a:pPr>
              <a:r>
                <a:rPr lang="en-US" sz="1600" kern="1200"/>
                <a:t>Customize on states:</a:t>
              </a:r>
            </a:p>
            <a:p>
              <a:pPr marL="342900" lvl="2" indent="-171450" algn="l" defTabSz="711200">
                <a:lnSpc>
                  <a:spcPct val="90000"/>
                </a:lnSpc>
                <a:spcBef>
                  <a:spcPct val="0"/>
                </a:spcBef>
                <a:spcAft>
                  <a:spcPct val="15000"/>
                </a:spcAft>
                <a:buFont typeface="Wingdings" panose="05000000000000000000" pitchFamily="2" charset="2"/>
                <a:buChar char="Ø"/>
              </a:pPr>
              <a:r>
                <a:rPr lang="en-US" sz="1600" kern="1200"/>
                <a:t> Acknowledgement</a:t>
              </a:r>
            </a:p>
            <a:p>
              <a:pPr marL="342900" lvl="2" indent="-171450" algn="l" defTabSz="711200">
                <a:lnSpc>
                  <a:spcPct val="90000"/>
                </a:lnSpc>
                <a:spcBef>
                  <a:spcPct val="0"/>
                </a:spcBef>
                <a:spcAft>
                  <a:spcPct val="15000"/>
                </a:spcAft>
                <a:buFont typeface="Wingdings" panose="05000000000000000000" pitchFamily="2" charset="2"/>
                <a:buChar char="Ø"/>
              </a:pPr>
              <a:r>
                <a:rPr lang="en-US" sz="1600" kern="1200"/>
                <a:t> Approval</a:t>
              </a:r>
            </a:p>
            <a:p>
              <a:pPr marL="342900" lvl="2" indent="-171450" algn="l" defTabSz="711200">
                <a:lnSpc>
                  <a:spcPct val="90000"/>
                </a:lnSpc>
                <a:spcBef>
                  <a:spcPct val="0"/>
                </a:spcBef>
                <a:spcAft>
                  <a:spcPct val="15000"/>
                </a:spcAft>
                <a:buFont typeface="Wingdings" panose="05000000000000000000" pitchFamily="2" charset="2"/>
                <a:buChar char="Ø"/>
              </a:pPr>
              <a:r>
                <a:rPr lang="en-US" sz="1600" kern="1200"/>
                <a:t> Rejection</a:t>
              </a:r>
            </a:p>
          </p:txBody>
        </p:sp>
        <p:sp>
          <p:nvSpPr>
            <p:cNvPr id="20" name="Freeform: Shape 19">
              <a:extLst>
                <a:ext uri="{FF2B5EF4-FFF2-40B4-BE49-F238E27FC236}">
                  <a16:creationId xmlns:a16="http://schemas.microsoft.com/office/drawing/2014/main" id="{4FBDC734-4E81-4058-94DA-92F5FF4D5928}"/>
                </a:ext>
              </a:extLst>
            </p:cNvPr>
            <p:cNvSpPr/>
            <p:nvPr/>
          </p:nvSpPr>
          <p:spPr>
            <a:xfrm>
              <a:off x="916745" y="5333231"/>
              <a:ext cx="616669" cy="880956"/>
            </a:xfrm>
            <a:custGeom>
              <a:avLst/>
              <a:gdLst>
                <a:gd name="connsiteX0" fmla="*/ 0 w 880955"/>
                <a:gd name="connsiteY0" fmla="*/ 0 h 616668"/>
                <a:gd name="connsiteX1" fmla="*/ 572621 w 880955"/>
                <a:gd name="connsiteY1" fmla="*/ 0 h 616668"/>
                <a:gd name="connsiteX2" fmla="*/ 880955 w 880955"/>
                <a:gd name="connsiteY2" fmla="*/ 308334 h 616668"/>
                <a:gd name="connsiteX3" fmla="*/ 572621 w 880955"/>
                <a:gd name="connsiteY3" fmla="*/ 616668 h 616668"/>
                <a:gd name="connsiteX4" fmla="*/ 0 w 880955"/>
                <a:gd name="connsiteY4" fmla="*/ 616668 h 616668"/>
                <a:gd name="connsiteX5" fmla="*/ 308334 w 880955"/>
                <a:gd name="connsiteY5" fmla="*/ 308334 h 616668"/>
                <a:gd name="connsiteX6" fmla="*/ 0 w 880955"/>
                <a:gd name="connsiteY6" fmla="*/ 0 h 6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955" h="616668">
                  <a:moveTo>
                    <a:pt x="880954" y="0"/>
                  </a:moveTo>
                  <a:lnTo>
                    <a:pt x="880954" y="400834"/>
                  </a:lnTo>
                  <a:lnTo>
                    <a:pt x="440478" y="616668"/>
                  </a:lnTo>
                  <a:lnTo>
                    <a:pt x="1" y="400834"/>
                  </a:lnTo>
                  <a:lnTo>
                    <a:pt x="1" y="0"/>
                  </a:lnTo>
                  <a:lnTo>
                    <a:pt x="440478" y="215834"/>
                  </a:lnTo>
                  <a:lnTo>
                    <a:pt x="8809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317224" rIns="8890" bIns="317225" numCol="1" spcCol="1270" anchor="ctr" anchorCtr="0">
              <a:noAutofit/>
            </a:bodyPr>
            <a:lstStyle/>
            <a:p>
              <a:pPr marL="0" lvl="0" indent="0" algn="ctr" defTabSz="622300">
                <a:lnSpc>
                  <a:spcPct val="90000"/>
                </a:lnSpc>
                <a:spcBef>
                  <a:spcPct val="0"/>
                </a:spcBef>
                <a:spcAft>
                  <a:spcPct val="35000"/>
                </a:spcAft>
                <a:buNone/>
              </a:pPr>
              <a:r>
                <a:rPr lang="en-US" sz="1400" kern="1200"/>
                <a:t>Zoom settings</a:t>
              </a:r>
            </a:p>
          </p:txBody>
        </p:sp>
        <p:sp>
          <p:nvSpPr>
            <p:cNvPr id="21" name="Freeform: Shape 20">
              <a:extLst>
                <a:ext uri="{FF2B5EF4-FFF2-40B4-BE49-F238E27FC236}">
                  <a16:creationId xmlns:a16="http://schemas.microsoft.com/office/drawing/2014/main" id="{390000A2-4E14-45D4-95B6-0F3853F5F934}"/>
                </a:ext>
              </a:extLst>
            </p:cNvPr>
            <p:cNvSpPr/>
            <p:nvPr/>
          </p:nvSpPr>
          <p:spPr>
            <a:xfrm>
              <a:off x="1554030" y="5495022"/>
              <a:ext cx="5087414" cy="389755"/>
            </a:xfrm>
            <a:custGeom>
              <a:avLst/>
              <a:gdLst>
                <a:gd name="connsiteX0" fmla="*/ 64960 w 389754"/>
                <a:gd name="connsiteY0" fmla="*/ 0 h 5087413"/>
                <a:gd name="connsiteX1" fmla="*/ 324794 w 389754"/>
                <a:gd name="connsiteY1" fmla="*/ 0 h 5087413"/>
                <a:gd name="connsiteX2" fmla="*/ 389754 w 389754"/>
                <a:gd name="connsiteY2" fmla="*/ 64960 h 5087413"/>
                <a:gd name="connsiteX3" fmla="*/ 389754 w 389754"/>
                <a:gd name="connsiteY3" fmla="*/ 5087413 h 5087413"/>
                <a:gd name="connsiteX4" fmla="*/ 389754 w 389754"/>
                <a:gd name="connsiteY4" fmla="*/ 5087413 h 5087413"/>
                <a:gd name="connsiteX5" fmla="*/ 0 w 389754"/>
                <a:gd name="connsiteY5" fmla="*/ 5087413 h 5087413"/>
                <a:gd name="connsiteX6" fmla="*/ 0 w 389754"/>
                <a:gd name="connsiteY6" fmla="*/ 5087413 h 5087413"/>
                <a:gd name="connsiteX7" fmla="*/ 0 w 389754"/>
                <a:gd name="connsiteY7" fmla="*/ 64960 h 5087413"/>
                <a:gd name="connsiteX8" fmla="*/ 64960 w 389754"/>
                <a:gd name="connsiteY8" fmla="*/ 0 h 50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54" h="5087413">
                  <a:moveTo>
                    <a:pt x="389754" y="847920"/>
                  </a:moveTo>
                  <a:lnTo>
                    <a:pt x="389754" y="4239493"/>
                  </a:lnTo>
                  <a:cubicBezTo>
                    <a:pt x="389754" y="4707777"/>
                    <a:pt x="387526" y="5087406"/>
                    <a:pt x="384777" y="5087406"/>
                  </a:cubicBezTo>
                  <a:lnTo>
                    <a:pt x="0" y="5087406"/>
                  </a:lnTo>
                  <a:lnTo>
                    <a:pt x="0" y="5087406"/>
                  </a:lnTo>
                  <a:lnTo>
                    <a:pt x="0" y="7"/>
                  </a:lnTo>
                  <a:lnTo>
                    <a:pt x="0" y="7"/>
                  </a:lnTo>
                  <a:lnTo>
                    <a:pt x="384777" y="7"/>
                  </a:lnTo>
                  <a:cubicBezTo>
                    <a:pt x="387526" y="7"/>
                    <a:pt x="389754" y="379636"/>
                    <a:pt x="389754" y="847920"/>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29186" rIns="29186" bIns="29187" numCol="1" spcCol="1270" anchor="ctr" anchorCtr="0">
              <a:noAutofit/>
            </a:bodyPr>
            <a:lstStyle/>
            <a:p>
              <a:pPr marL="171450" lvl="1" indent="-171450" algn="l" defTabSz="711200">
                <a:lnSpc>
                  <a:spcPct val="90000"/>
                </a:lnSpc>
                <a:spcBef>
                  <a:spcPct val="0"/>
                </a:spcBef>
                <a:spcAft>
                  <a:spcPct val="15000"/>
                </a:spcAft>
                <a:buChar char="•"/>
              </a:pPr>
              <a:r>
                <a:rPr lang="en-US" sz="1600" kern="1200">
                  <a:hlinkClick r:id="rId4" action="ppaction://hlinksldjump"/>
                </a:rPr>
                <a:t>Configure zoom </a:t>
              </a:r>
              <a:r>
                <a:rPr lang="en-US" sz="1600" kern="1200" err="1">
                  <a:hlinkClick r:id="rId4" action="ppaction://hlinksldjump"/>
                </a:rPr>
                <a:t>api</a:t>
              </a:r>
              <a:r>
                <a:rPr lang="en-US" sz="1600" kern="1200">
                  <a:hlinkClick r:id="rId4" action="ppaction://hlinksldjump"/>
                </a:rPr>
                <a:t> keys and tokens</a:t>
              </a:r>
              <a:endParaRPr lang="en-US" sz="1600" kern="1200"/>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816427"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sSup>
                        <m:sSupPr>
                          <m:ctrlPr>
                            <a:rPr lang="en-US" b="1" i="1" spc="300" smtClean="0">
                              <a:solidFill>
                                <a:schemeClr val="accent1">
                                  <a:lumMod val="75000"/>
                                </a:schemeClr>
                              </a:solidFill>
                              <a:latin typeface="Cambria Math" panose="02040503050406030204" pitchFamily="18" charset="0"/>
                              <a:cs typeface="Calibri"/>
                            </a:rPr>
                          </m:ctrlPr>
                        </m:sSupPr>
                        <m:e>
                          <m:r>
                            <a:rPr lang="en-US" b="1" i="1" spc="300">
                              <a:solidFill>
                                <a:schemeClr val="accent1">
                                  <a:lumMod val="75000"/>
                                </a:schemeClr>
                              </a:solidFill>
                              <a:latin typeface="Cambria Math" panose="02040503050406030204" pitchFamily="18" charset="0"/>
                              <a:cs typeface="Calibri"/>
                            </a:rPr>
                            <m:t>𝑪𝒂𝒕𝒆𝒈𝒐𝒓𝒚</m:t>
                          </m:r>
                        </m:e>
                        <m:sup>
                          <m:r>
                            <a:rPr lang="en-US" b="1" i="1" spc="300" smtClean="0">
                              <a:solidFill>
                                <a:schemeClr val="accent1">
                                  <a:lumMod val="75000"/>
                                </a:schemeClr>
                              </a:solidFill>
                              <a:latin typeface="Cambria Math" panose="02040503050406030204" pitchFamily="18" charset="0"/>
                              <a:cs typeface="Calibri"/>
                            </a:rPr>
                            <m:t>𝟑</m:t>
                          </m:r>
                        </m:sup>
                      </m:sSup>
                      <m:r>
                        <a:rPr lang="en-US" b="1" i="1" spc="300" smtClean="0">
                          <a:solidFill>
                            <a:schemeClr val="accent1">
                              <a:lumMod val="75000"/>
                            </a:schemeClr>
                          </a:solidFill>
                          <a:latin typeface="Cambria Math" panose="02040503050406030204" pitchFamily="18" charset="0"/>
                          <a:cs typeface="Calibri"/>
                        </a:rPr>
                        <m:t>𝑴𝒂𝒏𝒂𝒈𝒆𝒓</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9"/>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74F0E9-DE2C-4987-B5A2-715901812EC5}"/>
                  </a:ext>
                </a:extLst>
              </p:cNvPr>
              <p:cNvSpPr txBox="1"/>
              <p:nvPr/>
            </p:nvSpPr>
            <p:spPr>
              <a:xfrm>
                <a:off x="5250427" y="5723867"/>
                <a:ext cx="6819366" cy="299569"/>
              </a:xfrm>
              <a:prstGeom prst="rect">
                <a:avLst/>
              </a:prstGeom>
              <a:solidFill>
                <a:schemeClr val="bg1"/>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3</m:t>
                          </m:r>
                        </m:e>
                        <m:sub>
                          <m:r>
                            <a:rPr lang="en-US" b="0" i="1" smtClean="0">
                              <a:latin typeface="Cambria Math" panose="02040503050406030204" pitchFamily="18" charset="0"/>
                            </a:rPr>
                            <m:t>𝐼𝑛</m:t>
                          </m:r>
                          <m:r>
                            <a:rPr lang="en-US" b="0" i="1" smtClean="0">
                              <a:latin typeface="Cambria Math" panose="02040503050406030204" pitchFamily="18" charset="0"/>
                            </a:rPr>
                            <m:t> </m:t>
                          </m:r>
                          <m:r>
                            <a:rPr lang="en-US" b="0" i="1" smtClean="0">
                              <a:latin typeface="Cambria Math" panose="02040503050406030204" pitchFamily="18" charset="0"/>
                            </a:rPr>
                            <m:t>𝑎𝑑𝑑𝑖𝑡𝑖𝑜𝑛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𝐶𝑎𝑡𝑒𝑔𝑜𝑟𝑦</m:t>
                          </m:r>
                          <m:r>
                            <a:rPr lang="en-US" b="0" i="1" smtClean="0">
                              <a:latin typeface="Cambria Math" panose="02040503050406030204" pitchFamily="18" charset="0"/>
                            </a:rPr>
                            <m:t> </m:t>
                          </m:r>
                          <m:r>
                            <a:rPr lang="en-US" b="0" i="1" smtClean="0">
                              <a:latin typeface="Cambria Math" panose="02040503050406030204" pitchFamily="18" charset="0"/>
                            </a:rPr>
                            <m:t>𝑚𝑎𝑛𝑎𝑔𝑒𝑟</m:t>
                          </m:r>
                          <m:r>
                            <a:rPr lang="en-US" b="0" i="1" smtClean="0">
                              <a:latin typeface="Cambria Math" panose="02040503050406030204" pitchFamily="18" charset="0"/>
                            </a:rPr>
                            <m:t> </m:t>
                          </m:r>
                          <m:r>
                            <a:rPr lang="en-US" b="0" i="1" smtClean="0">
                              <a:latin typeface="Cambria Math" panose="02040503050406030204" pitchFamily="18" charset="0"/>
                            </a:rPr>
                            <m:t>h𝑎𝑠</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𝑟𝑖𝑔h𝑡𝑠</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𝑐𝑜𝑛𝑓𝑒𝑟𝑒𝑛𝑐𝑒</m:t>
                          </m:r>
                          <m:r>
                            <a:rPr lang="en-US" b="0" i="1" smtClean="0">
                              <a:latin typeface="Cambria Math" panose="02040503050406030204" pitchFamily="18" charset="0"/>
                            </a:rPr>
                            <m:t> </m:t>
                          </m:r>
                          <m:r>
                            <a:rPr lang="en-US" b="0" i="1" smtClean="0">
                              <a:latin typeface="Cambria Math" panose="02040503050406030204" pitchFamily="18" charset="0"/>
                            </a:rPr>
                            <m:t>𝑚𝑎𝑛𝑎𝑔𝑒𝑟</m:t>
                          </m:r>
                        </m:sub>
                      </m:sSub>
                    </m:oMath>
                  </m:oMathPara>
                </a14:m>
                <a:endParaRPr lang="en-US"/>
              </a:p>
            </p:txBody>
          </p:sp>
        </mc:Choice>
        <mc:Fallback xmlns="">
          <p:sp>
            <p:nvSpPr>
              <p:cNvPr id="5" name="TextBox 4">
                <a:extLst>
                  <a:ext uri="{FF2B5EF4-FFF2-40B4-BE49-F238E27FC236}">
                    <a16:creationId xmlns:a16="http://schemas.microsoft.com/office/drawing/2014/main" id="{4E74F0E9-DE2C-4987-B5A2-715901812EC5}"/>
                  </a:ext>
                </a:extLst>
              </p:cNvPr>
              <p:cNvSpPr txBox="1">
                <a:spLocks noRot="1" noChangeAspect="1" noMove="1" noResize="1" noEditPoints="1" noAdjustHandles="1" noChangeArrowheads="1" noChangeShapeType="1" noTextEdit="1"/>
              </p:cNvSpPr>
              <p:nvPr/>
            </p:nvSpPr>
            <p:spPr>
              <a:xfrm>
                <a:off x="5250427" y="5723867"/>
                <a:ext cx="6819366" cy="299569"/>
              </a:xfrm>
              <a:prstGeom prst="rect">
                <a:avLst/>
              </a:prstGeom>
              <a:blipFill>
                <a:blip r:embed="rId10"/>
                <a:stretch>
                  <a:fillRect l="-536" r="-179" b="-28571"/>
                </a:stretch>
              </a:blipFill>
            </p:spPr>
            <p:txBody>
              <a:bodyPr/>
              <a:lstStyle/>
              <a:p>
                <a:r>
                  <a:rPr lang="en-US">
                    <a:noFill/>
                  </a:rPr>
                  <a:t> </a:t>
                </a:r>
              </a:p>
            </p:txBody>
          </p:sp>
        </mc:Fallback>
      </mc:AlternateContent>
      <p:pic>
        <p:nvPicPr>
          <p:cNvPr id="7" name="Graphic 6" descr="Management with solid fill">
            <a:extLst>
              <a:ext uri="{FF2B5EF4-FFF2-40B4-BE49-F238E27FC236}">
                <a16:creationId xmlns:a16="http://schemas.microsoft.com/office/drawing/2014/main" id="{483A82AD-92B4-4843-831E-FBC37A4B2F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6779" y="127139"/>
            <a:ext cx="495597" cy="495597"/>
          </a:xfrm>
          <a:prstGeom prst="rect">
            <a:avLst/>
          </a:prstGeom>
        </p:spPr>
      </p:pic>
      <mc:AlternateContent xmlns:mc="http://schemas.openxmlformats.org/markup-compatibility/2006" xmlns:a14="http://schemas.microsoft.com/office/drawing/2010/main">
        <mc:Choice Requires="a14">
          <p:graphicFrame>
            <p:nvGraphicFramePr>
              <p:cNvPr id="13" name="Table 5">
                <a:extLst>
                  <a:ext uri="{FF2B5EF4-FFF2-40B4-BE49-F238E27FC236}">
                    <a16:creationId xmlns:a16="http://schemas.microsoft.com/office/drawing/2014/main" id="{0F35B7F7-968B-4768-B8E0-595A6D862677}"/>
                  </a:ext>
                </a:extLst>
              </p:cNvPr>
              <p:cNvGraphicFramePr>
                <a:graphicFrameLocks noGrp="1"/>
              </p:cNvGraphicFramePr>
              <p:nvPr>
                <p:extLst>
                  <p:ext uri="{D42A27DB-BD31-4B8C-83A1-F6EECF244321}">
                    <p14:modId xmlns:p14="http://schemas.microsoft.com/office/powerpoint/2010/main" val="1922598082"/>
                  </p:ext>
                </p:extLst>
              </p:nvPr>
            </p:nvGraphicFramePr>
            <p:xfrm>
              <a:off x="6662061" y="1577590"/>
              <a:ext cx="5407732" cy="4268218"/>
            </p:xfrm>
            <a:graphic>
              <a:graphicData uri="http://schemas.openxmlformats.org/drawingml/2006/table">
                <a:tbl>
                  <a:tblPr firstRow="1" bandRow="1">
                    <a:tableStyleId>{5C22544A-7EE6-4342-B048-85BDC9FD1C3A}</a:tableStyleId>
                  </a:tblPr>
                  <a:tblGrid>
                    <a:gridCol w="2505129">
                      <a:extLst>
                        <a:ext uri="{9D8B030D-6E8A-4147-A177-3AD203B41FA5}">
                          <a16:colId xmlns:a16="http://schemas.microsoft.com/office/drawing/2014/main" val="2926982644"/>
                        </a:ext>
                      </a:extLst>
                    </a:gridCol>
                    <a:gridCol w="1369473">
                      <a:extLst>
                        <a:ext uri="{9D8B030D-6E8A-4147-A177-3AD203B41FA5}">
                          <a16:colId xmlns:a16="http://schemas.microsoft.com/office/drawing/2014/main" val="621799299"/>
                        </a:ext>
                      </a:extLst>
                    </a:gridCol>
                    <a:gridCol w="1533130">
                      <a:extLst>
                        <a:ext uri="{9D8B030D-6E8A-4147-A177-3AD203B41FA5}">
                          <a16:colId xmlns:a16="http://schemas.microsoft.com/office/drawing/2014/main" val="3206219"/>
                        </a:ext>
                      </a:extLst>
                    </a:gridCol>
                  </a:tblGrid>
                  <a:tr h="375952">
                    <a:tc>
                      <a:txBody>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b="1" i="1" smtClean="0">
                                        <a:solidFill>
                                          <a:schemeClr val="bg1"/>
                                        </a:solidFill>
                                        <a:latin typeface="Cambria Math" panose="02040503050406030204" pitchFamily="18" charset="0"/>
                                      </a:rPr>
                                      <m:t>𝒃</m:t>
                                    </m:r>
                                  </m:e>
                                  <m:sub>
                                    <m:r>
                                      <m:rPr>
                                        <m:nor/>
                                      </m:rPr>
                                      <a:rPr lang="en-US" sz="1200" b="1" i="0" kern="1200" dirty="0" smtClean="0">
                                        <a:solidFill>
                                          <a:schemeClr val="bg1"/>
                                        </a:solidFill>
                                        <a:latin typeface="+mn-lt"/>
                                        <a:ea typeface="+mn-ea"/>
                                        <a:cs typeface="+mn-cs"/>
                                      </a:rPr>
                                      <m:t>Elements</m:t>
                                    </m:r>
                                    <m:r>
                                      <m:rPr>
                                        <m:nor/>
                                      </m:rPr>
                                      <a:rPr lang="en-US" sz="1200" b="1" i="0" kern="1200" dirty="0" smtClean="0">
                                        <a:solidFill>
                                          <a:schemeClr val="bg1"/>
                                        </a:solidFill>
                                        <a:latin typeface="+mn-lt"/>
                                        <a:ea typeface="+mn-ea"/>
                                        <a:cs typeface="+mn-cs"/>
                                      </a:rPr>
                                      <m:t> </m:t>
                                    </m:r>
                                    <m:r>
                                      <m:rPr>
                                        <m:nor/>
                                      </m:rPr>
                                      <a:rPr lang="en-US" sz="1200" b="1" i="0" kern="1200" dirty="0" smtClean="0">
                                        <a:solidFill>
                                          <a:schemeClr val="bg1"/>
                                        </a:solidFill>
                                        <a:latin typeface="+mn-lt"/>
                                        <a:ea typeface="+mn-ea"/>
                                        <a:cs typeface="+mn-cs"/>
                                      </a:rPr>
                                      <m:t>to</m:t>
                                    </m:r>
                                    <m:r>
                                      <m:rPr>
                                        <m:nor/>
                                      </m:rPr>
                                      <a:rPr lang="en-US" sz="1200" b="1" i="0" kern="1200" dirty="0" smtClean="0">
                                        <a:solidFill>
                                          <a:schemeClr val="bg1"/>
                                        </a:solidFill>
                                        <a:latin typeface="+mn-lt"/>
                                        <a:ea typeface="+mn-ea"/>
                                        <a:cs typeface="+mn-cs"/>
                                      </a:rPr>
                                      <m:t> </m:t>
                                    </m:r>
                                    <m:r>
                                      <m:rPr>
                                        <m:nor/>
                                      </m:rPr>
                                      <a:rPr lang="en-US" sz="1200" b="1" i="0" kern="1200" dirty="0" smtClean="0">
                                        <a:solidFill>
                                          <a:schemeClr val="bg1"/>
                                        </a:solidFill>
                                        <a:latin typeface="+mn-lt"/>
                                        <a:ea typeface="+mn-ea"/>
                                        <a:cs typeface="+mn-cs"/>
                                      </a:rPr>
                                      <m:t>c</m:t>
                                    </m:r>
                                    <m:r>
                                      <m:rPr>
                                        <m:nor/>
                                      </m:rPr>
                                      <a:rPr lang="en-US" sz="1200" kern="1200" dirty="0" smtClean="0">
                                        <a:solidFill>
                                          <a:schemeClr val="bg1"/>
                                        </a:solidFill>
                                        <a:latin typeface="+mn-lt"/>
                                        <a:ea typeface="+mn-ea"/>
                                        <a:cs typeface="+mn-cs"/>
                                      </a:rPr>
                                      <m:t>reate</m:t>
                                    </m:r>
                                    <m:r>
                                      <m:rPr>
                                        <m:nor/>
                                      </m:rPr>
                                      <a:rPr lang="en-US" sz="1200" b="1" i="0" kern="1200" dirty="0" smtClean="0">
                                        <a:solidFill>
                                          <a:schemeClr val="bg1"/>
                                        </a:solidFill>
                                        <a:latin typeface="+mn-lt"/>
                                        <a:ea typeface="+mn-ea"/>
                                        <a:cs typeface="+mn-cs"/>
                                      </a:rPr>
                                      <m:t> </m:t>
                                    </m:r>
                                    <m:r>
                                      <m:rPr>
                                        <m:nor/>
                                      </m:rPr>
                                      <a:rPr lang="en-US" sz="1200" b="1" i="0" kern="1200" dirty="0" smtClean="0">
                                        <a:solidFill>
                                          <a:schemeClr val="bg1"/>
                                        </a:solidFill>
                                        <a:latin typeface="+mj-lt"/>
                                        <a:ea typeface="+mn-ea"/>
                                        <a:cs typeface="+mn-cs"/>
                                      </a:rPr>
                                      <m:t>conference</m:t>
                                    </m:r>
                                    <m:r>
                                      <m:rPr>
                                        <m:nor/>
                                      </m:rPr>
                                      <a:rPr lang="en-US" sz="1200" b="1" i="0" kern="1200" dirty="0" smtClean="0">
                                        <a:solidFill>
                                          <a:schemeClr val="bg1"/>
                                        </a:solidFill>
                                        <a:latin typeface="+mj-lt"/>
                                        <a:ea typeface="+mn-ea"/>
                                        <a:cs typeface="+mn-cs"/>
                                      </a:rPr>
                                      <m:t> </m:t>
                                    </m:r>
                                  </m:sub>
                                </m:sSub>
                              </m:oMath>
                            </m:oMathPara>
                          </a14:m>
                          <a:endParaRPr lang="en-US" sz="1200">
                            <a:solidFill>
                              <a:schemeClr val="bg1"/>
                            </a:solidFill>
                          </a:endParaRPr>
                        </a:p>
                      </a:txBody>
                      <a:tcPr/>
                    </a:tc>
                    <a:tc>
                      <a:txBody>
                        <a:bodyPr/>
                        <a:lstStyle/>
                        <a:p>
                          <a:r>
                            <a:rPr lang="en-US" sz="1200">
                              <a:solidFill>
                                <a:schemeClr val="bg1"/>
                              </a:solidFill>
                            </a:rPr>
                            <a:t>Type</a:t>
                          </a:r>
                        </a:p>
                      </a:txBody>
                      <a:tcPr/>
                    </a:tc>
                    <a:tc>
                      <a:txBody>
                        <a:bodyPr/>
                        <a:lstStyle/>
                        <a:p>
                          <a:r>
                            <a:rPr lang="en-US" sz="1200"/>
                            <a:t>Comments</a:t>
                          </a:r>
                        </a:p>
                      </a:txBody>
                      <a:tcPr/>
                    </a:tc>
                    <a:extLst>
                      <a:ext uri="{0D108BD9-81ED-4DB2-BD59-A6C34878D82A}">
                        <a16:rowId xmlns:a16="http://schemas.microsoft.com/office/drawing/2014/main" val="3930572918"/>
                      </a:ext>
                    </a:extLst>
                  </a:tr>
                  <a:tr h="275048">
                    <a:tc>
                      <a:txBody>
                        <a:bodyPr/>
                        <a:lstStyle/>
                        <a:p>
                          <a:r>
                            <a:rPr lang="en-US" sz="1200"/>
                            <a:t>Event tile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1923824602"/>
                      </a:ext>
                    </a:extLst>
                  </a:tr>
                  <a:tr h="275048">
                    <a:tc>
                      <a:txBody>
                        <a:bodyPr/>
                        <a:lstStyle/>
                        <a:p>
                          <a:r>
                            <a:rPr lang="en-US" sz="1200"/>
                            <a:t>Short tile for badges</a:t>
                          </a:r>
                        </a:p>
                      </a:txBody>
                      <a:tcPr/>
                    </a:tc>
                    <a:tc>
                      <a:txBody>
                        <a:bodyPr/>
                        <a:lstStyle/>
                        <a:p>
                          <a:pPr algn="ctr"/>
                          <a:r>
                            <a:rPr lang="en-US" sz="1200"/>
                            <a:t>Mandatory</a:t>
                          </a:r>
                        </a:p>
                      </a:txBody>
                      <a:tcPr/>
                    </a:tc>
                    <a:tc>
                      <a:txBody>
                        <a:bodyPr/>
                        <a:lstStyle/>
                        <a:p>
                          <a:r>
                            <a:rPr lang="en-US" sz="1200"/>
                            <a:t>Max. 30 chars</a:t>
                          </a:r>
                        </a:p>
                      </a:txBody>
                      <a:tcPr/>
                    </a:tc>
                    <a:extLst>
                      <a:ext uri="{0D108BD9-81ED-4DB2-BD59-A6C34878D82A}">
                        <a16:rowId xmlns:a16="http://schemas.microsoft.com/office/drawing/2014/main" val="1151238394"/>
                      </a:ext>
                    </a:extLst>
                  </a:tr>
                  <a:tr h="275048">
                    <a:tc>
                      <a:txBody>
                        <a:bodyPr/>
                        <a:lstStyle/>
                        <a:p>
                          <a:r>
                            <a:rPr lang="en-US" sz="1200"/>
                            <a:t>Start</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338651654"/>
                      </a:ext>
                    </a:extLst>
                  </a:tr>
                  <a:tr h="275048">
                    <a:tc>
                      <a:txBody>
                        <a:bodyPr/>
                        <a:lstStyle/>
                        <a:p>
                          <a:r>
                            <a:rPr lang="en-US" sz="1200"/>
                            <a:t>End</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633233289"/>
                      </a:ext>
                    </a:extLst>
                  </a:tr>
                  <a:tr h="275048">
                    <a:tc>
                      <a:txBody>
                        <a:bodyPr/>
                        <a:lstStyle/>
                        <a:p>
                          <a:r>
                            <a:rPr lang="en-US" sz="1200"/>
                            <a:t>Time zone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451691070"/>
                      </a:ext>
                    </a:extLst>
                  </a:tr>
                  <a:tr h="275048">
                    <a:tc>
                      <a:txBody>
                        <a:bodyPr/>
                        <a:lstStyle/>
                        <a:p>
                          <a:r>
                            <a:rPr lang="en-US" sz="1200"/>
                            <a:t>Arrangement type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2173198742"/>
                      </a:ext>
                    </a:extLst>
                  </a:tr>
                  <a:tr h="1478261">
                    <a:tc>
                      <a:txBody>
                        <a:bodyPr/>
                        <a:lstStyle/>
                        <a:p>
                          <a:r>
                            <a:rPr lang="en-US" sz="1200"/>
                            <a:t>Location</a:t>
                          </a:r>
                        </a:p>
                      </a:txBody>
                      <a:tcPr/>
                    </a:tc>
                    <a:tc>
                      <a:txBody>
                        <a:bodyPr/>
                        <a:lstStyle/>
                        <a:p>
                          <a:pPr algn="ctr"/>
                          <a:r>
                            <a:rPr lang="en-US" sz="1200"/>
                            <a:t>Optional</a:t>
                          </a:r>
                        </a:p>
                      </a:txBody>
                      <a:tcPr/>
                    </a:tc>
                    <a:tc>
                      <a:txBody>
                        <a:bodyPr/>
                        <a:lstStyle/>
                        <a:p>
                          <a:r>
                            <a:rPr lang="en-US" sz="900"/>
                            <a:t>If only country is selected form the list, it will not be displayed in the location section. Same applies if only country and city is selected. Unless the venue is selected only then the venue is displayed on the overview page and the address section in the management area.</a:t>
                          </a:r>
                        </a:p>
                      </a:txBody>
                      <a:tcPr/>
                    </a:tc>
                    <a:extLst>
                      <a:ext uri="{0D108BD9-81ED-4DB2-BD59-A6C34878D82A}">
                        <a16:rowId xmlns:a16="http://schemas.microsoft.com/office/drawing/2014/main" val="3961095960"/>
                      </a:ext>
                    </a:extLst>
                  </a:tr>
                  <a:tr h="275048">
                    <a:tc>
                      <a:txBody>
                        <a:bodyPr/>
                        <a:lstStyle/>
                        <a:p>
                          <a:r>
                            <a:rPr lang="en-US" sz="1200"/>
                            <a:t>Contact/Support</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118684642"/>
                      </a:ext>
                    </a:extLst>
                  </a:tr>
                  <a:tr h="366730">
                    <a:tc>
                      <a:txBody>
                        <a:bodyPr/>
                        <a:lstStyle/>
                        <a:p>
                          <a:r>
                            <a:rPr lang="en-US" sz="1200"/>
                            <a:t>Representation type</a:t>
                          </a:r>
                        </a:p>
                      </a:txBody>
                      <a:tcPr/>
                    </a:tc>
                    <a:tc>
                      <a:txBody>
                        <a:bodyPr/>
                        <a:lstStyle/>
                        <a:p>
                          <a:pPr algn="ctr"/>
                          <a:r>
                            <a:rPr lang="en-US" sz="1200"/>
                            <a:t>Mandatory</a:t>
                          </a:r>
                        </a:p>
                      </a:txBody>
                      <a:tcPr/>
                    </a:tc>
                    <a:tc>
                      <a:txBody>
                        <a:bodyPr/>
                        <a:lstStyle/>
                        <a:p>
                          <a:r>
                            <a:rPr lang="en-US" sz="900"/>
                            <a:t>Contact </a:t>
                          </a:r>
                          <a:r>
                            <a:rPr lang="en-US" sz="900">
                              <a:hlinkClick r:id="rId13"/>
                            </a:rPr>
                            <a:t>Indico.UN </a:t>
                          </a:r>
                          <a:r>
                            <a:rPr lang="en-US" sz="900"/>
                            <a:t>support for the </a:t>
                          </a:r>
                          <a:r>
                            <a:rPr lang="en-US" sz="900" err="1"/>
                            <a:t>reptype</a:t>
                          </a:r>
                          <a:r>
                            <a:rPr lang="en-US" sz="900"/>
                            <a:t> schema</a:t>
                          </a:r>
                        </a:p>
                      </a:txBody>
                      <a:tcPr/>
                    </a:tc>
                    <a:extLst>
                      <a:ext uri="{0D108BD9-81ED-4DB2-BD59-A6C34878D82A}">
                        <a16:rowId xmlns:a16="http://schemas.microsoft.com/office/drawing/2014/main" val="711392098"/>
                      </a:ext>
                    </a:extLst>
                  </a:tr>
                </a:tbl>
              </a:graphicData>
            </a:graphic>
          </p:graphicFrame>
        </mc:Choice>
        <mc:Fallback xmlns="">
          <p:graphicFrame>
            <p:nvGraphicFramePr>
              <p:cNvPr id="13" name="Table 5">
                <a:extLst>
                  <a:ext uri="{FF2B5EF4-FFF2-40B4-BE49-F238E27FC236}">
                    <a16:creationId xmlns:a16="http://schemas.microsoft.com/office/drawing/2014/main" id="{0F35B7F7-968B-4768-B8E0-595A6D862677}"/>
                  </a:ext>
                </a:extLst>
              </p:cNvPr>
              <p:cNvGraphicFramePr>
                <a:graphicFrameLocks noGrp="1"/>
              </p:cNvGraphicFramePr>
              <p:nvPr>
                <p:extLst>
                  <p:ext uri="{D42A27DB-BD31-4B8C-83A1-F6EECF244321}">
                    <p14:modId xmlns:p14="http://schemas.microsoft.com/office/powerpoint/2010/main" val="1922598082"/>
                  </p:ext>
                </p:extLst>
              </p:nvPr>
            </p:nvGraphicFramePr>
            <p:xfrm>
              <a:off x="6662061" y="1577590"/>
              <a:ext cx="5407732" cy="4268218"/>
            </p:xfrm>
            <a:graphic>
              <a:graphicData uri="http://schemas.openxmlformats.org/drawingml/2006/table">
                <a:tbl>
                  <a:tblPr firstRow="1" bandRow="1">
                    <a:tableStyleId>{5C22544A-7EE6-4342-B048-85BDC9FD1C3A}</a:tableStyleId>
                  </a:tblPr>
                  <a:tblGrid>
                    <a:gridCol w="2505129">
                      <a:extLst>
                        <a:ext uri="{9D8B030D-6E8A-4147-A177-3AD203B41FA5}">
                          <a16:colId xmlns:a16="http://schemas.microsoft.com/office/drawing/2014/main" val="2926982644"/>
                        </a:ext>
                      </a:extLst>
                    </a:gridCol>
                    <a:gridCol w="1369473">
                      <a:extLst>
                        <a:ext uri="{9D8B030D-6E8A-4147-A177-3AD203B41FA5}">
                          <a16:colId xmlns:a16="http://schemas.microsoft.com/office/drawing/2014/main" val="621799299"/>
                        </a:ext>
                      </a:extLst>
                    </a:gridCol>
                    <a:gridCol w="1533130">
                      <a:extLst>
                        <a:ext uri="{9D8B030D-6E8A-4147-A177-3AD203B41FA5}">
                          <a16:colId xmlns:a16="http://schemas.microsoft.com/office/drawing/2014/main" val="3206219"/>
                        </a:ext>
                      </a:extLst>
                    </a:gridCol>
                  </a:tblGrid>
                  <a:tr h="375952">
                    <a:tc>
                      <a:txBody>
                        <a:bodyPr/>
                        <a:lstStyle/>
                        <a:p>
                          <a:endParaRPr lang="en-US"/>
                        </a:p>
                      </a:txBody>
                      <a:tcPr>
                        <a:blipFill>
                          <a:blip r:embed="rId14"/>
                          <a:stretch>
                            <a:fillRect l="-243" t="-1613" r="-117275" b="-1037097"/>
                          </a:stretch>
                        </a:blipFill>
                      </a:tcPr>
                    </a:tc>
                    <a:tc>
                      <a:txBody>
                        <a:bodyPr/>
                        <a:lstStyle/>
                        <a:p>
                          <a:r>
                            <a:rPr lang="en-US" sz="1200" dirty="0">
                              <a:solidFill>
                                <a:schemeClr val="bg1"/>
                              </a:solidFill>
                            </a:rPr>
                            <a:t>Type</a:t>
                          </a:r>
                        </a:p>
                      </a:txBody>
                      <a:tcPr/>
                    </a:tc>
                    <a:tc>
                      <a:txBody>
                        <a:bodyPr/>
                        <a:lstStyle/>
                        <a:p>
                          <a:r>
                            <a:rPr lang="en-US" sz="1200" dirty="0"/>
                            <a:t>Comments</a:t>
                          </a:r>
                        </a:p>
                      </a:txBody>
                      <a:tcPr/>
                    </a:tc>
                    <a:extLst>
                      <a:ext uri="{0D108BD9-81ED-4DB2-BD59-A6C34878D82A}">
                        <a16:rowId xmlns:a16="http://schemas.microsoft.com/office/drawing/2014/main" val="3930572918"/>
                      </a:ext>
                    </a:extLst>
                  </a:tr>
                  <a:tr h="275048">
                    <a:tc>
                      <a:txBody>
                        <a:bodyPr/>
                        <a:lstStyle/>
                        <a:p>
                          <a:r>
                            <a:rPr lang="en-US" sz="1200" dirty="0"/>
                            <a:t>Event tile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1923824602"/>
                      </a:ext>
                    </a:extLst>
                  </a:tr>
                  <a:tr h="275048">
                    <a:tc>
                      <a:txBody>
                        <a:bodyPr/>
                        <a:lstStyle/>
                        <a:p>
                          <a:r>
                            <a:rPr lang="en-US" sz="1200" dirty="0"/>
                            <a:t>Short tile for badges</a:t>
                          </a:r>
                        </a:p>
                      </a:txBody>
                      <a:tcPr/>
                    </a:tc>
                    <a:tc>
                      <a:txBody>
                        <a:bodyPr/>
                        <a:lstStyle/>
                        <a:p>
                          <a:pPr algn="ctr"/>
                          <a:r>
                            <a:rPr lang="en-US" sz="1200" dirty="0"/>
                            <a:t>Mandatory</a:t>
                          </a:r>
                        </a:p>
                      </a:txBody>
                      <a:tcPr/>
                    </a:tc>
                    <a:tc>
                      <a:txBody>
                        <a:bodyPr/>
                        <a:lstStyle/>
                        <a:p>
                          <a:r>
                            <a:rPr lang="en-US" sz="1200" dirty="0"/>
                            <a:t>Max. 30 chars</a:t>
                          </a:r>
                        </a:p>
                      </a:txBody>
                      <a:tcPr/>
                    </a:tc>
                    <a:extLst>
                      <a:ext uri="{0D108BD9-81ED-4DB2-BD59-A6C34878D82A}">
                        <a16:rowId xmlns:a16="http://schemas.microsoft.com/office/drawing/2014/main" val="1151238394"/>
                      </a:ext>
                    </a:extLst>
                  </a:tr>
                  <a:tr h="275048">
                    <a:tc>
                      <a:txBody>
                        <a:bodyPr/>
                        <a:lstStyle/>
                        <a:p>
                          <a:r>
                            <a:rPr lang="en-US" sz="1200" dirty="0"/>
                            <a:t>Start</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338651654"/>
                      </a:ext>
                    </a:extLst>
                  </a:tr>
                  <a:tr h="275048">
                    <a:tc>
                      <a:txBody>
                        <a:bodyPr/>
                        <a:lstStyle/>
                        <a:p>
                          <a:r>
                            <a:rPr lang="en-US" sz="1200" dirty="0"/>
                            <a:t>End</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633233289"/>
                      </a:ext>
                    </a:extLst>
                  </a:tr>
                  <a:tr h="275048">
                    <a:tc>
                      <a:txBody>
                        <a:bodyPr/>
                        <a:lstStyle/>
                        <a:p>
                          <a:r>
                            <a:rPr lang="en-US" sz="1200" dirty="0"/>
                            <a:t>Time zone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451691070"/>
                      </a:ext>
                    </a:extLst>
                  </a:tr>
                  <a:tr h="275048">
                    <a:tc>
                      <a:txBody>
                        <a:bodyPr/>
                        <a:lstStyle/>
                        <a:p>
                          <a:r>
                            <a:rPr lang="en-US" sz="1200" dirty="0"/>
                            <a:t>Arrangement type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2173198742"/>
                      </a:ext>
                    </a:extLst>
                  </a:tr>
                  <a:tr h="1600200">
                    <a:tc>
                      <a:txBody>
                        <a:bodyPr/>
                        <a:lstStyle/>
                        <a:p>
                          <a:r>
                            <a:rPr lang="en-US" sz="1200" dirty="0"/>
                            <a:t>Location</a:t>
                          </a:r>
                        </a:p>
                      </a:txBody>
                      <a:tcPr/>
                    </a:tc>
                    <a:tc>
                      <a:txBody>
                        <a:bodyPr/>
                        <a:lstStyle/>
                        <a:p>
                          <a:pPr algn="ctr"/>
                          <a:r>
                            <a:rPr lang="en-US" sz="1200" dirty="0"/>
                            <a:t>Optional</a:t>
                          </a:r>
                        </a:p>
                      </a:txBody>
                      <a:tcPr/>
                    </a:tc>
                    <a:tc>
                      <a:txBody>
                        <a:bodyPr/>
                        <a:lstStyle/>
                        <a:p>
                          <a:r>
                            <a:rPr lang="en-US" sz="900" dirty="0"/>
                            <a:t>If only country is selected form the list, it will not be displayed in the location section. Same applies if only country and city is selected. Unless the venue is selected only then the venue is displayed on the overview page and the address section in the management area.</a:t>
                          </a:r>
                        </a:p>
                      </a:txBody>
                      <a:tcPr/>
                    </a:tc>
                    <a:extLst>
                      <a:ext uri="{0D108BD9-81ED-4DB2-BD59-A6C34878D82A}">
                        <a16:rowId xmlns:a16="http://schemas.microsoft.com/office/drawing/2014/main" val="3961095960"/>
                      </a:ext>
                    </a:extLst>
                  </a:tr>
                  <a:tr h="275048">
                    <a:tc>
                      <a:txBody>
                        <a:bodyPr/>
                        <a:lstStyle/>
                        <a:p>
                          <a:r>
                            <a:rPr lang="en-US" sz="1200" dirty="0"/>
                            <a:t>Contact/Support</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118684642"/>
                      </a:ext>
                    </a:extLst>
                  </a:tr>
                  <a:tr h="366730">
                    <a:tc>
                      <a:txBody>
                        <a:bodyPr/>
                        <a:lstStyle/>
                        <a:p>
                          <a:r>
                            <a:rPr lang="en-US" sz="1200" dirty="0"/>
                            <a:t>Representation type</a:t>
                          </a:r>
                        </a:p>
                      </a:txBody>
                      <a:tcPr/>
                    </a:tc>
                    <a:tc>
                      <a:txBody>
                        <a:bodyPr/>
                        <a:lstStyle/>
                        <a:p>
                          <a:pPr algn="ctr"/>
                          <a:r>
                            <a:rPr lang="en-US" sz="1200" dirty="0"/>
                            <a:t>Mandatory</a:t>
                          </a:r>
                        </a:p>
                      </a:txBody>
                      <a:tcPr/>
                    </a:tc>
                    <a:tc>
                      <a:txBody>
                        <a:bodyPr/>
                        <a:lstStyle/>
                        <a:p>
                          <a:r>
                            <a:rPr lang="en-US" sz="900" dirty="0"/>
                            <a:t>Contact </a:t>
                          </a:r>
                          <a:r>
                            <a:rPr lang="en-US" sz="900" dirty="0">
                              <a:hlinkClick r:id="rId15"/>
                            </a:rPr>
                            <a:t>Indico.UN </a:t>
                          </a:r>
                          <a:r>
                            <a:rPr lang="en-US" sz="900" dirty="0"/>
                            <a:t>support for the </a:t>
                          </a:r>
                          <a:r>
                            <a:rPr lang="en-US" sz="900" dirty="0" err="1"/>
                            <a:t>reptype</a:t>
                          </a:r>
                          <a:r>
                            <a:rPr lang="en-US" sz="900" dirty="0"/>
                            <a:t> schema</a:t>
                          </a:r>
                        </a:p>
                      </a:txBody>
                      <a:tcPr/>
                    </a:tc>
                    <a:extLst>
                      <a:ext uri="{0D108BD9-81ED-4DB2-BD59-A6C34878D82A}">
                        <a16:rowId xmlns:a16="http://schemas.microsoft.com/office/drawing/2014/main" val="71139209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AFCF819-D79C-47E5-A9B9-832E546C28DC}"/>
                  </a:ext>
                </a:extLst>
              </p:cNvPr>
              <p:cNvGraphicFramePr>
                <a:graphicFrameLocks noGrp="1"/>
              </p:cNvGraphicFramePr>
              <p:nvPr>
                <p:extLst>
                  <p:ext uri="{D42A27DB-BD31-4B8C-83A1-F6EECF244321}">
                    <p14:modId xmlns:p14="http://schemas.microsoft.com/office/powerpoint/2010/main" val="3563911290"/>
                  </p:ext>
                </p:extLst>
              </p:nvPr>
            </p:nvGraphicFramePr>
            <p:xfrm>
              <a:off x="6662061" y="981145"/>
              <a:ext cx="5407731" cy="588582"/>
            </p:xfrm>
            <a:graphic>
              <a:graphicData uri="http://schemas.openxmlformats.org/drawingml/2006/table">
                <a:tbl>
                  <a:tblPr firstRow="1" bandRow="1">
                    <a:tableStyleId>{5C22544A-7EE6-4342-B048-85BDC9FD1C3A}</a:tableStyleId>
                  </a:tblPr>
                  <a:tblGrid>
                    <a:gridCol w="2505129">
                      <a:extLst>
                        <a:ext uri="{9D8B030D-6E8A-4147-A177-3AD203B41FA5}">
                          <a16:colId xmlns:a16="http://schemas.microsoft.com/office/drawing/2014/main" val="1970160305"/>
                        </a:ext>
                      </a:extLst>
                    </a:gridCol>
                    <a:gridCol w="1360349">
                      <a:extLst>
                        <a:ext uri="{9D8B030D-6E8A-4147-A177-3AD203B41FA5}">
                          <a16:colId xmlns:a16="http://schemas.microsoft.com/office/drawing/2014/main" val="840016123"/>
                        </a:ext>
                      </a:extLst>
                    </a:gridCol>
                    <a:gridCol w="1542253">
                      <a:extLst>
                        <a:ext uri="{9D8B030D-6E8A-4147-A177-3AD203B41FA5}">
                          <a16:colId xmlns:a16="http://schemas.microsoft.com/office/drawing/2014/main" val="991319745"/>
                        </a:ext>
                      </a:extLst>
                    </a:gridCol>
                  </a:tblGrid>
                  <a:tr h="254954">
                    <a:tc>
                      <a:txBody>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en-US" sz="1200" b="1" i="1" smtClean="0">
                                        <a:solidFill>
                                          <a:schemeClr val="bg1"/>
                                        </a:solidFill>
                                        <a:latin typeface="Cambria Math" panose="02040503050406030204" pitchFamily="18" charset="0"/>
                                      </a:rPr>
                                      <m:t>𝒂</m:t>
                                    </m:r>
                                  </m:e>
                                  <m:sub>
                                    <m:r>
                                      <m:rPr>
                                        <m:nor/>
                                      </m:rPr>
                                      <a:rPr lang="en-US" sz="1200" b="1" i="0" smtClean="0">
                                        <a:solidFill>
                                          <a:schemeClr val="bg1"/>
                                        </a:solidFill>
                                        <a:latin typeface="Cambria Math" panose="02040503050406030204" pitchFamily="18" charset="0"/>
                                      </a:rPr>
                                      <m:t>Elements</m:t>
                                    </m:r>
                                    <m:r>
                                      <m:rPr>
                                        <m:nor/>
                                      </m:rPr>
                                      <a:rPr lang="en-US" sz="1200" b="1" i="0" smtClean="0">
                                        <a:solidFill>
                                          <a:schemeClr val="bg1"/>
                                        </a:solidFill>
                                        <a:latin typeface="Cambria Math" panose="02040503050406030204" pitchFamily="18" charset="0"/>
                                      </a:rPr>
                                      <m:t> </m:t>
                                    </m:r>
                                    <m:r>
                                      <m:rPr>
                                        <m:nor/>
                                      </m:rPr>
                                      <a:rPr lang="en-US" sz="1200" b="1" i="0" smtClean="0">
                                        <a:solidFill>
                                          <a:schemeClr val="bg1"/>
                                        </a:solidFill>
                                        <a:latin typeface="Cambria Math" panose="02040503050406030204" pitchFamily="18" charset="0"/>
                                      </a:rPr>
                                      <m:t>to</m:t>
                                    </m:r>
                                    <m:r>
                                      <m:rPr>
                                        <m:nor/>
                                      </m:rPr>
                                      <a:rPr lang="en-US" sz="1200" b="1" i="0" smtClean="0">
                                        <a:solidFill>
                                          <a:schemeClr val="bg1"/>
                                        </a:solidFill>
                                        <a:latin typeface="Cambria Math" panose="02040503050406030204" pitchFamily="18" charset="0"/>
                                      </a:rPr>
                                      <m:t> </m:t>
                                    </m:r>
                                    <m:r>
                                      <m:rPr>
                                        <m:nor/>
                                      </m:rPr>
                                      <a:rPr lang="en-US" sz="1200" b="1" i="0" smtClean="0">
                                        <a:solidFill>
                                          <a:schemeClr val="bg1"/>
                                        </a:solidFill>
                                        <a:latin typeface="Cambria Math" panose="02040503050406030204" pitchFamily="18" charset="0"/>
                                      </a:rPr>
                                      <m:t>c</m:t>
                                    </m:r>
                                    <m:r>
                                      <m:rPr>
                                        <m:nor/>
                                      </m:rPr>
                                      <a:rPr lang="en-US" sz="1200" kern="1200" dirty="0" smtClean="0">
                                        <a:solidFill>
                                          <a:schemeClr val="bg1"/>
                                        </a:solidFill>
                                        <a:latin typeface="+mn-lt"/>
                                        <a:ea typeface="+mn-ea"/>
                                        <a:cs typeface="+mn-cs"/>
                                      </a:rPr>
                                      <m:t>reate</m:t>
                                    </m:r>
                                    <m:r>
                                      <m:rPr>
                                        <m:nor/>
                                      </m:rPr>
                                      <a:rPr lang="en-US" sz="1200" b="1" i="0" kern="1200" dirty="0" smtClean="0">
                                        <a:solidFill>
                                          <a:schemeClr val="bg1"/>
                                        </a:solidFill>
                                        <a:latin typeface="+mn-lt"/>
                                        <a:ea typeface="+mn-ea"/>
                                        <a:cs typeface="+mn-cs"/>
                                      </a:rPr>
                                      <m:t> </m:t>
                                    </m:r>
                                    <m:r>
                                      <m:rPr>
                                        <m:nor/>
                                      </m:rPr>
                                      <a:rPr lang="en-US" sz="1200" b="1" i="0" kern="1200" dirty="0" smtClean="0">
                                        <a:solidFill>
                                          <a:schemeClr val="bg1"/>
                                        </a:solidFill>
                                        <a:latin typeface="+mn-lt"/>
                                        <a:ea typeface="+mn-ea"/>
                                        <a:cs typeface="+mn-cs"/>
                                      </a:rPr>
                                      <m:t>subcategory</m:t>
                                    </m:r>
                                    <m:r>
                                      <m:rPr>
                                        <m:nor/>
                                      </m:rPr>
                                      <a:rPr lang="en-US" sz="1200" b="1" i="0" kern="1200" dirty="0" smtClean="0">
                                        <a:solidFill>
                                          <a:schemeClr val="bg1"/>
                                        </a:solidFill>
                                        <a:latin typeface="+mn-lt"/>
                                        <a:ea typeface="+mn-ea"/>
                                        <a:cs typeface="+mn-cs"/>
                                      </a:rPr>
                                      <m:t>(</m:t>
                                    </m:r>
                                    <m:r>
                                      <m:rPr>
                                        <m:nor/>
                                      </m:rPr>
                                      <a:rPr lang="en-US" sz="1200" b="1" i="0" kern="1200" dirty="0" smtClean="0">
                                        <a:solidFill>
                                          <a:schemeClr val="bg1"/>
                                        </a:solidFill>
                                        <a:latin typeface="+mn-lt"/>
                                        <a:ea typeface="+mn-ea"/>
                                        <a:cs typeface="+mn-cs"/>
                                      </a:rPr>
                                      <m:t>ies</m:t>
                                    </m:r>
                                    <m:r>
                                      <m:rPr>
                                        <m:nor/>
                                      </m:rPr>
                                      <a:rPr lang="en-US" sz="1200" b="1" i="0" kern="1200" dirty="0" smtClean="0">
                                        <a:solidFill>
                                          <a:schemeClr val="bg1"/>
                                        </a:solidFill>
                                        <a:latin typeface="+mn-lt"/>
                                        <a:ea typeface="+mn-ea"/>
                                        <a:cs typeface="+mn-cs"/>
                                      </a:rPr>
                                      <m:t>)</m:t>
                                    </m:r>
                                    <m:r>
                                      <m:rPr>
                                        <m:nor/>
                                      </m:rPr>
                                      <a:rPr lang="en-US" sz="1200" kern="1200" dirty="0" smtClean="0">
                                        <a:solidFill>
                                          <a:schemeClr val="bg1"/>
                                        </a:solidFill>
                                        <a:latin typeface="+mn-lt"/>
                                        <a:ea typeface="+mn-ea"/>
                                        <a:cs typeface="+mn-cs"/>
                                      </a:rPr>
                                      <m:t> </m:t>
                                    </m:r>
                                  </m:sub>
                                </m:sSub>
                              </m:oMath>
                            </m:oMathPara>
                          </a14:m>
                          <a:endParaRPr lang="en-US" sz="1200">
                            <a:solidFill>
                              <a:schemeClr val="bg1"/>
                            </a:solidFill>
                          </a:endParaRPr>
                        </a:p>
                      </a:txBody>
                      <a:tcPr/>
                    </a:tc>
                    <a:tc>
                      <a:txBody>
                        <a:bodyPr/>
                        <a:lstStyle/>
                        <a:p>
                          <a:r>
                            <a:rPr lang="en-US" sz="1200">
                              <a:solidFill>
                                <a:schemeClr val="bg1"/>
                              </a:solidFill>
                            </a:rPr>
                            <a:t>Type</a:t>
                          </a:r>
                        </a:p>
                      </a:txBody>
                      <a:tcPr/>
                    </a:tc>
                    <a:tc>
                      <a:txBody>
                        <a:bodyPr/>
                        <a:lstStyle/>
                        <a:p>
                          <a:r>
                            <a:rPr lang="en-US" sz="1200"/>
                            <a:t>Comments</a:t>
                          </a:r>
                        </a:p>
                      </a:txBody>
                      <a:tcPr/>
                    </a:tc>
                    <a:extLst>
                      <a:ext uri="{0D108BD9-81ED-4DB2-BD59-A6C34878D82A}">
                        <a16:rowId xmlns:a16="http://schemas.microsoft.com/office/drawing/2014/main" val="3131376602"/>
                      </a:ext>
                    </a:extLst>
                  </a:tr>
                  <a:tr h="274073">
                    <a:tc>
                      <a:txBody>
                        <a:bodyPr/>
                        <a:lstStyle/>
                        <a:p>
                          <a:r>
                            <a:rPr lang="en-US" sz="1200"/>
                            <a:t>Title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405631635"/>
                      </a:ext>
                    </a:extLst>
                  </a:tr>
                </a:tbl>
              </a:graphicData>
            </a:graphic>
          </p:graphicFrame>
        </mc:Choice>
        <mc:Fallback xmlns="">
          <p:graphicFrame>
            <p:nvGraphicFramePr>
              <p:cNvPr id="8" name="Table 7">
                <a:extLst>
                  <a:ext uri="{FF2B5EF4-FFF2-40B4-BE49-F238E27FC236}">
                    <a16:creationId xmlns:a16="http://schemas.microsoft.com/office/drawing/2014/main" id="{4AFCF819-D79C-47E5-A9B9-832E546C28DC}"/>
                  </a:ext>
                </a:extLst>
              </p:cNvPr>
              <p:cNvGraphicFramePr>
                <a:graphicFrameLocks noGrp="1"/>
              </p:cNvGraphicFramePr>
              <p:nvPr>
                <p:extLst>
                  <p:ext uri="{D42A27DB-BD31-4B8C-83A1-F6EECF244321}">
                    <p14:modId xmlns:p14="http://schemas.microsoft.com/office/powerpoint/2010/main" val="3563911290"/>
                  </p:ext>
                </p:extLst>
              </p:nvPr>
            </p:nvGraphicFramePr>
            <p:xfrm>
              <a:off x="6662061" y="981145"/>
              <a:ext cx="5407731" cy="588582"/>
            </p:xfrm>
            <a:graphic>
              <a:graphicData uri="http://schemas.openxmlformats.org/drawingml/2006/table">
                <a:tbl>
                  <a:tblPr firstRow="1" bandRow="1">
                    <a:tableStyleId>{5C22544A-7EE6-4342-B048-85BDC9FD1C3A}</a:tableStyleId>
                  </a:tblPr>
                  <a:tblGrid>
                    <a:gridCol w="2505129">
                      <a:extLst>
                        <a:ext uri="{9D8B030D-6E8A-4147-A177-3AD203B41FA5}">
                          <a16:colId xmlns:a16="http://schemas.microsoft.com/office/drawing/2014/main" val="1970160305"/>
                        </a:ext>
                      </a:extLst>
                    </a:gridCol>
                    <a:gridCol w="1360349">
                      <a:extLst>
                        <a:ext uri="{9D8B030D-6E8A-4147-A177-3AD203B41FA5}">
                          <a16:colId xmlns:a16="http://schemas.microsoft.com/office/drawing/2014/main" val="840016123"/>
                        </a:ext>
                      </a:extLst>
                    </a:gridCol>
                    <a:gridCol w="1542253">
                      <a:extLst>
                        <a:ext uri="{9D8B030D-6E8A-4147-A177-3AD203B41FA5}">
                          <a16:colId xmlns:a16="http://schemas.microsoft.com/office/drawing/2014/main" val="991319745"/>
                        </a:ext>
                      </a:extLst>
                    </a:gridCol>
                  </a:tblGrid>
                  <a:tr h="314262">
                    <a:tc>
                      <a:txBody>
                        <a:bodyPr/>
                        <a:lstStyle/>
                        <a:p>
                          <a:endParaRPr lang="en-US"/>
                        </a:p>
                      </a:txBody>
                      <a:tcPr>
                        <a:blipFill>
                          <a:blip r:embed="rId16"/>
                          <a:stretch>
                            <a:fillRect l="-243" t="-1923" r="-117275" b="-103846"/>
                          </a:stretch>
                        </a:blipFill>
                      </a:tcPr>
                    </a:tc>
                    <a:tc>
                      <a:txBody>
                        <a:bodyPr/>
                        <a:lstStyle/>
                        <a:p>
                          <a:r>
                            <a:rPr lang="en-US" sz="1200" dirty="0">
                              <a:solidFill>
                                <a:schemeClr val="bg1"/>
                              </a:solidFill>
                            </a:rPr>
                            <a:t>Type</a:t>
                          </a:r>
                        </a:p>
                      </a:txBody>
                      <a:tcPr/>
                    </a:tc>
                    <a:tc>
                      <a:txBody>
                        <a:bodyPr/>
                        <a:lstStyle/>
                        <a:p>
                          <a:r>
                            <a:rPr lang="en-US" sz="1200" dirty="0"/>
                            <a:t>Comments</a:t>
                          </a:r>
                        </a:p>
                      </a:txBody>
                      <a:tcPr/>
                    </a:tc>
                    <a:extLst>
                      <a:ext uri="{0D108BD9-81ED-4DB2-BD59-A6C34878D82A}">
                        <a16:rowId xmlns:a16="http://schemas.microsoft.com/office/drawing/2014/main" val="3131376602"/>
                      </a:ext>
                    </a:extLst>
                  </a:tr>
                  <a:tr h="274320">
                    <a:tc>
                      <a:txBody>
                        <a:bodyPr/>
                        <a:lstStyle/>
                        <a:p>
                          <a:r>
                            <a:rPr lang="en-US" sz="1200" dirty="0"/>
                            <a:t>Title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405631635"/>
                      </a:ext>
                    </a:extLst>
                  </a:tr>
                </a:tbl>
              </a:graphicData>
            </a:graphic>
          </p:graphicFrame>
        </mc:Fallback>
      </mc:AlternateContent>
    </p:spTree>
    <p:extLst>
      <p:ext uri="{BB962C8B-B14F-4D97-AF65-F5344CB8AC3E}">
        <p14:creationId xmlns:p14="http://schemas.microsoft.com/office/powerpoint/2010/main" val="377657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2918515"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1908919676"/>
              </p:ext>
            </p:extLst>
          </p:nvPr>
        </p:nvGraphicFramePr>
        <p:xfrm>
          <a:off x="916745" y="1134133"/>
          <a:ext cx="5745316"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068354"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mc:AlternateContent xmlns:mc="http://schemas.openxmlformats.org/markup-compatibility/2006" xmlns:a14="http://schemas.microsoft.com/office/drawing/2010/main">
        <mc:Choice Requires="a14">
          <p:graphicFrame>
            <p:nvGraphicFramePr>
              <p:cNvPr id="14" name="Table 5">
                <a:extLst>
                  <a:ext uri="{FF2B5EF4-FFF2-40B4-BE49-F238E27FC236}">
                    <a16:creationId xmlns:a16="http://schemas.microsoft.com/office/drawing/2014/main" id="{C54036BA-6E2C-4BB1-A833-8A60078CB67A}"/>
                  </a:ext>
                </a:extLst>
              </p:cNvPr>
              <p:cNvGraphicFramePr>
                <a:graphicFrameLocks noGrp="1"/>
              </p:cNvGraphicFramePr>
              <p:nvPr>
                <p:extLst>
                  <p:ext uri="{D42A27DB-BD31-4B8C-83A1-F6EECF244321}">
                    <p14:modId xmlns:p14="http://schemas.microsoft.com/office/powerpoint/2010/main" val="492936272"/>
                  </p:ext>
                </p:extLst>
              </p:nvPr>
            </p:nvGraphicFramePr>
            <p:xfrm>
              <a:off x="6324476" y="1652237"/>
              <a:ext cx="5745317" cy="3980499"/>
            </p:xfrm>
            <a:graphic>
              <a:graphicData uri="http://schemas.openxmlformats.org/drawingml/2006/table">
                <a:tbl>
                  <a:tblPr firstRow="1" bandRow="1">
                    <a:tableStyleId>{5C22544A-7EE6-4342-B048-85BDC9FD1C3A}</a:tableStyleId>
                  </a:tblPr>
                  <a:tblGrid>
                    <a:gridCol w="2661515">
                      <a:extLst>
                        <a:ext uri="{9D8B030D-6E8A-4147-A177-3AD203B41FA5}">
                          <a16:colId xmlns:a16="http://schemas.microsoft.com/office/drawing/2014/main" val="2926982644"/>
                        </a:ext>
                      </a:extLst>
                    </a:gridCol>
                    <a:gridCol w="1454964">
                      <a:extLst>
                        <a:ext uri="{9D8B030D-6E8A-4147-A177-3AD203B41FA5}">
                          <a16:colId xmlns:a16="http://schemas.microsoft.com/office/drawing/2014/main" val="621799299"/>
                        </a:ext>
                      </a:extLst>
                    </a:gridCol>
                    <a:gridCol w="1628838">
                      <a:extLst>
                        <a:ext uri="{9D8B030D-6E8A-4147-A177-3AD203B41FA5}">
                          <a16:colId xmlns:a16="http://schemas.microsoft.com/office/drawing/2014/main" val="3206219"/>
                        </a:ext>
                      </a:extLst>
                    </a:gridCol>
                  </a:tblGrid>
                  <a:tr h="580931">
                    <a:tc>
                      <a:txBody>
                        <a:bodyPr/>
                        <a:lstStyle/>
                        <a:p>
                          <a:pPr/>
                          <a14:m>
                            <m:oMathPara xmlns:m="http://schemas.openxmlformats.org/officeDocument/2006/math">
                              <m:oMathParaPr>
                                <m:jc m:val="centerGroup"/>
                              </m:oMathParaPr>
                              <m:oMath xmlns:m="http://schemas.openxmlformats.org/officeDocument/2006/math">
                                <m:r>
                                  <a:rPr lang="en-US" sz="1200" i="1" smtClean="0">
                                    <a:solidFill>
                                      <a:schemeClr val="bg1"/>
                                    </a:solidFill>
                                    <a:latin typeface="Cambria Math" panose="02040503050406030204" pitchFamily="18" charset="0"/>
                                  </a:rPr>
                                  <m:t>〖</m:t>
                                </m:r>
                                <m:r>
                                  <a:rPr lang="en-US" sz="1200" b="1" i="0" smtClean="0">
                                    <a:solidFill>
                                      <a:schemeClr val="bg1"/>
                                    </a:solidFill>
                                    <a:latin typeface="Cambria Math" panose="02040503050406030204" pitchFamily="18" charset="0"/>
                                  </a:rPr>
                                  <m:t>𝐄𝐥𝐞𝐦𝐞𝐧𝐭𝐬</m:t>
                                </m:r>
                                <m:r>
                                  <a:rPr lang="en-US" sz="1200" b="1" i="0" smtClean="0">
                                    <a:solidFill>
                                      <a:schemeClr val="bg1"/>
                                    </a:solidFill>
                                    <a:latin typeface="Cambria Math" panose="02040503050406030204" pitchFamily="18" charset="0"/>
                                  </a:rPr>
                                  <m:t> </m:t>
                                </m:r>
                                <m:r>
                                  <a:rPr lang="en-US" sz="1200" b="1" i="0" smtClean="0">
                                    <a:solidFill>
                                      <a:schemeClr val="bg1"/>
                                    </a:solidFill>
                                    <a:latin typeface="Cambria Math" panose="02040503050406030204" pitchFamily="18" charset="0"/>
                                  </a:rPr>
                                  <m:t>𝐭𝐨</m:t>
                                </m:r>
                                <m:r>
                                  <a:rPr lang="en-US" sz="1200" b="1" i="0" smtClean="0">
                                    <a:solidFill>
                                      <a:schemeClr val="bg1"/>
                                    </a:solidFill>
                                    <a:latin typeface="Cambria Math" panose="02040503050406030204" pitchFamily="18" charset="0"/>
                                  </a:rPr>
                                  <m:t> </m:t>
                                </m:r>
                                <m:r>
                                  <m:rPr>
                                    <m:sty m:val="p"/>
                                  </m:rPr>
                                  <a:rPr lang="en-US" sz="1200" kern="1200" dirty="0" smtClean="0">
                                    <a:solidFill>
                                      <a:schemeClr val="bg1"/>
                                    </a:solidFill>
                                    <a:latin typeface="Cambria Math" panose="02040503050406030204" pitchFamily="18" charset="0"/>
                                    <a:ea typeface="+mn-ea"/>
                                    <a:cs typeface="+mn-cs"/>
                                  </a:rPr>
                                  <m:t>C</m:t>
                                </m:r>
                                <m:r>
                                  <m:rPr>
                                    <m:sty m:val="p"/>
                                  </m:rPr>
                                  <a:rPr lang="en-US" sz="1200" b="1" i="0" kern="1200" dirty="0" smtClean="0">
                                    <a:solidFill>
                                      <a:schemeClr val="bg1"/>
                                    </a:solidFill>
                                    <a:latin typeface="Cambria Math" panose="02040503050406030204" pitchFamily="18" charset="0"/>
                                    <a:ea typeface="+mn-ea"/>
                                    <a:cs typeface="+mn-cs"/>
                                  </a:rPr>
                                  <m:t>onfigure</m:t>
                                </m:r>
                                <m:r>
                                  <a:rPr lang="en-US" sz="1200" b="1" i="0" kern="1200" dirty="0" smtClean="0">
                                    <a:solidFill>
                                      <a:schemeClr val="bg1"/>
                                    </a:solidFill>
                                    <a:latin typeface="Cambria Math" panose="02040503050406030204" pitchFamily="18" charset="0"/>
                                    <a:ea typeface="+mn-ea"/>
                                    <a:cs typeface="+mn-cs"/>
                                  </a:rPr>
                                  <m:t> </m:t>
                                </m:r>
                                <m:r>
                                  <m:rPr>
                                    <m:sty m:val="p"/>
                                  </m:rPr>
                                  <a:rPr lang="en-US" sz="1200" b="1" i="0" kern="1200" dirty="0" smtClean="0">
                                    <a:solidFill>
                                      <a:schemeClr val="bg1"/>
                                    </a:solidFill>
                                    <a:latin typeface="Cambria Math" panose="02040503050406030204" pitchFamily="18" charset="0"/>
                                    <a:ea typeface="+mn-ea"/>
                                    <a:cs typeface="+mn-cs"/>
                                  </a:rPr>
                                  <m:t>conference</m:t>
                                </m:r>
                                <m:r>
                                  <a:rPr lang="en-US" sz="1200" kern="1200" dirty="0" smtClean="0">
                                    <a:solidFill>
                                      <a:schemeClr val="bg1"/>
                                    </a:solidFill>
                                    <a:latin typeface="Cambria Math" panose="02040503050406030204" pitchFamily="18" charset="0"/>
                                    <a:ea typeface="+mn-ea"/>
                                    <a:cs typeface="+mn-cs"/>
                                  </a:rPr>
                                  <m:t> </m:t>
                                </m:r>
                                <m:r>
                                  <a:rPr lang="en-US" sz="1200" i="1" kern="1200" smtClean="0">
                                    <a:solidFill>
                                      <a:schemeClr val="bg1"/>
                                    </a:solidFill>
                                    <a:latin typeface="Cambria Math" panose="02040503050406030204" pitchFamily="18" charset="0"/>
                                    <a:ea typeface="+mn-ea"/>
                                    <a:cs typeface="+mn-cs"/>
                                  </a:rPr>
                                  <m:t>〗</m:t>
                                </m:r>
                              </m:oMath>
                            </m:oMathPara>
                          </a14:m>
                          <a:endParaRPr lang="en-US" sz="1200">
                            <a:solidFill>
                              <a:schemeClr val="bg1"/>
                            </a:solidFill>
                          </a:endParaRPr>
                        </a:p>
                      </a:txBody>
                      <a:tcPr/>
                    </a:tc>
                    <a:tc>
                      <a:txBody>
                        <a:bodyPr/>
                        <a:lstStyle/>
                        <a:p>
                          <a:r>
                            <a:rPr lang="en-US" sz="1200">
                              <a:solidFill>
                                <a:schemeClr val="bg1"/>
                              </a:solidFill>
                            </a:rPr>
                            <a:t>Type</a:t>
                          </a:r>
                        </a:p>
                      </a:txBody>
                      <a:tcPr/>
                    </a:tc>
                    <a:tc>
                      <a:txBody>
                        <a:bodyPr/>
                        <a:lstStyle/>
                        <a:p>
                          <a:r>
                            <a:rPr lang="en-US" sz="1200"/>
                            <a:t>Comments</a:t>
                          </a:r>
                        </a:p>
                      </a:txBody>
                      <a:tcPr/>
                    </a:tc>
                    <a:extLst>
                      <a:ext uri="{0D108BD9-81ED-4DB2-BD59-A6C34878D82A}">
                        <a16:rowId xmlns:a16="http://schemas.microsoft.com/office/drawing/2014/main" val="3930572918"/>
                      </a:ext>
                    </a:extLst>
                  </a:tr>
                  <a:tr h="211452">
                    <a:tc>
                      <a:txBody>
                        <a:bodyPr/>
                        <a:lstStyle/>
                        <a:p>
                          <a:r>
                            <a:rPr lang="en-US" sz="1200"/>
                            <a:t>Event tile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1923824602"/>
                      </a:ext>
                    </a:extLst>
                  </a:tr>
                  <a:tr h="189059">
                    <a:tc>
                      <a:txBody>
                        <a:bodyPr/>
                        <a:lstStyle/>
                        <a:p>
                          <a:r>
                            <a:rPr lang="en-US" sz="1200"/>
                            <a:t>Start</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1151238394"/>
                      </a:ext>
                    </a:extLst>
                  </a:tr>
                  <a:tr h="129343">
                    <a:tc>
                      <a:txBody>
                        <a:bodyPr/>
                        <a:lstStyle/>
                        <a:p>
                          <a:r>
                            <a:rPr lang="en-US" sz="1200"/>
                            <a:t>End</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338651654"/>
                      </a:ext>
                    </a:extLst>
                  </a:tr>
                  <a:tr h="200256">
                    <a:tc>
                      <a:txBody>
                        <a:bodyPr/>
                        <a:lstStyle/>
                        <a:p>
                          <a:r>
                            <a:rPr lang="en-US" sz="1200"/>
                            <a:t>Time zone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633233289"/>
                      </a:ext>
                    </a:extLst>
                  </a:tr>
                  <a:tr h="243176">
                    <a:tc>
                      <a:txBody>
                        <a:bodyPr/>
                        <a:lstStyle/>
                        <a:p>
                          <a:r>
                            <a:rPr lang="en-US" sz="1200"/>
                            <a:t>Arrangement type</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451691070"/>
                      </a:ext>
                    </a:extLst>
                  </a:tr>
                  <a:tr h="0">
                    <a:tc>
                      <a:txBody>
                        <a:bodyPr/>
                        <a:lstStyle/>
                        <a:p>
                          <a:r>
                            <a:rPr lang="en-US" sz="1200"/>
                            <a:t>Location</a:t>
                          </a:r>
                        </a:p>
                      </a:txBody>
                      <a:tcPr/>
                    </a:tc>
                    <a:tc>
                      <a:txBody>
                        <a:bodyPr/>
                        <a:lstStyle/>
                        <a:p>
                          <a:pPr algn="ctr"/>
                          <a:r>
                            <a:rPr lang="en-US" sz="1200"/>
                            <a:t>Optional</a:t>
                          </a:r>
                        </a:p>
                      </a:txBody>
                      <a:tcPr/>
                    </a:tc>
                    <a:tc>
                      <a:txBody>
                        <a:bodyPr/>
                        <a:lstStyle/>
                        <a:p>
                          <a:r>
                            <a:rPr lang="en-US" sz="900"/>
                            <a:t>If only country is selected form the list, it will not be displayed in the location section. Same applies if only country and city is selected. Unless the venue is selected only then the venue is displayed on the overview page and the address section in the management area.</a:t>
                          </a:r>
                        </a:p>
                      </a:txBody>
                      <a:tcPr/>
                    </a:tc>
                    <a:extLst>
                      <a:ext uri="{0D108BD9-81ED-4DB2-BD59-A6C34878D82A}">
                        <a16:rowId xmlns:a16="http://schemas.microsoft.com/office/drawing/2014/main" val="2173198742"/>
                      </a:ext>
                    </a:extLst>
                  </a:tr>
                  <a:tr h="336328">
                    <a:tc>
                      <a:txBody>
                        <a:bodyPr/>
                        <a:lstStyle/>
                        <a:p>
                          <a:r>
                            <a:rPr lang="en-US" sz="1200"/>
                            <a:t>Contact/Support</a:t>
                          </a:r>
                        </a:p>
                      </a:txBody>
                      <a:tcPr/>
                    </a:tc>
                    <a:tc>
                      <a:txBody>
                        <a:bodyPr/>
                        <a:lstStyle/>
                        <a:p>
                          <a:pPr algn="ctr"/>
                          <a:r>
                            <a:rPr lang="en-US" sz="1200"/>
                            <a:t>Mandatory</a:t>
                          </a:r>
                        </a:p>
                      </a:txBody>
                      <a:tcPr/>
                    </a:tc>
                    <a:tc>
                      <a:txBody>
                        <a:bodyPr/>
                        <a:lstStyle/>
                        <a:p>
                          <a:endParaRPr lang="en-US" sz="1200"/>
                        </a:p>
                      </a:txBody>
                      <a:tcPr/>
                    </a:tc>
                    <a:extLst>
                      <a:ext uri="{0D108BD9-81ED-4DB2-BD59-A6C34878D82A}">
                        <a16:rowId xmlns:a16="http://schemas.microsoft.com/office/drawing/2014/main" val="3961095960"/>
                      </a:ext>
                    </a:extLst>
                  </a:tr>
                  <a:tr h="336328">
                    <a:tc>
                      <a:txBody>
                        <a:bodyPr/>
                        <a:lstStyle/>
                        <a:p>
                          <a:r>
                            <a:rPr lang="en-US" sz="1200"/>
                            <a:t>Representation type</a:t>
                          </a:r>
                        </a:p>
                      </a:txBody>
                      <a:tcPr/>
                    </a:tc>
                    <a:tc>
                      <a:txBody>
                        <a:bodyPr/>
                        <a:lstStyle/>
                        <a:p>
                          <a:pPr algn="ctr"/>
                          <a:r>
                            <a:rPr lang="en-US" sz="1200"/>
                            <a:t>Mandatory</a:t>
                          </a:r>
                        </a:p>
                      </a:txBody>
                      <a:tcPr/>
                    </a:tc>
                    <a:tc>
                      <a:txBody>
                        <a:bodyPr/>
                        <a:lstStyle/>
                        <a:p>
                          <a:r>
                            <a:rPr lang="en-US" sz="900"/>
                            <a:t>Contact </a:t>
                          </a:r>
                          <a:r>
                            <a:rPr lang="en-US" sz="900">
                              <a:hlinkClick r:id="rId11"/>
                            </a:rPr>
                            <a:t>Indico.UN </a:t>
                          </a:r>
                          <a:r>
                            <a:rPr lang="en-US" sz="900"/>
                            <a:t>support for the </a:t>
                          </a:r>
                          <a:r>
                            <a:rPr lang="en-US" sz="900" err="1"/>
                            <a:t>reptype</a:t>
                          </a:r>
                          <a:r>
                            <a:rPr lang="en-US" sz="900"/>
                            <a:t> schema</a:t>
                          </a:r>
                        </a:p>
                      </a:txBody>
                      <a:tcPr/>
                    </a:tc>
                    <a:extLst>
                      <a:ext uri="{0D108BD9-81ED-4DB2-BD59-A6C34878D82A}">
                        <a16:rowId xmlns:a16="http://schemas.microsoft.com/office/drawing/2014/main" val="3118684642"/>
                      </a:ext>
                    </a:extLst>
                  </a:tr>
                </a:tbl>
              </a:graphicData>
            </a:graphic>
          </p:graphicFrame>
        </mc:Choice>
        <mc:Fallback xmlns="">
          <p:graphicFrame>
            <p:nvGraphicFramePr>
              <p:cNvPr id="14" name="Table 5">
                <a:extLst>
                  <a:ext uri="{FF2B5EF4-FFF2-40B4-BE49-F238E27FC236}">
                    <a16:creationId xmlns:a16="http://schemas.microsoft.com/office/drawing/2014/main" id="{C54036BA-6E2C-4BB1-A833-8A60078CB67A}"/>
                  </a:ext>
                </a:extLst>
              </p:cNvPr>
              <p:cNvGraphicFramePr>
                <a:graphicFrameLocks noGrp="1"/>
              </p:cNvGraphicFramePr>
              <p:nvPr>
                <p:extLst>
                  <p:ext uri="{D42A27DB-BD31-4B8C-83A1-F6EECF244321}">
                    <p14:modId xmlns:p14="http://schemas.microsoft.com/office/powerpoint/2010/main" val="492936272"/>
                  </p:ext>
                </p:extLst>
              </p:nvPr>
            </p:nvGraphicFramePr>
            <p:xfrm>
              <a:off x="6324476" y="1652237"/>
              <a:ext cx="5745317" cy="3980499"/>
            </p:xfrm>
            <a:graphic>
              <a:graphicData uri="http://schemas.openxmlformats.org/drawingml/2006/table">
                <a:tbl>
                  <a:tblPr firstRow="1" bandRow="1">
                    <a:tableStyleId>{5C22544A-7EE6-4342-B048-85BDC9FD1C3A}</a:tableStyleId>
                  </a:tblPr>
                  <a:tblGrid>
                    <a:gridCol w="2661515">
                      <a:extLst>
                        <a:ext uri="{9D8B030D-6E8A-4147-A177-3AD203B41FA5}">
                          <a16:colId xmlns:a16="http://schemas.microsoft.com/office/drawing/2014/main" val="2926982644"/>
                        </a:ext>
                      </a:extLst>
                    </a:gridCol>
                    <a:gridCol w="1454964">
                      <a:extLst>
                        <a:ext uri="{9D8B030D-6E8A-4147-A177-3AD203B41FA5}">
                          <a16:colId xmlns:a16="http://schemas.microsoft.com/office/drawing/2014/main" val="621799299"/>
                        </a:ext>
                      </a:extLst>
                    </a:gridCol>
                    <a:gridCol w="1628838">
                      <a:extLst>
                        <a:ext uri="{9D8B030D-6E8A-4147-A177-3AD203B41FA5}">
                          <a16:colId xmlns:a16="http://schemas.microsoft.com/office/drawing/2014/main" val="3206219"/>
                        </a:ext>
                      </a:extLst>
                    </a:gridCol>
                  </a:tblGrid>
                  <a:tr h="580931">
                    <a:tc>
                      <a:txBody>
                        <a:bodyPr/>
                        <a:lstStyle/>
                        <a:p>
                          <a:endParaRPr lang="en-US"/>
                        </a:p>
                      </a:txBody>
                      <a:tcPr>
                        <a:blipFill>
                          <a:blip r:embed="rId12"/>
                          <a:stretch>
                            <a:fillRect l="-229" t="-2105" r="-116934" b="-592632"/>
                          </a:stretch>
                        </a:blipFill>
                      </a:tcPr>
                    </a:tc>
                    <a:tc>
                      <a:txBody>
                        <a:bodyPr/>
                        <a:lstStyle/>
                        <a:p>
                          <a:r>
                            <a:rPr lang="en-US" sz="1200" dirty="0">
                              <a:solidFill>
                                <a:schemeClr val="bg1"/>
                              </a:solidFill>
                            </a:rPr>
                            <a:t>Type</a:t>
                          </a:r>
                        </a:p>
                      </a:txBody>
                      <a:tcPr/>
                    </a:tc>
                    <a:tc>
                      <a:txBody>
                        <a:bodyPr/>
                        <a:lstStyle/>
                        <a:p>
                          <a:r>
                            <a:rPr lang="en-US" sz="1200" dirty="0"/>
                            <a:t>Comments</a:t>
                          </a:r>
                        </a:p>
                      </a:txBody>
                      <a:tcPr/>
                    </a:tc>
                    <a:extLst>
                      <a:ext uri="{0D108BD9-81ED-4DB2-BD59-A6C34878D82A}">
                        <a16:rowId xmlns:a16="http://schemas.microsoft.com/office/drawing/2014/main" val="3930572918"/>
                      </a:ext>
                    </a:extLst>
                  </a:tr>
                  <a:tr h="274320">
                    <a:tc>
                      <a:txBody>
                        <a:bodyPr/>
                        <a:lstStyle/>
                        <a:p>
                          <a:r>
                            <a:rPr lang="en-US" sz="1200" dirty="0"/>
                            <a:t>Event tile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1923824602"/>
                      </a:ext>
                    </a:extLst>
                  </a:tr>
                  <a:tr h="274320">
                    <a:tc>
                      <a:txBody>
                        <a:bodyPr/>
                        <a:lstStyle/>
                        <a:p>
                          <a:r>
                            <a:rPr lang="en-US" sz="1200" dirty="0"/>
                            <a:t>Start</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1151238394"/>
                      </a:ext>
                    </a:extLst>
                  </a:tr>
                  <a:tr h="274320">
                    <a:tc>
                      <a:txBody>
                        <a:bodyPr/>
                        <a:lstStyle/>
                        <a:p>
                          <a:r>
                            <a:rPr lang="en-US" sz="1200" dirty="0"/>
                            <a:t>End</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338651654"/>
                      </a:ext>
                    </a:extLst>
                  </a:tr>
                  <a:tr h="274320">
                    <a:tc>
                      <a:txBody>
                        <a:bodyPr/>
                        <a:lstStyle/>
                        <a:p>
                          <a:r>
                            <a:rPr lang="en-US" sz="1200" dirty="0"/>
                            <a:t>Time zone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633233289"/>
                      </a:ext>
                    </a:extLst>
                  </a:tr>
                  <a:tr h="274320">
                    <a:tc>
                      <a:txBody>
                        <a:bodyPr/>
                        <a:lstStyle/>
                        <a:p>
                          <a:r>
                            <a:rPr lang="en-US" sz="1200" dirty="0"/>
                            <a:t>Arrangement type</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451691070"/>
                      </a:ext>
                    </a:extLst>
                  </a:tr>
                  <a:tr h="1325880">
                    <a:tc>
                      <a:txBody>
                        <a:bodyPr/>
                        <a:lstStyle/>
                        <a:p>
                          <a:r>
                            <a:rPr lang="en-US" sz="1200" dirty="0"/>
                            <a:t>Location</a:t>
                          </a:r>
                        </a:p>
                      </a:txBody>
                      <a:tcPr/>
                    </a:tc>
                    <a:tc>
                      <a:txBody>
                        <a:bodyPr/>
                        <a:lstStyle/>
                        <a:p>
                          <a:pPr algn="ctr"/>
                          <a:r>
                            <a:rPr lang="en-US" sz="1200" dirty="0"/>
                            <a:t>Optional</a:t>
                          </a:r>
                        </a:p>
                      </a:txBody>
                      <a:tcPr/>
                    </a:tc>
                    <a:tc>
                      <a:txBody>
                        <a:bodyPr/>
                        <a:lstStyle/>
                        <a:p>
                          <a:r>
                            <a:rPr lang="en-US" sz="900" dirty="0"/>
                            <a:t>If only country is selected form the list, it will not be displayed in the location section. Same applies if only country and city is selected. Unless the venue is selected only then the venue is displayed on the overview page and the address section in the management area.</a:t>
                          </a:r>
                        </a:p>
                      </a:txBody>
                      <a:tcPr/>
                    </a:tc>
                    <a:extLst>
                      <a:ext uri="{0D108BD9-81ED-4DB2-BD59-A6C34878D82A}">
                        <a16:rowId xmlns:a16="http://schemas.microsoft.com/office/drawing/2014/main" val="2173198742"/>
                      </a:ext>
                    </a:extLst>
                  </a:tr>
                  <a:tr h="336328">
                    <a:tc>
                      <a:txBody>
                        <a:bodyPr/>
                        <a:lstStyle/>
                        <a:p>
                          <a:r>
                            <a:rPr lang="en-US" sz="1200" dirty="0"/>
                            <a:t>Contact/Support</a:t>
                          </a:r>
                        </a:p>
                      </a:txBody>
                      <a:tcPr/>
                    </a:tc>
                    <a:tc>
                      <a:txBody>
                        <a:bodyPr/>
                        <a:lstStyle/>
                        <a:p>
                          <a:pPr algn="ctr"/>
                          <a:r>
                            <a:rPr lang="en-US" sz="1200" dirty="0"/>
                            <a:t>Mandatory</a:t>
                          </a:r>
                        </a:p>
                      </a:txBody>
                      <a:tcPr/>
                    </a:tc>
                    <a:tc>
                      <a:txBody>
                        <a:bodyPr/>
                        <a:lstStyle/>
                        <a:p>
                          <a:endParaRPr lang="en-US" sz="1200" dirty="0"/>
                        </a:p>
                      </a:txBody>
                      <a:tcPr/>
                    </a:tc>
                    <a:extLst>
                      <a:ext uri="{0D108BD9-81ED-4DB2-BD59-A6C34878D82A}">
                        <a16:rowId xmlns:a16="http://schemas.microsoft.com/office/drawing/2014/main" val="3961095960"/>
                      </a:ext>
                    </a:extLst>
                  </a:tr>
                  <a:tr h="365760">
                    <a:tc>
                      <a:txBody>
                        <a:bodyPr/>
                        <a:lstStyle/>
                        <a:p>
                          <a:r>
                            <a:rPr lang="en-US" sz="1200" dirty="0"/>
                            <a:t>Representation type</a:t>
                          </a:r>
                        </a:p>
                      </a:txBody>
                      <a:tcPr/>
                    </a:tc>
                    <a:tc>
                      <a:txBody>
                        <a:bodyPr/>
                        <a:lstStyle/>
                        <a:p>
                          <a:pPr algn="ctr"/>
                          <a:r>
                            <a:rPr lang="en-US" sz="1200" dirty="0"/>
                            <a:t>Mandatory</a:t>
                          </a:r>
                        </a:p>
                      </a:txBody>
                      <a:tcPr/>
                    </a:tc>
                    <a:tc>
                      <a:txBody>
                        <a:bodyPr/>
                        <a:lstStyle/>
                        <a:p>
                          <a:r>
                            <a:rPr lang="en-US" sz="900" dirty="0"/>
                            <a:t>Contact </a:t>
                          </a:r>
                          <a:r>
                            <a:rPr lang="en-US" sz="900" dirty="0">
                              <a:hlinkClick r:id="rId13"/>
                            </a:rPr>
                            <a:t>Indico.UN </a:t>
                          </a:r>
                          <a:r>
                            <a:rPr lang="en-US" sz="900" dirty="0"/>
                            <a:t>support for the </a:t>
                          </a:r>
                          <a:r>
                            <a:rPr lang="en-US" sz="900" dirty="0" err="1"/>
                            <a:t>reptype</a:t>
                          </a:r>
                          <a:r>
                            <a:rPr lang="en-US" sz="900" dirty="0"/>
                            <a:t> schema</a:t>
                          </a:r>
                        </a:p>
                      </a:txBody>
                      <a:tcPr/>
                    </a:tc>
                    <a:extLst>
                      <a:ext uri="{0D108BD9-81ED-4DB2-BD59-A6C34878D82A}">
                        <a16:rowId xmlns:a16="http://schemas.microsoft.com/office/drawing/2014/main" val="3118684642"/>
                      </a:ext>
                    </a:extLst>
                  </a:tr>
                </a:tbl>
              </a:graphicData>
            </a:graphic>
          </p:graphicFrame>
        </mc:Fallback>
      </mc:AlternateContent>
    </p:spTree>
    <p:extLst>
      <p:ext uri="{BB962C8B-B14F-4D97-AF65-F5344CB8AC3E}">
        <p14:creationId xmlns:p14="http://schemas.microsoft.com/office/powerpoint/2010/main" val="272166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710242"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1942700969"/>
              </p:ext>
            </p:extLst>
          </p:nvPr>
        </p:nvGraphicFramePr>
        <p:xfrm>
          <a:off x="916744" y="1134133"/>
          <a:ext cx="7284863"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068356"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1231993774"/>
              </p:ext>
            </p:extLst>
          </p:nvPr>
        </p:nvGraphicFramePr>
        <p:xfrm>
          <a:off x="2171959" y="1134133"/>
          <a:ext cx="1233714" cy="7172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a:extLst>
              <a:ext uri="{FF2B5EF4-FFF2-40B4-BE49-F238E27FC236}">
                <a16:creationId xmlns:a16="http://schemas.microsoft.com/office/drawing/2014/main" id="{D1146332-A027-4E5C-80BD-594474828BE1}"/>
              </a:ext>
            </a:extLst>
          </p:cNvPr>
          <p:cNvGraphicFramePr/>
          <p:nvPr>
            <p:extLst>
              <p:ext uri="{D42A27DB-BD31-4B8C-83A1-F6EECF244321}">
                <p14:modId xmlns:p14="http://schemas.microsoft.com/office/powerpoint/2010/main" val="1728637152"/>
              </p:ext>
            </p:extLst>
          </p:nvPr>
        </p:nvGraphicFramePr>
        <p:xfrm>
          <a:off x="2196841" y="2393051"/>
          <a:ext cx="1258874" cy="7172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 name="TextBox 6">
            <a:extLst>
              <a:ext uri="{FF2B5EF4-FFF2-40B4-BE49-F238E27FC236}">
                <a16:creationId xmlns:a16="http://schemas.microsoft.com/office/drawing/2014/main" id="{84339F0D-793C-4D9B-9642-37803B9A6DA5}"/>
              </a:ext>
            </a:extLst>
          </p:cNvPr>
          <p:cNvSpPr txBox="1"/>
          <p:nvPr/>
        </p:nvSpPr>
        <p:spPr>
          <a:xfrm>
            <a:off x="3509864" y="2537066"/>
            <a:ext cx="5041641" cy="3674852"/>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Create/Configure registration form</a:t>
            </a:r>
          </a:p>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Add/delete/hide fields and sections</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Manage individual registration form </a:t>
            </a:r>
            <a:r>
              <a:rPr lang="en-US" sz="1600">
                <a:solidFill>
                  <a:schemeClr val="accent2">
                    <a:lumMod val="75000"/>
                  </a:schemeClr>
                </a:solidFill>
                <a:latin typeface="Calibri" panose="020F0502020204030204"/>
              </a:rPr>
              <a:t>General</a:t>
            </a:r>
            <a:r>
              <a:rPr lang="en-US" sz="1600">
                <a:solidFill>
                  <a:srgbClr val="000000">
                    <a:hueOff val="0"/>
                    <a:satOff val="0"/>
                    <a:lumOff val="0"/>
                    <a:alphaOff val="0"/>
                  </a:srgbClr>
                </a:solidFill>
                <a:latin typeface="Calibri" panose="020F0502020204030204"/>
              </a:rPr>
              <a:t> settings</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Moderated/non-moderated</a:t>
            </a:r>
          </a:p>
          <a:p>
            <a:pPr marL="742950" lvl="1" indent="-285750" defTabSz="711200">
              <a:lnSpc>
                <a:spcPct val="90000"/>
              </a:lnSpc>
              <a:spcBef>
                <a:spcPct val="0"/>
              </a:spcBef>
              <a:spcAft>
                <a:spcPct val="15000"/>
              </a:spcAft>
              <a:buFont typeface="Wingdings" panose="05000000000000000000" pitchFamily="2" charset="2"/>
              <a:buChar char="Ø"/>
            </a:pPr>
            <a:r>
              <a:rPr lang="en-US" sz="1600">
                <a:solidFill>
                  <a:srgbClr val="000000">
                    <a:hueOff val="0"/>
                    <a:satOff val="0"/>
                    <a:lumOff val="0"/>
                    <a:alphaOff val="0"/>
                  </a:srgbClr>
                </a:solidFill>
                <a:latin typeface="Calibri" panose="020F0502020204030204"/>
              </a:rPr>
              <a:t>Limit registrations</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Modification allowed</a:t>
            </a:r>
          </a:p>
          <a:p>
            <a:pPr marL="742950" lvl="1" indent="-285750" defTabSz="711200">
              <a:lnSpc>
                <a:spcPct val="90000"/>
              </a:lnSpc>
              <a:spcBef>
                <a:spcPct val="0"/>
              </a:spcBef>
              <a:spcAft>
                <a:spcPct val="15000"/>
              </a:spcAft>
              <a:buFont typeface="Wingdings" panose="05000000000000000000" pitchFamily="2" charset="2"/>
              <a:buChar char="Ø"/>
            </a:pPr>
            <a:r>
              <a:rPr lang="en-US" sz="1600">
                <a:solidFill>
                  <a:srgbClr val="000000">
                    <a:hueOff val="0"/>
                    <a:satOff val="0"/>
                    <a:lumOff val="0"/>
                    <a:alphaOff val="0"/>
                  </a:srgbClr>
                </a:solidFill>
                <a:latin typeface="Calibri" panose="020F0502020204030204"/>
              </a:rPr>
              <a:t>Hide representation type section</a:t>
            </a:r>
          </a:p>
          <a:p>
            <a:pPr marL="742950" lvl="1" indent="-285750" defTabSz="711200">
              <a:lnSpc>
                <a:spcPct val="90000"/>
              </a:lnSpc>
              <a:spcBef>
                <a:spcPct val="0"/>
              </a:spcBef>
              <a:spcAft>
                <a:spcPct val="15000"/>
              </a:spcAft>
              <a:buFont typeface="Wingdings" panose="05000000000000000000" pitchFamily="2" charset="2"/>
              <a:buChar char="Ø"/>
            </a:pPr>
            <a:r>
              <a:rPr lang="en-US" sz="1600" kern="1200">
                <a:solidFill>
                  <a:srgbClr val="000000">
                    <a:hueOff val="0"/>
                    <a:satOff val="0"/>
                    <a:lumOff val="0"/>
                    <a:alphaOff val="0"/>
                  </a:srgbClr>
                </a:solidFill>
                <a:latin typeface="Calibri" panose="020F0502020204030204"/>
                <a:ea typeface="+mn-ea"/>
                <a:cs typeface="+mn-cs"/>
              </a:rPr>
              <a:t>Notifications for registrants</a:t>
            </a:r>
          </a:p>
          <a:p>
            <a:pPr marL="742950" lvl="1" indent="-285750" defTabSz="711200">
              <a:lnSpc>
                <a:spcPct val="90000"/>
              </a:lnSpc>
              <a:spcBef>
                <a:spcPct val="0"/>
              </a:spcBef>
              <a:spcAft>
                <a:spcPct val="15000"/>
              </a:spcAft>
              <a:buFont typeface="Wingdings" panose="05000000000000000000" pitchFamily="2" charset="2"/>
              <a:buChar char="Ø"/>
            </a:pPr>
            <a:r>
              <a:rPr lang="en-US" sz="1600">
                <a:solidFill>
                  <a:srgbClr val="000000">
                    <a:hueOff val="0"/>
                    <a:satOff val="0"/>
                    <a:lumOff val="0"/>
                    <a:alphaOff val="0"/>
                  </a:srgbClr>
                </a:solidFill>
                <a:latin typeface="Calibri" panose="020F0502020204030204"/>
              </a:rPr>
              <a:t>Notification for managers</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Enable/disable representation types </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Schedule registration opening</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Define NGO quotas</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Manage invitations to register for event</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Configure UN Event passes</a:t>
            </a:r>
          </a:p>
        </p:txBody>
      </p:sp>
      <p:sp>
        <p:nvSpPr>
          <p:cNvPr id="14" name="TextBox 13">
            <a:extLst>
              <a:ext uri="{FF2B5EF4-FFF2-40B4-BE49-F238E27FC236}">
                <a16:creationId xmlns:a16="http://schemas.microsoft.com/office/drawing/2014/main" id="{16F94F76-F51E-4AAD-AD19-801A30C55CB0}"/>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a:ln w="0"/>
                <a:solidFill>
                  <a:schemeClr val="accent1"/>
                </a:solidFill>
              </a:rPr>
              <a:t>Sub module</a:t>
            </a:r>
          </a:p>
        </p:txBody>
      </p:sp>
    </p:spTree>
    <p:extLst>
      <p:ext uri="{BB962C8B-B14F-4D97-AF65-F5344CB8AC3E}">
        <p14:creationId xmlns:p14="http://schemas.microsoft.com/office/powerpoint/2010/main" val="67812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5611702"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pSp>
        <p:nvGrpSpPr>
          <p:cNvPr id="8" name="Group 7">
            <a:extLst>
              <a:ext uri="{FF2B5EF4-FFF2-40B4-BE49-F238E27FC236}">
                <a16:creationId xmlns:a16="http://schemas.microsoft.com/office/drawing/2014/main" id="{3997EBD7-0FF8-4677-B5C5-7729267B0BDA}"/>
              </a:ext>
            </a:extLst>
          </p:cNvPr>
          <p:cNvGrpSpPr/>
          <p:nvPr/>
        </p:nvGrpSpPr>
        <p:grpSpPr>
          <a:xfrm>
            <a:off x="916745" y="1267751"/>
            <a:ext cx="10634555" cy="5014741"/>
            <a:chOff x="916745" y="1267751"/>
            <a:chExt cx="10634555" cy="5014741"/>
          </a:xfrm>
        </p:grpSpPr>
        <p:sp>
          <p:nvSpPr>
            <p:cNvPr id="9" name="Rectangle 8">
              <a:extLst>
                <a:ext uri="{FF2B5EF4-FFF2-40B4-BE49-F238E27FC236}">
                  <a16:creationId xmlns:a16="http://schemas.microsoft.com/office/drawing/2014/main" id="{90D239E0-B780-4393-9F0E-6E97C2F7285A}"/>
                </a:ext>
              </a:extLst>
            </p:cNvPr>
            <p:cNvSpPr/>
            <p:nvPr/>
          </p:nvSpPr>
          <p:spPr>
            <a:xfrm>
              <a:off x="916745" y="1267752"/>
              <a:ext cx="10634555" cy="5014740"/>
            </a:xfrm>
            <a:prstGeom prst="rect">
              <a:avLst/>
            </a:prstGeom>
            <a:ln>
              <a:noFill/>
            </a:ln>
          </p:spPr>
        </p:sp>
        <p:sp>
          <p:nvSpPr>
            <p:cNvPr id="10" name="Freeform: Shape 9">
              <a:extLst>
                <a:ext uri="{FF2B5EF4-FFF2-40B4-BE49-F238E27FC236}">
                  <a16:creationId xmlns:a16="http://schemas.microsoft.com/office/drawing/2014/main" id="{FF9B5467-46AA-478C-AE4A-9BFEFFE7B8E2}"/>
                </a:ext>
              </a:extLst>
            </p:cNvPr>
            <p:cNvSpPr/>
            <p:nvPr/>
          </p:nvSpPr>
          <p:spPr>
            <a:xfrm>
              <a:off x="916745" y="1267751"/>
              <a:ext cx="1550539" cy="4897208"/>
            </a:xfrm>
            <a:custGeom>
              <a:avLst/>
              <a:gdLst>
                <a:gd name="connsiteX0" fmla="*/ 0 w 4897207"/>
                <a:gd name="connsiteY0" fmla="*/ 0 h 1550538"/>
                <a:gd name="connsiteX1" fmla="*/ 4121938 w 4897207"/>
                <a:gd name="connsiteY1" fmla="*/ 0 h 1550538"/>
                <a:gd name="connsiteX2" fmla="*/ 4897207 w 4897207"/>
                <a:gd name="connsiteY2" fmla="*/ 775269 h 1550538"/>
                <a:gd name="connsiteX3" fmla="*/ 4121938 w 4897207"/>
                <a:gd name="connsiteY3" fmla="*/ 1550538 h 1550538"/>
                <a:gd name="connsiteX4" fmla="*/ 0 w 4897207"/>
                <a:gd name="connsiteY4" fmla="*/ 1550538 h 1550538"/>
                <a:gd name="connsiteX5" fmla="*/ 775269 w 4897207"/>
                <a:gd name="connsiteY5" fmla="*/ 775269 h 1550538"/>
                <a:gd name="connsiteX6" fmla="*/ 0 w 4897207"/>
                <a:gd name="connsiteY6" fmla="*/ 0 h 155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207" h="1550538">
                  <a:moveTo>
                    <a:pt x="4897205" y="0"/>
                  </a:moveTo>
                  <a:lnTo>
                    <a:pt x="4897205" y="1305075"/>
                  </a:lnTo>
                  <a:lnTo>
                    <a:pt x="2448604" y="1550538"/>
                  </a:lnTo>
                  <a:lnTo>
                    <a:pt x="2" y="1305075"/>
                  </a:lnTo>
                  <a:lnTo>
                    <a:pt x="2" y="0"/>
                  </a:lnTo>
                  <a:lnTo>
                    <a:pt x="2448603" y="245463"/>
                  </a:lnTo>
                  <a:lnTo>
                    <a:pt x="489720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784160" rIns="8891" bIns="784159" numCol="1" spcCol="1270" anchor="ctr" anchorCtr="0">
              <a:noAutofit/>
            </a:bodyPr>
            <a:lstStyle/>
            <a:p>
              <a:pPr marL="0" lvl="0" indent="0" algn="ctr" defTabSz="622300">
                <a:lnSpc>
                  <a:spcPct val="90000"/>
                </a:lnSpc>
                <a:spcBef>
                  <a:spcPct val="0"/>
                </a:spcBef>
                <a:spcAft>
                  <a:spcPct val="35000"/>
                </a:spcAft>
                <a:buNone/>
              </a:pPr>
              <a:r>
                <a:rPr lang="en-US" sz="1400" kern="1200"/>
                <a:t>Organization</a:t>
              </a:r>
            </a:p>
          </p:txBody>
        </p:sp>
        <p:sp>
          <p:nvSpPr>
            <p:cNvPr id="11" name="Freeform: Shape 10">
              <a:extLst>
                <a:ext uri="{FF2B5EF4-FFF2-40B4-BE49-F238E27FC236}">
                  <a16:creationId xmlns:a16="http://schemas.microsoft.com/office/drawing/2014/main" id="{DF34BE06-5B5B-4D55-9C87-BC9DD98D71A2}"/>
                </a:ext>
              </a:extLst>
            </p:cNvPr>
            <p:cNvSpPr/>
            <p:nvPr/>
          </p:nvSpPr>
          <p:spPr>
            <a:xfrm>
              <a:off x="4415990" y="1267751"/>
              <a:ext cx="7135310" cy="5014741"/>
            </a:xfrm>
            <a:custGeom>
              <a:avLst/>
              <a:gdLst>
                <a:gd name="connsiteX0" fmla="*/ 569234 w 3415334"/>
                <a:gd name="connsiteY0" fmla="*/ 0 h 7135309"/>
                <a:gd name="connsiteX1" fmla="*/ 2846100 w 3415334"/>
                <a:gd name="connsiteY1" fmla="*/ 0 h 7135309"/>
                <a:gd name="connsiteX2" fmla="*/ 3415334 w 3415334"/>
                <a:gd name="connsiteY2" fmla="*/ 569234 h 7135309"/>
                <a:gd name="connsiteX3" fmla="*/ 3415334 w 3415334"/>
                <a:gd name="connsiteY3" fmla="*/ 7135309 h 7135309"/>
                <a:gd name="connsiteX4" fmla="*/ 3415334 w 3415334"/>
                <a:gd name="connsiteY4" fmla="*/ 7135309 h 7135309"/>
                <a:gd name="connsiteX5" fmla="*/ 0 w 3415334"/>
                <a:gd name="connsiteY5" fmla="*/ 7135309 h 7135309"/>
                <a:gd name="connsiteX6" fmla="*/ 0 w 3415334"/>
                <a:gd name="connsiteY6" fmla="*/ 7135309 h 7135309"/>
                <a:gd name="connsiteX7" fmla="*/ 0 w 3415334"/>
                <a:gd name="connsiteY7" fmla="*/ 569234 h 7135309"/>
                <a:gd name="connsiteX8" fmla="*/ 569234 w 3415334"/>
                <a:gd name="connsiteY8" fmla="*/ 0 h 713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5334" h="7135309">
                  <a:moveTo>
                    <a:pt x="3415334" y="1189243"/>
                  </a:moveTo>
                  <a:lnTo>
                    <a:pt x="3415334" y="5946066"/>
                  </a:lnTo>
                  <a:cubicBezTo>
                    <a:pt x="3415334" y="6602866"/>
                    <a:pt x="3293347" y="7135308"/>
                    <a:pt x="3142868" y="7135308"/>
                  </a:cubicBezTo>
                  <a:lnTo>
                    <a:pt x="0" y="7135308"/>
                  </a:lnTo>
                  <a:lnTo>
                    <a:pt x="0" y="7135308"/>
                  </a:lnTo>
                  <a:lnTo>
                    <a:pt x="0" y="1"/>
                  </a:lnTo>
                  <a:lnTo>
                    <a:pt x="0" y="1"/>
                  </a:lnTo>
                  <a:lnTo>
                    <a:pt x="3142868" y="1"/>
                  </a:lnTo>
                  <a:cubicBezTo>
                    <a:pt x="3293347" y="1"/>
                    <a:pt x="3415334" y="532443"/>
                    <a:pt x="3415334" y="1189243"/>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176883" rIns="176883" bIns="176884" numCol="1" spcCol="1270" anchor="ctr" anchorCtr="0">
              <a:noAutofit/>
            </a:bodyPr>
            <a:lstStyle/>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Access to all the registrations</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Vet the registrations (approve, reject, set pending)</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On-behalf registrations via add from existing or add registrant (if the participant does not have an account)</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Remove/Withdraw registration(s)</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Email registrants (Send email to your selected participants (custom email templates available or can be created))</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Add/delete tags (to group participants in a flexible way for targeted actions or info)</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Check-in/check-out</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Define badge validity</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Export in excel format w/o pictures (all columns even on filtered registrants)</a:t>
              </a:r>
            </a:p>
            <a:p>
              <a:pPr marL="171450" lvl="1" indent="-171450" algn="l" defTabSz="711200">
                <a:lnSpc>
                  <a:spcPct val="90000"/>
                </a:lnSpc>
                <a:spcBef>
                  <a:spcPct val="0"/>
                </a:spcBef>
                <a:spcAft>
                  <a:spcPct val="15000"/>
                </a:spcAft>
                <a:buFont typeface="Calibri" panose="020F0502020204030204" pitchFamily="34" charset="0"/>
                <a:buChar char="•"/>
              </a:pPr>
              <a:r>
                <a:rPr lang="en-US" sz="1600">
                  <a:solidFill>
                    <a:srgbClr val="000000">
                      <a:hueOff val="0"/>
                      <a:satOff val="0"/>
                      <a:lumOff val="0"/>
                      <a:alphaOff val="0"/>
                    </a:srgbClr>
                  </a:solidFill>
                  <a:latin typeface="Calibri" panose="020F0502020204030204"/>
                </a:rPr>
                <a:t>Import vis excel w/o pictures</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Generate </a:t>
              </a:r>
              <a:r>
                <a:rPr lang="en-US" sz="1600">
                  <a:solidFill>
                    <a:srgbClr val="000000">
                      <a:hueOff val="0"/>
                      <a:satOff val="0"/>
                      <a:lumOff val="0"/>
                      <a:alphaOff val="0"/>
                    </a:srgbClr>
                  </a:solidFill>
                  <a:latin typeface="Calibri" panose="020F0502020204030204"/>
                </a:rPr>
                <a:t>LoP</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Show/hide columns</a:t>
              </a:r>
            </a:p>
            <a:p>
              <a:pPr marL="171450" lvl="1" indent="-171450" algn="l" defTabSz="711200">
                <a:lnSpc>
                  <a:spcPct val="90000"/>
                </a:lnSpc>
                <a:spcBef>
                  <a:spcPct val="0"/>
                </a:spcBef>
                <a:spcAft>
                  <a:spcPct val="15000"/>
                </a:spcAft>
                <a:buFont typeface="Calibri" panose="020F0502020204030204" pitchFamily="34" charset="0"/>
                <a:buChar char="•"/>
              </a:pPr>
              <a:r>
                <a:rPr lang="en-US" sz="1600">
                  <a:solidFill>
                    <a:srgbClr val="000000">
                      <a:hueOff val="0"/>
                      <a:satOff val="0"/>
                      <a:lumOff val="0"/>
                      <a:alphaOff val="0"/>
                    </a:srgbClr>
                  </a:solidFill>
                  <a:latin typeface="Calibri" panose="020F0502020204030204"/>
                </a:rPr>
                <a:t>Modify registration</a:t>
              </a:r>
              <a:r>
                <a:rPr lang="en-US" sz="1600" kern="1200">
                  <a:solidFill>
                    <a:srgbClr val="000000">
                      <a:hueOff val="0"/>
                      <a:satOff val="0"/>
                      <a:lumOff val="0"/>
                      <a:alphaOff val="0"/>
                    </a:srgbClr>
                  </a:solidFill>
                  <a:latin typeface="Calibri" panose="020F0502020204030204"/>
                  <a:ea typeface="+mn-ea"/>
                  <a:cs typeface="+mn-cs"/>
                </a:rPr>
                <a:t> </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Preview badges</a:t>
              </a:r>
            </a:p>
            <a:p>
              <a:pPr marL="171450" lvl="1" indent="-171450" algn="l" defTabSz="711200">
                <a:lnSpc>
                  <a:spcPct val="90000"/>
                </a:lnSpc>
                <a:spcBef>
                  <a:spcPct val="0"/>
                </a:spcBef>
                <a:spcAft>
                  <a:spcPct val="15000"/>
                </a:spcAft>
                <a:buFont typeface="Calibri" panose="020F0502020204030204" pitchFamily="34" charset="0"/>
                <a:buChar char="•"/>
              </a:pPr>
              <a:r>
                <a:rPr lang="en-US" sz="1600">
                  <a:solidFill>
                    <a:srgbClr val="000000">
                      <a:hueOff val="0"/>
                      <a:satOff val="0"/>
                      <a:lumOff val="0"/>
                      <a:alphaOff val="0"/>
                    </a:srgbClr>
                  </a:solidFill>
                  <a:latin typeface="Calibri" panose="020F0502020204030204"/>
                </a:rPr>
                <a:t>Navigate to the registration history</a:t>
              </a:r>
            </a:p>
            <a:p>
              <a:pPr marL="171450" lvl="1" indent="-171450" algn="l" defTabSz="711200">
                <a:lnSpc>
                  <a:spcPct val="90000"/>
                </a:lnSpc>
                <a:spcBef>
                  <a:spcPct val="0"/>
                </a:spcBef>
                <a:spcAft>
                  <a:spcPct val="15000"/>
                </a:spcAft>
                <a:buFont typeface="Calibri" panose="020F0502020204030204" pitchFamily="34" charset="0"/>
                <a:buChar char="•"/>
              </a:pPr>
              <a:r>
                <a:rPr lang="en-US" sz="1600">
                  <a:solidFill>
                    <a:srgbClr val="000000">
                      <a:hueOff val="0"/>
                      <a:satOff val="0"/>
                      <a:lumOff val="0"/>
                      <a:alphaOff val="0"/>
                    </a:srgbClr>
                  </a:solidFill>
                  <a:latin typeface="Calibri" panose="020F0502020204030204"/>
                </a:rPr>
                <a:t>Apply/reset filters </a:t>
              </a:r>
            </a:p>
            <a:p>
              <a:pPr marL="171450" lvl="1" indent="-171450" algn="l" defTabSz="711200">
                <a:lnSpc>
                  <a:spcPct val="90000"/>
                </a:lnSpc>
                <a:spcBef>
                  <a:spcPct val="0"/>
                </a:spcBef>
                <a:spcAft>
                  <a:spcPct val="15000"/>
                </a:spcAft>
                <a:buFont typeface="Calibri" panose="020F0502020204030204" pitchFamily="34" charset="0"/>
                <a:buChar char="•"/>
              </a:pPr>
              <a:r>
                <a:rPr lang="en-US" sz="1600">
                  <a:solidFill>
                    <a:srgbClr val="000000">
                      <a:hueOff val="0"/>
                      <a:satOff val="0"/>
                      <a:lumOff val="0"/>
                      <a:alphaOff val="0"/>
                    </a:srgbClr>
                  </a:solidFill>
                  <a:latin typeface="Calibri" panose="020F0502020204030204"/>
                </a:rPr>
                <a:t>Sort columns</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solidFill>
                    <a:srgbClr val="000000">
                      <a:hueOff val="0"/>
                      <a:satOff val="0"/>
                      <a:lumOff val="0"/>
                      <a:alphaOff val="0"/>
                    </a:srgbClr>
                  </a:solidFill>
                  <a:latin typeface="Calibri" panose="020F0502020204030204"/>
                  <a:ea typeface="+mn-ea"/>
                  <a:cs typeface="+mn-cs"/>
                </a:rPr>
                <a:t>Bulk actions</a:t>
              </a:r>
            </a:p>
          </p:txBody>
        </p:sp>
      </p:grpSp>
      <p:sp>
        <p:nvSpPr>
          <p:cNvPr id="71" name="TextBox 70">
            <a:extLst>
              <a:ext uri="{FF2B5EF4-FFF2-40B4-BE49-F238E27FC236}">
                <a16:creationId xmlns:a16="http://schemas.microsoft.com/office/drawing/2014/main" id="{EC0764CE-73C1-4E00-9D3D-956F2FD5A110}"/>
              </a:ext>
            </a:extLst>
          </p:cNvPr>
          <p:cNvSpPr txBox="1"/>
          <p:nvPr/>
        </p:nvSpPr>
        <p:spPr>
          <a:xfrm>
            <a:off x="1189653"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3"/>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3472447444"/>
              </p:ext>
            </p:extLst>
          </p:nvPr>
        </p:nvGraphicFramePr>
        <p:xfrm>
          <a:off x="2134636" y="1134133"/>
          <a:ext cx="1980164" cy="717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13">
            <a:extLst>
              <a:ext uri="{FF2B5EF4-FFF2-40B4-BE49-F238E27FC236}">
                <a16:creationId xmlns:a16="http://schemas.microsoft.com/office/drawing/2014/main" id="{2ABB15D9-3DB2-492D-A59E-594F48E45DF5}"/>
              </a:ext>
            </a:extLst>
          </p:cNvPr>
          <p:cNvSpPr txBox="1"/>
          <p:nvPr/>
        </p:nvSpPr>
        <p:spPr>
          <a:xfrm>
            <a:off x="2529514" y="808479"/>
            <a:ext cx="1398574" cy="369332"/>
          </a:xfrm>
          <a:prstGeom prst="rect">
            <a:avLst/>
          </a:prstGeom>
          <a:solidFill>
            <a:schemeClr val="bg1"/>
          </a:solidFill>
          <a:effectLst/>
        </p:spPr>
        <p:txBody>
          <a:bodyPr wrap="square">
            <a:spAutoFit/>
          </a:bodyPr>
          <a:lstStyle/>
          <a:p>
            <a:pPr algn="ctr"/>
            <a:r>
              <a:rPr lang="en-US" sz="1800" b="0" cap="none" spc="0">
                <a:ln w="0"/>
                <a:solidFill>
                  <a:schemeClr val="accent1"/>
                </a:solidFill>
              </a:rPr>
              <a:t>Sub module</a:t>
            </a:r>
          </a:p>
        </p:txBody>
      </p:sp>
    </p:spTree>
    <p:extLst>
      <p:ext uri="{BB962C8B-B14F-4D97-AF65-F5344CB8AC3E}">
        <p14:creationId xmlns:p14="http://schemas.microsoft.com/office/powerpoint/2010/main" val="19518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D558C5B0-DB6E-47E2-845D-9ABCC60F1862}"/>
              </a:ext>
            </a:extLst>
          </p:cNvPr>
          <p:cNvSpPr txBox="1"/>
          <p:nvPr/>
        </p:nvSpPr>
        <p:spPr>
          <a:xfrm>
            <a:off x="4420739" y="807402"/>
            <a:ext cx="1091472" cy="369332"/>
          </a:xfrm>
          <a:prstGeom prst="rect">
            <a:avLst/>
          </a:prstGeom>
          <a:solidFill>
            <a:schemeClr val="bg1"/>
          </a:solidFill>
          <a:effectLst/>
        </p:spPr>
        <p:txBody>
          <a:bodyPr wrap="square">
            <a:spAutoFit/>
          </a:bodyPr>
          <a:lstStyle/>
          <a:p>
            <a:pPr algn="ctr"/>
            <a:r>
              <a:rPr lang="en-US" sz="1800" b="0" cap="none" spc="0">
                <a:ln w="0"/>
                <a:solidFill>
                  <a:schemeClr val="accent1"/>
                </a:solidFill>
              </a:rPr>
              <a:t>Activities</a:t>
            </a:r>
          </a:p>
        </p:txBody>
      </p:sp>
      <p:graphicFrame>
        <p:nvGraphicFramePr>
          <p:cNvPr id="2" name="Diagram 1">
            <a:extLst>
              <a:ext uri="{FF2B5EF4-FFF2-40B4-BE49-F238E27FC236}">
                <a16:creationId xmlns:a16="http://schemas.microsoft.com/office/drawing/2014/main" id="{83476E7D-23DA-42B7-93F1-F63EB4EBB99F}"/>
              </a:ext>
            </a:extLst>
          </p:cNvPr>
          <p:cNvGraphicFramePr/>
          <p:nvPr>
            <p:extLst>
              <p:ext uri="{D42A27DB-BD31-4B8C-83A1-F6EECF244321}">
                <p14:modId xmlns:p14="http://schemas.microsoft.com/office/powerpoint/2010/main" val="79553649"/>
              </p:ext>
            </p:extLst>
          </p:nvPr>
        </p:nvGraphicFramePr>
        <p:xfrm>
          <a:off x="916744" y="1134133"/>
          <a:ext cx="7284863" cy="501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EC0764CE-73C1-4E00-9D3D-956F2FD5A110}"/>
              </a:ext>
            </a:extLst>
          </p:cNvPr>
          <p:cNvSpPr txBox="1"/>
          <p:nvPr/>
        </p:nvSpPr>
        <p:spPr>
          <a:xfrm>
            <a:off x="1087018" y="807402"/>
            <a:ext cx="961053" cy="369332"/>
          </a:xfrm>
          <a:prstGeom prst="rect">
            <a:avLst/>
          </a:prstGeom>
          <a:solidFill>
            <a:schemeClr val="bg1"/>
          </a:solidFill>
        </p:spPr>
        <p:txBody>
          <a:bodyPr wrap="square">
            <a:spAutoFit/>
          </a:bodyPr>
          <a:lstStyle/>
          <a:p>
            <a:pPr algn="ctr"/>
            <a:r>
              <a:rPr lang="en-US" sz="1800" b="0" cap="none" spc="0">
                <a:ln w="0"/>
                <a:solidFill>
                  <a:schemeClr val="accent1"/>
                </a:solidFill>
              </a:rPr>
              <a:t>Module</a:t>
            </a:r>
          </a:p>
        </p:txBody>
      </p:sp>
      <mc:AlternateContent xmlns:mc="http://schemas.openxmlformats.org/markup-compatibility/2006" xmlns:a14="http://schemas.microsoft.com/office/drawing/2010/main">
        <mc:Choice Requires="a14">
          <p:sp>
            <p:nvSpPr>
              <p:cNvPr id="73" name="Title 1">
                <a:extLst>
                  <a:ext uri="{FF2B5EF4-FFF2-40B4-BE49-F238E27FC236}">
                    <a16:creationId xmlns:a16="http://schemas.microsoft.com/office/drawing/2014/main" id="{DEFCC3ED-182D-4A0D-A0A5-10F43445590D}"/>
                  </a:ext>
                </a:extLst>
              </p:cNvPr>
              <p:cNvSpPr txBox="1">
                <a:spLocks/>
              </p:cNvSpPr>
              <p:nvPr/>
            </p:nvSpPr>
            <p:spPr>
              <a:xfrm>
                <a:off x="916745" y="204987"/>
                <a:ext cx="11083469" cy="787081"/>
              </a:xfrm>
              <a:prstGeom prst="rect">
                <a:avLst/>
              </a:prstGeom>
            </p:spPr>
            <p:txBody>
              <a:bodyPr lIns="91440" tIns="45720" rIns="91440" bIns="45720" anchor="t"/>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a:rPr lang="en-US" b="1" i="1" spc="300" smtClean="0">
                          <a:solidFill>
                            <a:schemeClr val="accent1">
                              <a:lumMod val="75000"/>
                            </a:schemeClr>
                          </a:solidFill>
                          <a:latin typeface="Cambria Math" panose="02040503050406030204" pitchFamily="18" charset="0"/>
                          <a:cs typeface="Calibri"/>
                        </a:rPr>
                        <m:t>𝑪𝒐𝒏𝒇𝒆𝒓𝒆𝒏𝒄𝒆</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𝑴𝒂𝒏𝒂𝒈𝒆𝒓</m:t>
                      </m:r>
                      <m:r>
                        <a:rPr lang="en-US" b="1" i="1" spc="300" smtClean="0">
                          <a:solidFill>
                            <a:schemeClr val="accent1">
                              <a:lumMod val="75000"/>
                            </a:schemeClr>
                          </a:solidFill>
                          <a:latin typeface="Cambria Math" panose="02040503050406030204" pitchFamily="18" charset="0"/>
                          <a:cs typeface="Calibri"/>
                        </a:rPr>
                        <m:t> (</m:t>
                      </m:r>
                      <m:r>
                        <a:rPr lang="en-US" b="1" i="1" spc="300" smtClean="0">
                          <a:solidFill>
                            <a:schemeClr val="accent1">
                              <a:lumMod val="75000"/>
                            </a:schemeClr>
                          </a:solidFill>
                          <a:latin typeface="Cambria Math" panose="02040503050406030204" pitchFamily="18" charset="0"/>
                          <a:cs typeface="Calibri"/>
                        </a:rPr>
                        <m:t>𝒄𝒐𝒏𝒕𝒊</m:t>
                      </m:r>
                      <m:r>
                        <a:rPr lang="en-US" b="1" i="1" spc="300" smtClean="0">
                          <a:solidFill>
                            <a:schemeClr val="accent1">
                              <a:lumMod val="75000"/>
                            </a:schemeClr>
                          </a:solidFill>
                          <a:latin typeface="Cambria Math" panose="02040503050406030204" pitchFamily="18" charset="0"/>
                          <a:cs typeface="Calibri"/>
                        </a:rPr>
                        <m:t>.)</m:t>
                      </m:r>
                    </m:oMath>
                  </m:oMathPara>
                </a14:m>
                <a:endParaRPr lang="en-GB" b="1" spc="300">
                  <a:solidFill>
                    <a:schemeClr val="accent1">
                      <a:lumMod val="75000"/>
                    </a:schemeClr>
                  </a:solidFill>
                  <a:cs typeface="Calibri"/>
                </a:endParaRPr>
              </a:p>
            </p:txBody>
          </p:sp>
        </mc:Choice>
        <mc:Fallback xmlns="">
          <p:sp>
            <p:nvSpPr>
              <p:cNvPr id="73" name="Title 1">
                <a:extLst>
                  <a:ext uri="{FF2B5EF4-FFF2-40B4-BE49-F238E27FC236}">
                    <a16:creationId xmlns:a16="http://schemas.microsoft.com/office/drawing/2014/main" id="{DEFCC3ED-182D-4A0D-A0A5-10F43445590D}"/>
                  </a:ext>
                </a:extLst>
              </p:cNvPr>
              <p:cNvSpPr txBox="1">
                <a:spLocks noRot="1" noChangeAspect="1" noMove="1" noResize="1" noEditPoints="1" noAdjustHandles="1" noChangeArrowheads="1" noChangeShapeType="1" noTextEdit="1"/>
              </p:cNvSpPr>
              <p:nvPr/>
            </p:nvSpPr>
            <p:spPr>
              <a:xfrm>
                <a:off x="916745" y="204987"/>
                <a:ext cx="11083469" cy="787081"/>
              </a:xfrm>
              <a:prstGeom prst="rect">
                <a:avLst/>
              </a:prstGeom>
              <a:blipFill>
                <a:blip r:embed="rId8"/>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10255BF-A4AB-404E-B2F1-8B5650627799}"/>
              </a:ext>
            </a:extLst>
          </p:cNvPr>
          <p:cNvSpPr txBox="1"/>
          <p:nvPr/>
        </p:nvSpPr>
        <p:spPr>
          <a:xfrm>
            <a:off x="7796251" y="807402"/>
            <a:ext cx="1727719" cy="369332"/>
          </a:xfrm>
          <a:prstGeom prst="rect">
            <a:avLst/>
          </a:prstGeom>
          <a:solidFill>
            <a:schemeClr val="bg1"/>
          </a:solidFill>
        </p:spPr>
        <p:txBody>
          <a:bodyPr wrap="square">
            <a:spAutoFit/>
          </a:bodyPr>
          <a:lstStyle/>
          <a:p>
            <a:pPr algn="ctr"/>
            <a:r>
              <a:rPr lang="en-US" sz="1800" b="0" cap="none" spc="0">
                <a:ln w="0"/>
                <a:solidFill>
                  <a:schemeClr val="accent1"/>
                </a:solidFill>
              </a:rPr>
              <a:t>Remarks</a:t>
            </a:r>
          </a:p>
        </p:txBody>
      </p:sp>
      <p:sp>
        <p:nvSpPr>
          <p:cNvPr id="79" name="Oval 78">
            <a:extLst>
              <a:ext uri="{FF2B5EF4-FFF2-40B4-BE49-F238E27FC236}">
                <a16:creationId xmlns:a16="http://schemas.microsoft.com/office/drawing/2014/main" id="{589E8A60-FE9E-4669-8B58-81ADF4E6F69C}"/>
              </a:ext>
            </a:extLst>
          </p:cNvPr>
          <p:cNvSpPr/>
          <p:nvPr/>
        </p:nvSpPr>
        <p:spPr>
          <a:xfrm>
            <a:off x="481249" y="134210"/>
            <a:ext cx="531127" cy="531127"/>
          </a:xfrm>
          <a:prstGeom prst="ellipse">
            <a:avLst/>
          </a:prstGeom>
          <a:noFill/>
          <a:ln w="698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DF460-F15D-4D03-B650-ED5452D5F01A}"/>
              </a:ext>
            </a:extLst>
          </p:cNvPr>
          <p:cNvSpPr txBox="1"/>
          <p:nvPr/>
        </p:nvSpPr>
        <p:spPr>
          <a:xfrm>
            <a:off x="5645020" y="2971800"/>
            <a:ext cx="65" cy="276999"/>
          </a:xfrm>
          <a:prstGeom prst="rect">
            <a:avLst/>
          </a:prstGeom>
          <a:solidFill>
            <a:schemeClr val="bg1"/>
          </a:solidFill>
        </p:spPr>
        <p:txBody>
          <a:bodyPr wrap="none" lIns="0" tIns="0" rIns="0" bIns="0" rtlCol="0">
            <a:spAutoFit/>
          </a:bodyPr>
          <a:lstStyle/>
          <a:p>
            <a:pPr algn="l"/>
            <a:endParaRPr lang="en-US"/>
          </a:p>
        </p:txBody>
      </p:sp>
      <p:pic>
        <p:nvPicPr>
          <p:cNvPr id="6" name="Graphic 5" descr="User with solid fill">
            <a:extLst>
              <a:ext uri="{FF2B5EF4-FFF2-40B4-BE49-F238E27FC236}">
                <a16:creationId xmlns:a16="http://schemas.microsoft.com/office/drawing/2014/main" id="{DD5D9C0C-2C2F-47FB-BF19-C51A994B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37" y="180778"/>
            <a:ext cx="417749" cy="417749"/>
          </a:xfrm>
          <a:prstGeom prst="rect">
            <a:avLst/>
          </a:prstGeom>
        </p:spPr>
      </p:pic>
      <p:sp>
        <p:nvSpPr>
          <p:cNvPr id="4" name="TextBox 3">
            <a:extLst>
              <a:ext uri="{FF2B5EF4-FFF2-40B4-BE49-F238E27FC236}">
                <a16:creationId xmlns:a16="http://schemas.microsoft.com/office/drawing/2014/main" id="{40A628EC-FF05-4B2C-A04F-7D9EBD477474}"/>
              </a:ext>
            </a:extLst>
          </p:cNvPr>
          <p:cNvSpPr txBox="1"/>
          <p:nvPr/>
        </p:nvSpPr>
        <p:spPr>
          <a:xfrm rot="10800000">
            <a:off x="308596" y="1318799"/>
            <a:ext cx="553998" cy="4139609"/>
          </a:xfrm>
          <a:prstGeom prst="rect">
            <a:avLst/>
          </a:prstGeom>
          <a:solidFill>
            <a:schemeClr val="bg1"/>
          </a:solidFill>
        </p:spPr>
        <p:txBody>
          <a:bodyPr vert="eaVert" wrap="square" rtlCol="0">
            <a:spAutoFit/>
          </a:bodyPr>
          <a:lstStyle/>
          <a:p>
            <a:pPr algn="ctr"/>
            <a:r>
              <a:rPr lang="en-US" sz="2400" b="1">
                <a:ln w="12700">
                  <a:solidFill>
                    <a:schemeClr val="accent1"/>
                  </a:solidFill>
                  <a:prstDash val="solid"/>
                </a:ln>
                <a:solidFill>
                  <a:schemeClr val="accent1"/>
                </a:solidFill>
              </a:rPr>
              <a:t>For Conference(s) </a:t>
            </a:r>
            <a:r>
              <a:rPr lang="en-US" sz="2400" b="1" u="sng">
                <a:ln w="12700">
                  <a:solidFill>
                    <a:schemeClr val="accent1"/>
                  </a:solidFill>
                  <a:prstDash val="solid"/>
                </a:ln>
                <a:solidFill>
                  <a:schemeClr val="accent1"/>
                </a:solidFill>
              </a:rPr>
              <a:t>only</a:t>
            </a:r>
          </a:p>
        </p:txBody>
      </p:sp>
      <p:graphicFrame>
        <p:nvGraphicFramePr>
          <p:cNvPr id="5" name="Diagram 4">
            <a:extLst>
              <a:ext uri="{FF2B5EF4-FFF2-40B4-BE49-F238E27FC236}">
                <a16:creationId xmlns:a16="http://schemas.microsoft.com/office/drawing/2014/main" id="{AC76C0C0-6031-4053-B4D1-06E17B484845}"/>
              </a:ext>
            </a:extLst>
          </p:cNvPr>
          <p:cNvGraphicFramePr/>
          <p:nvPr>
            <p:extLst>
              <p:ext uri="{D42A27DB-BD31-4B8C-83A1-F6EECF244321}">
                <p14:modId xmlns:p14="http://schemas.microsoft.com/office/powerpoint/2010/main" val="2624524214"/>
              </p:ext>
            </p:extLst>
          </p:nvPr>
        </p:nvGraphicFramePr>
        <p:xfrm>
          <a:off x="2171959" y="1134133"/>
          <a:ext cx="1233714" cy="7172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Diagram 14">
            <a:extLst>
              <a:ext uri="{FF2B5EF4-FFF2-40B4-BE49-F238E27FC236}">
                <a16:creationId xmlns:a16="http://schemas.microsoft.com/office/drawing/2014/main" id="{EC92D41F-DCF4-4B47-ABA2-541AE002E865}"/>
              </a:ext>
            </a:extLst>
          </p:cNvPr>
          <p:cNvGraphicFramePr/>
          <p:nvPr>
            <p:extLst>
              <p:ext uri="{D42A27DB-BD31-4B8C-83A1-F6EECF244321}">
                <p14:modId xmlns:p14="http://schemas.microsoft.com/office/powerpoint/2010/main" val="1001786389"/>
              </p:ext>
            </p:extLst>
          </p:nvPr>
        </p:nvGraphicFramePr>
        <p:xfrm>
          <a:off x="2171959" y="4524255"/>
          <a:ext cx="1233714" cy="7172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6" name="TextBox 15">
            <a:extLst>
              <a:ext uri="{FF2B5EF4-FFF2-40B4-BE49-F238E27FC236}">
                <a16:creationId xmlns:a16="http://schemas.microsoft.com/office/drawing/2014/main" id="{D161801A-86BB-468B-8083-AB9446B5ED19}"/>
              </a:ext>
            </a:extLst>
          </p:cNvPr>
          <p:cNvSpPr txBox="1"/>
          <p:nvPr/>
        </p:nvSpPr>
        <p:spPr>
          <a:xfrm>
            <a:off x="3491203" y="4955271"/>
            <a:ext cx="5041641" cy="830997"/>
          </a:xfrm>
          <a:prstGeom prst="rect">
            <a:avLst/>
          </a:prstGeom>
          <a:solidFill>
            <a:schemeClr val="bg1"/>
          </a:solidFill>
        </p:spPr>
        <p:txBody>
          <a:bodyPr wrap="square" rtlCol="0">
            <a:spAutoFit/>
          </a:bodyPr>
          <a:lstStyle/>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Add/create reminder</a:t>
            </a:r>
          </a:p>
          <a:p>
            <a:pPr marL="171450" lvl="0" indent="-171450" algn="l" defTabSz="711200">
              <a:lnSpc>
                <a:spcPct val="90000"/>
              </a:lnSpc>
              <a:spcBef>
                <a:spcPct val="0"/>
              </a:spcBef>
              <a:spcAft>
                <a:spcPct val="15000"/>
              </a:spcAft>
              <a:buChar char="•"/>
            </a:pPr>
            <a:r>
              <a:rPr lang="en-US" sz="1600">
                <a:solidFill>
                  <a:srgbClr val="000000">
                    <a:hueOff val="0"/>
                    <a:satOff val="0"/>
                    <a:lumOff val="0"/>
                    <a:alphaOff val="0"/>
                  </a:srgbClr>
                </a:solidFill>
                <a:latin typeface="Calibri" panose="020F0502020204030204"/>
              </a:rPr>
              <a:t>Configure the email notification</a:t>
            </a:r>
          </a:p>
          <a:p>
            <a:pPr marL="171450" lvl="0" indent="-171450" algn="l" defTabSz="711200">
              <a:lnSpc>
                <a:spcPct val="90000"/>
              </a:lnSpc>
              <a:spcBef>
                <a:spcPct val="0"/>
              </a:spcBef>
              <a:spcAft>
                <a:spcPct val="15000"/>
              </a:spcAft>
              <a:buChar char="•"/>
            </a:pPr>
            <a:r>
              <a:rPr lang="en-US" sz="1600" kern="1200">
                <a:solidFill>
                  <a:srgbClr val="000000">
                    <a:hueOff val="0"/>
                    <a:satOff val="0"/>
                    <a:lumOff val="0"/>
                    <a:alphaOff val="0"/>
                  </a:srgbClr>
                </a:solidFill>
                <a:latin typeface="Calibri" panose="020F0502020204030204"/>
                <a:ea typeface="+mn-ea"/>
                <a:cs typeface="+mn-cs"/>
              </a:rPr>
              <a:t>Include agenda</a:t>
            </a:r>
            <a:r>
              <a:rPr lang="en-US" sz="1600">
                <a:solidFill>
                  <a:srgbClr val="000000">
                    <a:hueOff val="0"/>
                    <a:satOff val="0"/>
                    <a:lumOff val="0"/>
                    <a:alphaOff val="0"/>
                  </a:srgbClr>
                </a:solidFill>
                <a:latin typeface="Calibri" panose="020F0502020204030204"/>
              </a:rPr>
              <a:t> or description</a:t>
            </a:r>
            <a:endParaRPr lang="en-US" sz="1600" kern="1200">
              <a:solidFill>
                <a:srgbClr val="000000">
                  <a:hueOff val="0"/>
                  <a:satOff val="0"/>
                  <a:lumOff val="0"/>
                  <a:alphaOff val="0"/>
                </a:srgbClr>
              </a:solidFill>
              <a:latin typeface="Calibri" panose="020F0502020204030204"/>
              <a:ea typeface="+mn-ea"/>
              <a:cs typeface="+mn-cs"/>
            </a:endParaRPr>
          </a:p>
        </p:txBody>
      </p:sp>
      <p:sp>
        <p:nvSpPr>
          <p:cNvPr id="14" name="TextBox 13">
            <a:extLst>
              <a:ext uri="{FF2B5EF4-FFF2-40B4-BE49-F238E27FC236}">
                <a16:creationId xmlns:a16="http://schemas.microsoft.com/office/drawing/2014/main" id="{C8CC83A2-4606-4E12-8FF5-75479E5232C9}"/>
              </a:ext>
            </a:extLst>
          </p:cNvPr>
          <p:cNvSpPr txBox="1"/>
          <p:nvPr/>
        </p:nvSpPr>
        <p:spPr>
          <a:xfrm>
            <a:off x="2144854" y="810585"/>
            <a:ext cx="1398574" cy="369332"/>
          </a:xfrm>
          <a:prstGeom prst="rect">
            <a:avLst/>
          </a:prstGeom>
          <a:solidFill>
            <a:schemeClr val="bg1"/>
          </a:solidFill>
          <a:effectLst/>
        </p:spPr>
        <p:txBody>
          <a:bodyPr wrap="square">
            <a:spAutoFit/>
          </a:bodyPr>
          <a:lstStyle/>
          <a:p>
            <a:pPr algn="ctr"/>
            <a:r>
              <a:rPr lang="en-US" sz="1800" b="0" cap="none" spc="0">
                <a:ln w="0"/>
                <a:solidFill>
                  <a:schemeClr val="accent1"/>
                </a:solidFill>
              </a:rPr>
              <a:t>Sub module</a:t>
            </a:r>
          </a:p>
        </p:txBody>
      </p:sp>
    </p:spTree>
    <p:extLst>
      <p:ext uri="{BB962C8B-B14F-4D97-AF65-F5344CB8AC3E}">
        <p14:creationId xmlns:p14="http://schemas.microsoft.com/office/powerpoint/2010/main" val="2359817574"/>
      </p:ext>
    </p:extLst>
  </p:cSld>
  <p:clrMapOvr>
    <a:masterClrMapping/>
  </p:clrMapOvr>
</p:sld>
</file>

<file path=ppt/theme/theme1.xml><?xml version="1.0" encoding="utf-8"?>
<a:theme xmlns:a="http://schemas.openxmlformats.org/drawingml/2006/main" name="1_Office Theme">
  <a:themeElements>
    <a:clrScheme name="Personnalisé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a:lstStyle>
        <a:defPPr algn="l">
          <a:defRPr dirty="0"/>
        </a:defPPr>
      </a:lstStyle>
    </a:txDef>
  </a:objectDefaults>
  <a:extraClrSchemeLst/>
  <a:extLst>
    <a:ext uri="{05A4C25C-085E-4340-85A3-A5531E510DB2}">
      <thm15:themeFamily xmlns:thm15="http://schemas.microsoft.com/office/thememl/2012/main" name="Presentation1" id="{C7435B14-3D13-6E4B-BEFC-E0309F45F94B}" vid="{5F166325-41AA-E543-90E3-4968BD0EE9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195B9495523448EAA8C2805A437E4" ma:contentTypeVersion="12" ma:contentTypeDescription="Create a new document." ma:contentTypeScope="" ma:versionID="6ad0d741bc28210c4cf0e231331257c8">
  <xsd:schema xmlns:xsd="http://www.w3.org/2001/XMLSchema" xmlns:xs="http://www.w3.org/2001/XMLSchema" xmlns:p="http://schemas.microsoft.com/office/2006/metadata/properties" xmlns:ns2="081dbcec-f8f8-470e-9cf1-ff758009fc79" xmlns:ns3="b22eec61-2d44-43c5-b594-c27c970b8cd8" targetNamespace="http://schemas.microsoft.com/office/2006/metadata/properties" ma:root="true" ma:fieldsID="10b24c00f8997bd5d8b9028406fd7fdf" ns2:_="" ns3:_="">
    <xsd:import namespace="081dbcec-f8f8-470e-9cf1-ff758009fc79"/>
    <xsd:import namespace="b22eec61-2d44-43c5-b594-c27c970b8c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dbcec-f8f8-470e-9cf1-ff758009f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eec61-2d44-43c5-b594-c27c970b8c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89BD8-11C5-48C3-8D22-BD06BE30CFA2}"/>
</file>

<file path=customXml/itemProps2.xml><?xml version="1.0" encoding="utf-8"?>
<ds:datastoreItem xmlns:ds="http://schemas.openxmlformats.org/officeDocument/2006/customXml" ds:itemID="{4454677E-8905-4DF3-AD0B-5DEE8987E9FA}">
  <ds:schemaRefs>
    <ds:schemaRef ds:uri="http://purl.org/dc/elements/1.1/"/>
    <ds:schemaRef ds:uri="http://schemas.microsoft.com/office/2006/metadata/properties"/>
    <ds:schemaRef ds:uri="http://schemas.microsoft.com/office/2006/documentManagement/types"/>
    <ds:schemaRef ds:uri="081dbcec-f8f8-470e-9cf1-ff758009fc79"/>
    <ds:schemaRef ds:uri="http://purl.org/dc/terms/"/>
    <ds:schemaRef ds:uri="http://schemas.openxmlformats.org/package/2006/metadata/core-properties"/>
    <ds:schemaRef ds:uri="http://purl.org/dc/dcmitype/"/>
    <ds:schemaRef ds:uri="http://schemas.microsoft.com/office/infopath/2007/PartnerControls"/>
    <ds:schemaRef ds:uri="b22eec61-2d44-43c5-b594-c27c970b8cd8"/>
    <ds:schemaRef ds:uri="http://www.w3.org/XML/1998/namespace"/>
  </ds:schemaRefs>
</ds:datastoreItem>
</file>

<file path=customXml/itemProps3.xml><?xml version="1.0" encoding="utf-8"?>
<ds:datastoreItem xmlns:ds="http://schemas.openxmlformats.org/officeDocument/2006/customXml" ds:itemID="{F87480CE-C25C-4771-98EB-8908AE557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446</TotalTime>
  <Words>3658</Words>
  <Application>Microsoft Office PowerPoint</Application>
  <PresentationFormat>Widescreen</PresentationFormat>
  <Paragraphs>725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Indico.un key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Sehar Shahzad</dc:creator>
  <cp:lastModifiedBy>Sehar Shahzad</cp:lastModifiedBy>
  <cp:revision>4</cp:revision>
  <dcterms:created xsi:type="dcterms:W3CDTF">2022-06-29T14:24:30Z</dcterms:created>
  <dcterms:modified xsi:type="dcterms:W3CDTF">2022-08-15T15:46:45Z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0x010100549195B9495523448EAA8C2805A437E4</vt:lpwstr>
  </property>
</Properties>
</file>