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1009" r:id="rId3"/>
    <p:sldId id="257" r:id="rId4"/>
    <p:sldId id="258" r:id="rId5"/>
    <p:sldId id="259" r:id="rId6"/>
    <p:sldId id="1010" r:id="rId7"/>
    <p:sldId id="977" r:id="rId8"/>
    <p:sldId id="1006" r:id="rId9"/>
    <p:sldId id="1008" r:id="rId10"/>
    <p:sldId id="261" r:id="rId11"/>
    <p:sldId id="1007" r:id="rId12"/>
    <p:sldId id="264" r:id="rId13"/>
    <p:sldId id="265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Spatafora" initials="FS" lastIdx="11" clrIdx="0">
    <p:extLst>
      <p:ext uri="{19B8F6BF-5375-455C-9EA6-DF929625EA0E}">
        <p15:presenceInfo xmlns:p15="http://schemas.microsoft.com/office/powerpoint/2012/main" userId="S::federica.spatafora@un.org::d41b080f-b244-4e0e-a6e5-99bb0ef88f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672"/>
  </p:normalViewPr>
  <p:slideViewPr>
    <p:cSldViewPr snapToGrid="0">
      <p:cViewPr varScale="1">
        <p:scale>
          <a:sx n="99" d="100"/>
          <a:sy n="99" d="100"/>
        </p:scale>
        <p:origin x="4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ant Vohra" userId="S::vasant.vohra@un.org::5b3e34c0-8833-40cd-8209-2f1031894239" providerId="AD" clId="Web-{A1B65719-3153-83F7-1627-EC18E66D96A1}"/>
    <pc:docChg chg="modSld sldOrd">
      <pc:chgData name="Vasant Vohra" userId="S::vasant.vohra@un.org::5b3e34c0-8833-40cd-8209-2f1031894239" providerId="AD" clId="Web-{A1B65719-3153-83F7-1627-EC18E66D96A1}" dt="2022-08-08T11:49:53.585" v="248" actId="1076"/>
      <pc:docMkLst>
        <pc:docMk/>
      </pc:docMkLst>
      <pc:sldChg chg="modSp modCm">
        <pc:chgData name="Vasant Vohra" userId="S::vasant.vohra@un.org::5b3e34c0-8833-40cd-8209-2f1031894239" providerId="AD" clId="Web-{A1B65719-3153-83F7-1627-EC18E66D96A1}" dt="2022-08-08T11:49:53.585" v="248" actId="1076"/>
        <pc:sldMkLst>
          <pc:docMk/>
          <pc:sldMk cId="0" sldId="264"/>
        </pc:sldMkLst>
        <pc:spChg chg="mod">
          <ac:chgData name="Vasant Vohra" userId="S::vasant.vohra@un.org::5b3e34c0-8833-40cd-8209-2f1031894239" providerId="AD" clId="Web-{A1B65719-3153-83F7-1627-EC18E66D96A1}" dt="2022-08-08T11:48:44.704" v="237" actId="14100"/>
          <ac:spMkLst>
            <pc:docMk/>
            <pc:sldMk cId="0" sldId="264"/>
            <ac:spMk id="2" creationId="{9F5DA6B8-0103-4789-82BB-0C1658CAC52D}"/>
          </ac:spMkLst>
        </pc:spChg>
        <pc:spChg chg="mod">
          <ac:chgData name="Vasant Vohra" userId="S::vasant.vohra@un.org::5b3e34c0-8833-40cd-8209-2f1031894239" providerId="AD" clId="Web-{A1B65719-3153-83F7-1627-EC18E66D96A1}" dt="2022-08-08T11:49:53.585" v="248" actId="1076"/>
          <ac:spMkLst>
            <pc:docMk/>
            <pc:sldMk cId="0" sldId="264"/>
            <ac:spMk id="6" creationId="{6FA279E2-9471-497F-87FC-CA7FF0C0A390}"/>
          </ac:spMkLst>
        </pc:spChg>
      </pc:sldChg>
      <pc:sldChg chg="ord">
        <pc:chgData name="Vasant Vohra" userId="S::vasant.vohra@un.org::5b3e34c0-8833-40cd-8209-2f1031894239" providerId="AD" clId="Web-{A1B65719-3153-83F7-1627-EC18E66D96A1}" dt="2022-08-08T11:24:11.687" v="2"/>
        <pc:sldMkLst>
          <pc:docMk/>
          <pc:sldMk cId="2690130932" sldId="1007"/>
        </pc:sldMkLst>
      </pc:sldChg>
    </pc:docChg>
  </pc:docChgLst>
  <pc:docChgLst>
    <pc:chgData name="Federica Spatafora" userId="d41b080f-b244-4e0e-a6e5-99bb0ef88f04" providerId="ADAL" clId="{1AAB3CAC-5895-49D4-AC65-CEF43E76FF67}"/>
    <pc:docChg chg="undo custSel addSld modSld sldOrd">
      <pc:chgData name="Federica Spatafora" userId="d41b080f-b244-4e0e-a6e5-99bb0ef88f04" providerId="ADAL" clId="{1AAB3CAC-5895-49D4-AC65-CEF43E76FF67}" dt="2022-08-08T11:06:40.029" v="890" actId="1035"/>
      <pc:docMkLst>
        <pc:docMk/>
      </pc:docMkLst>
      <pc:sldChg chg="modSp mod">
        <pc:chgData name="Federica Spatafora" userId="d41b080f-b244-4e0e-a6e5-99bb0ef88f04" providerId="ADAL" clId="{1AAB3CAC-5895-49D4-AC65-CEF43E76FF67}" dt="2022-08-08T08:43:18.875" v="136" actId="1036"/>
        <pc:sldMkLst>
          <pc:docMk/>
          <pc:sldMk cId="0" sldId="256"/>
        </pc:sldMkLst>
        <pc:spChg chg="mod">
          <ac:chgData name="Federica Spatafora" userId="d41b080f-b244-4e0e-a6e5-99bb0ef88f04" providerId="ADAL" clId="{1AAB3CAC-5895-49D4-AC65-CEF43E76FF67}" dt="2022-08-08T08:43:18.875" v="136" actId="1036"/>
          <ac:spMkLst>
            <pc:docMk/>
            <pc:sldMk cId="0" sldId="256"/>
            <ac:spMk id="74" creationId="{00000000-0000-0000-0000-000000000000}"/>
          </ac:spMkLst>
        </pc:spChg>
      </pc:sldChg>
      <pc:sldChg chg="addCm modCm">
        <pc:chgData name="Federica Spatafora" userId="d41b080f-b244-4e0e-a6e5-99bb0ef88f04" providerId="ADAL" clId="{1AAB3CAC-5895-49D4-AC65-CEF43E76FF67}" dt="2022-08-08T08:01:37.830" v="3"/>
        <pc:sldMkLst>
          <pc:docMk/>
          <pc:sldMk cId="0" sldId="257"/>
        </pc:sldMkLst>
      </pc:sldChg>
      <pc:sldChg chg="addSp delSp modSp mod addCm modCm">
        <pc:chgData name="Federica Spatafora" userId="d41b080f-b244-4e0e-a6e5-99bb0ef88f04" providerId="ADAL" clId="{1AAB3CAC-5895-49D4-AC65-CEF43E76FF67}" dt="2022-08-08T08:09:04.859" v="40"/>
        <pc:sldMkLst>
          <pc:docMk/>
          <pc:sldMk cId="0" sldId="258"/>
        </pc:sldMkLst>
        <pc:spChg chg="add del mod">
          <ac:chgData name="Federica Spatafora" userId="d41b080f-b244-4e0e-a6e5-99bb0ef88f04" providerId="ADAL" clId="{1AAB3CAC-5895-49D4-AC65-CEF43E76FF67}" dt="2022-08-08T08:05:28.731" v="36" actId="478"/>
          <ac:spMkLst>
            <pc:docMk/>
            <pc:sldMk cId="0" sldId="258"/>
            <ac:spMk id="2" creationId="{A57D81DA-0E7D-4218-AF82-2C0BC13409B3}"/>
          </ac:spMkLst>
        </pc:spChg>
        <pc:spChg chg="mod topLvl">
          <ac:chgData name="Federica Spatafora" userId="d41b080f-b244-4e0e-a6e5-99bb0ef88f04" providerId="ADAL" clId="{1AAB3CAC-5895-49D4-AC65-CEF43E76FF67}" dt="2022-08-08T08:02:13.826" v="4" actId="165"/>
          <ac:spMkLst>
            <pc:docMk/>
            <pc:sldMk cId="0" sldId="258"/>
            <ac:spMk id="89" creationId="{00000000-0000-0000-0000-000000000000}"/>
          </ac:spMkLst>
        </pc:spChg>
        <pc:grpChg chg="del">
          <ac:chgData name="Federica Spatafora" userId="d41b080f-b244-4e0e-a6e5-99bb0ef88f04" providerId="ADAL" clId="{1AAB3CAC-5895-49D4-AC65-CEF43E76FF67}" dt="2022-08-08T08:02:13.826" v="4" actId="165"/>
          <ac:grpSpMkLst>
            <pc:docMk/>
            <pc:sldMk cId="0" sldId="258"/>
            <ac:grpSpMk id="90" creationId="{00000000-0000-0000-0000-000000000000}"/>
          </ac:grpSpMkLst>
        </pc:grpChg>
        <pc:picChg chg="mod topLvl">
          <ac:chgData name="Federica Spatafora" userId="d41b080f-b244-4e0e-a6e5-99bb0ef88f04" providerId="ADAL" clId="{1AAB3CAC-5895-49D4-AC65-CEF43E76FF67}" dt="2022-08-08T08:02:13.826" v="4" actId="165"/>
          <ac:picMkLst>
            <pc:docMk/>
            <pc:sldMk cId="0" sldId="258"/>
            <ac:picMk id="88" creationId="{00000000-0000-0000-0000-000000000000}"/>
          </ac:picMkLst>
        </pc:picChg>
      </pc:sldChg>
      <pc:sldChg chg="addCm delCm modCm">
        <pc:chgData name="Federica Spatafora" userId="d41b080f-b244-4e0e-a6e5-99bb0ef88f04" providerId="ADAL" clId="{1AAB3CAC-5895-49D4-AC65-CEF43E76FF67}" dt="2022-08-08T08:12:37.999" v="47" actId="1589"/>
        <pc:sldMkLst>
          <pc:docMk/>
          <pc:sldMk cId="0" sldId="259"/>
        </pc:sldMkLst>
      </pc:sldChg>
      <pc:sldChg chg="addSp delSp modSp mod addCm modCm">
        <pc:chgData name="Federica Spatafora" userId="d41b080f-b244-4e0e-a6e5-99bb0ef88f04" providerId="ADAL" clId="{1AAB3CAC-5895-49D4-AC65-CEF43E76FF67}" dt="2022-08-08T11:06:40.029" v="890" actId="1035"/>
        <pc:sldMkLst>
          <pc:docMk/>
          <pc:sldMk cId="0" sldId="264"/>
        </pc:sldMkLst>
        <pc:spChg chg="add mod">
          <ac:chgData name="Federica Spatafora" userId="d41b080f-b244-4e0e-a6e5-99bb0ef88f04" providerId="ADAL" clId="{1AAB3CAC-5895-49D4-AC65-CEF43E76FF67}" dt="2022-08-08T08:49:46.638" v="486" actId="20577"/>
          <ac:spMkLst>
            <pc:docMk/>
            <pc:sldMk cId="0" sldId="264"/>
            <ac:spMk id="2" creationId="{9F5DA6B8-0103-4789-82BB-0C1658CAC52D}"/>
          </ac:spMkLst>
        </pc:spChg>
        <pc:spChg chg="add mod">
          <ac:chgData name="Federica Spatafora" userId="d41b080f-b244-4e0e-a6e5-99bb0ef88f04" providerId="ADAL" clId="{1AAB3CAC-5895-49D4-AC65-CEF43E76FF67}" dt="2022-08-08T11:06:40.029" v="890" actId="1035"/>
          <ac:spMkLst>
            <pc:docMk/>
            <pc:sldMk cId="0" sldId="264"/>
            <ac:spMk id="6" creationId="{6FA279E2-9471-497F-87FC-CA7FF0C0A390}"/>
          </ac:spMkLst>
        </pc:spChg>
        <pc:spChg chg="mod">
          <ac:chgData name="Federica Spatafora" userId="d41b080f-b244-4e0e-a6e5-99bb0ef88f04" providerId="ADAL" clId="{1AAB3CAC-5895-49D4-AC65-CEF43E76FF67}" dt="2022-08-08T08:44:37.977" v="202" actId="14100"/>
          <ac:spMkLst>
            <pc:docMk/>
            <pc:sldMk cId="0" sldId="264"/>
            <ac:spMk id="131" creationId="{00000000-0000-0000-0000-000000000000}"/>
          </ac:spMkLst>
        </pc:spChg>
        <pc:picChg chg="del">
          <ac:chgData name="Federica Spatafora" userId="d41b080f-b244-4e0e-a6e5-99bb0ef88f04" providerId="ADAL" clId="{1AAB3CAC-5895-49D4-AC65-CEF43E76FF67}" dt="2022-08-08T08:44:21.571" v="164" actId="478"/>
          <ac:picMkLst>
            <pc:docMk/>
            <pc:sldMk cId="0" sldId="264"/>
            <ac:picMk id="132" creationId="{00000000-0000-0000-0000-000000000000}"/>
          </ac:picMkLst>
        </pc:picChg>
        <pc:picChg chg="del">
          <ac:chgData name="Federica Spatafora" userId="d41b080f-b244-4e0e-a6e5-99bb0ef88f04" providerId="ADAL" clId="{1AAB3CAC-5895-49D4-AC65-CEF43E76FF67}" dt="2022-08-08T08:44:21.571" v="164" actId="478"/>
          <ac:picMkLst>
            <pc:docMk/>
            <pc:sldMk cId="0" sldId="264"/>
            <ac:picMk id="133" creationId="{00000000-0000-0000-0000-000000000000}"/>
          </ac:picMkLst>
        </pc:picChg>
      </pc:sldChg>
      <pc:sldChg chg="addSp delSp modSp add mod modTransition addCm modCm">
        <pc:chgData name="Federica Spatafora" userId="d41b080f-b244-4e0e-a6e5-99bb0ef88f04" providerId="ADAL" clId="{1AAB3CAC-5895-49D4-AC65-CEF43E76FF67}" dt="2022-08-08T08:41:37.976" v="118"/>
        <pc:sldMkLst>
          <pc:docMk/>
          <pc:sldMk cId="2141602249" sldId="977"/>
        </pc:sldMkLst>
        <pc:spChg chg="del">
          <ac:chgData name="Federica Spatafora" userId="d41b080f-b244-4e0e-a6e5-99bb0ef88f04" providerId="ADAL" clId="{1AAB3CAC-5895-49D4-AC65-CEF43E76FF67}" dt="2022-08-08T08:36:47.857" v="59" actId="478"/>
          <ac:spMkLst>
            <pc:docMk/>
            <pc:sldMk cId="2141602249" sldId="977"/>
            <ac:spMk id="37" creationId="{4FBCA1C8-7F2C-4259-BA80-999B3B27CF9E}"/>
          </ac:spMkLst>
        </pc:spChg>
        <pc:spChg chg="del">
          <ac:chgData name="Federica Spatafora" userId="d41b080f-b244-4e0e-a6e5-99bb0ef88f04" providerId="ADAL" clId="{1AAB3CAC-5895-49D4-AC65-CEF43E76FF67}" dt="2022-08-08T08:36:48.836" v="60" actId="478"/>
          <ac:spMkLst>
            <pc:docMk/>
            <pc:sldMk cId="2141602249" sldId="977"/>
            <ac:spMk id="39" creationId="{68F13F50-AF45-4A93-A4CE-032F283EB74A}"/>
          </ac:spMkLst>
        </pc:spChg>
        <pc:spChg chg="mod ord">
          <ac:chgData name="Federica Spatafora" userId="d41b080f-b244-4e0e-a6e5-99bb0ef88f04" providerId="ADAL" clId="{1AAB3CAC-5895-49D4-AC65-CEF43E76FF67}" dt="2022-08-08T08:37:31.872" v="80" actId="167"/>
          <ac:spMkLst>
            <pc:docMk/>
            <pc:sldMk cId="2141602249" sldId="977"/>
            <ac:spMk id="40" creationId="{860CEE73-0B39-4DF0-B076-8A8394D7AB8B}"/>
          </ac:spMkLst>
        </pc:spChg>
        <pc:spChg chg="mod ord">
          <ac:chgData name="Federica Spatafora" userId="d41b080f-b244-4e0e-a6e5-99bb0ef88f04" providerId="ADAL" clId="{1AAB3CAC-5895-49D4-AC65-CEF43E76FF67}" dt="2022-08-08T08:37:31.872" v="80" actId="167"/>
          <ac:spMkLst>
            <pc:docMk/>
            <pc:sldMk cId="2141602249" sldId="977"/>
            <ac:spMk id="41" creationId="{0CD539F8-5A20-43D1-920F-FDE61DE85A1B}"/>
          </ac:spMkLst>
        </pc:spChg>
        <pc:spChg chg="mod">
          <ac:chgData name="Federica Spatafora" userId="d41b080f-b244-4e0e-a6e5-99bb0ef88f04" providerId="ADAL" clId="{1AAB3CAC-5895-49D4-AC65-CEF43E76FF67}" dt="2022-08-08T08:34:50.904" v="50" actId="208"/>
          <ac:spMkLst>
            <pc:docMk/>
            <pc:sldMk cId="2141602249" sldId="977"/>
            <ac:spMk id="48" creationId="{235BED03-D9CB-4B52-B135-7FBE93AF2735}"/>
          </ac:spMkLst>
        </pc:spChg>
        <pc:spChg chg="del">
          <ac:chgData name="Federica Spatafora" userId="d41b080f-b244-4e0e-a6e5-99bb0ef88f04" providerId="ADAL" clId="{1AAB3CAC-5895-49D4-AC65-CEF43E76FF67}" dt="2022-08-08T08:36:40.194" v="56" actId="478"/>
          <ac:spMkLst>
            <pc:docMk/>
            <pc:sldMk cId="2141602249" sldId="977"/>
            <ac:spMk id="49" creationId="{48C4C5FF-7488-4012-A96B-F4277CA5263C}"/>
          </ac:spMkLst>
        </pc:spChg>
        <pc:spChg chg="add del">
          <ac:chgData name="Federica Spatafora" userId="d41b080f-b244-4e0e-a6e5-99bb0ef88f04" providerId="ADAL" clId="{1AAB3CAC-5895-49D4-AC65-CEF43E76FF67}" dt="2022-08-08T08:36:35.808" v="55" actId="478"/>
          <ac:spMkLst>
            <pc:docMk/>
            <pc:sldMk cId="2141602249" sldId="977"/>
            <ac:spMk id="50" creationId="{3B1F2D05-1038-4310-9731-DEDE11F31F9B}"/>
          </ac:spMkLst>
        </pc:spChg>
        <pc:spChg chg="del">
          <ac:chgData name="Federica Spatafora" userId="d41b080f-b244-4e0e-a6e5-99bb0ef88f04" providerId="ADAL" clId="{1AAB3CAC-5895-49D4-AC65-CEF43E76FF67}" dt="2022-08-08T08:36:45.666" v="58" actId="478"/>
          <ac:spMkLst>
            <pc:docMk/>
            <pc:sldMk cId="2141602249" sldId="977"/>
            <ac:spMk id="51" creationId="{77D8AFD6-A23F-45F9-9675-EC5674D6B32E}"/>
          </ac:spMkLst>
        </pc:spChg>
        <pc:spChg chg="mod ord">
          <ac:chgData name="Federica Spatafora" userId="d41b080f-b244-4e0e-a6e5-99bb0ef88f04" providerId="ADAL" clId="{1AAB3CAC-5895-49D4-AC65-CEF43E76FF67}" dt="2022-08-08T08:37:06.704" v="66" actId="167"/>
          <ac:spMkLst>
            <pc:docMk/>
            <pc:sldMk cId="2141602249" sldId="977"/>
            <ac:spMk id="52" creationId="{7731B519-3191-4290-ADDF-8C0B13CCF834}"/>
          </ac:spMkLst>
        </pc:spChg>
        <pc:spChg chg="mod">
          <ac:chgData name="Federica Spatafora" userId="d41b080f-b244-4e0e-a6e5-99bb0ef88f04" providerId="ADAL" clId="{1AAB3CAC-5895-49D4-AC65-CEF43E76FF67}" dt="2022-08-08T08:36:13.702" v="52" actId="207"/>
          <ac:spMkLst>
            <pc:docMk/>
            <pc:sldMk cId="2141602249" sldId="977"/>
            <ac:spMk id="53" creationId="{8A5767C7-34DB-4504-B716-47034BC2DE35}"/>
          </ac:spMkLst>
        </pc:spChg>
        <pc:spChg chg="add del">
          <ac:chgData name="Federica Spatafora" userId="d41b080f-b244-4e0e-a6e5-99bb0ef88f04" providerId="ADAL" clId="{1AAB3CAC-5895-49D4-AC65-CEF43E76FF67}" dt="2022-08-08T08:36:35.808" v="55" actId="478"/>
          <ac:spMkLst>
            <pc:docMk/>
            <pc:sldMk cId="2141602249" sldId="977"/>
            <ac:spMk id="54" creationId="{32AE6056-861D-4CE0-BEBD-8FE2465BE28E}"/>
          </ac:spMkLst>
        </pc:spChg>
        <pc:spChg chg="add del">
          <ac:chgData name="Federica Spatafora" userId="d41b080f-b244-4e0e-a6e5-99bb0ef88f04" providerId="ADAL" clId="{1AAB3CAC-5895-49D4-AC65-CEF43E76FF67}" dt="2022-08-08T08:36:35.808" v="55" actId="478"/>
          <ac:spMkLst>
            <pc:docMk/>
            <pc:sldMk cId="2141602249" sldId="977"/>
            <ac:spMk id="55" creationId="{9BDF20AA-5C99-4B6C-A27C-0BD438715879}"/>
          </ac:spMkLst>
        </pc:spChg>
        <pc:spChg chg="del">
          <ac:chgData name="Federica Spatafora" userId="d41b080f-b244-4e0e-a6e5-99bb0ef88f04" providerId="ADAL" clId="{1AAB3CAC-5895-49D4-AC65-CEF43E76FF67}" dt="2022-08-08T08:36:42.020" v="57" actId="478"/>
          <ac:spMkLst>
            <pc:docMk/>
            <pc:sldMk cId="2141602249" sldId="977"/>
            <ac:spMk id="56" creationId="{1B82A032-C86A-413F-8B7E-E5ED3C573EC9}"/>
          </ac:spMkLst>
        </pc:spChg>
        <pc:spChg chg="add del">
          <ac:chgData name="Federica Spatafora" userId="d41b080f-b244-4e0e-a6e5-99bb0ef88f04" providerId="ADAL" clId="{1AAB3CAC-5895-49D4-AC65-CEF43E76FF67}" dt="2022-08-08T08:36:35.808" v="55" actId="478"/>
          <ac:spMkLst>
            <pc:docMk/>
            <pc:sldMk cId="2141602249" sldId="977"/>
            <ac:spMk id="57" creationId="{00521CB0-0565-4221-8E04-250F41C37A92}"/>
          </ac:spMkLst>
        </pc:spChg>
        <pc:spChg chg="add del">
          <ac:chgData name="Federica Spatafora" userId="d41b080f-b244-4e0e-a6e5-99bb0ef88f04" providerId="ADAL" clId="{1AAB3CAC-5895-49D4-AC65-CEF43E76FF67}" dt="2022-08-08T08:36:35.808" v="55" actId="478"/>
          <ac:spMkLst>
            <pc:docMk/>
            <pc:sldMk cId="2141602249" sldId="977"/>
            <ac:spMk id="58" creationId="{B83C9480-15A0-4461-987A-F1FB57B2CD7E}"/>
          </ac:spMkLst>
        </pc:spChg>
        <pc:spChg chg="del">
          <ac:chgData name="Federica Spatafora" userId="d41b080f-b244-4e0e-a6e5-99bb0ef88f04" providerId="ADAL" clId="{1AAB3CAC-5895-49D4-AC65-CEF43E76FF67}" dt="2022-08-08T08:36:49.817" v="61" actId="478"/>
          <ac:spMkLst>
            <pc:docMk/>
            <pc:sldMk cId="2141602249" sldId="977"/>
            <ac:spMk id="63" creationId="{7D87CFF3-5C0A-42AB-AFFC-9D9C9FE09256}"/>
          </ac:spMkLst>
        </pc:spChg>
        <pc:spChg chg="del">
          <ac:chgData name="Federica Spatafora" userId="d41b080f-b244-4e0e-a6e5-99bb0ef88f04" providerId="ADAL" clId="{1AAB3CAC-5895-49D4-AC65-CEF43E76FF67}" dt="2022-08-08T08:36:53.740" v="64" actId="478"/>
          <ac:spMkLst>
            <pc:docMk/>
            <pc:sldMk cId="2141602249" sldId="977"/>
            <ac:spMk id="65" creationId="{89E451C0-400F-47EB-88BC-7F05DA72D5C0}"/>
          </ac:spMkLst>
        </pc:spChg>
        <pc:spChg chg="del">
          <ac:chgData name="Federica Spatafora" userId="d41b080f-b244-4e0e-a6e5-99bb0ef88f04" providerId="ADAL" clId="{1AAB3CAC-5895-49D4-AC65-CEF43E76FF67}" dt="2022-08-08T08:36:52.187" v="62" actId="478"/>
          <ac:spMkLst>
            <pc:docMk/>
            <pc:sldMk cId="2141602249" sldId="977"/>
            <ac:spMk id="66" creationId="{EE8D46D3-9D76-4CB2-A22E-9938B257A207}"/>
          </ac:spMkLst>
        </pc:spChg>
        <pc:spChg chg="del">
          <ac:chgData name="Federica Spatafora" userId="d41b080f-b244-4e0e-a6e5-99bb0ef88f04" providerId="ADAL" clId="{1AAB3CAC-5895-49D4-AC65-CEF43E76FF67}" dt="2022-08-08T08:36:52.997" v="63" actId="478"/>
          <ac:spMkLst>
            <pc:docMk/>
            <pc:sldMk cId="2141602249" sldId="977"/>
            <ac:spMk id="67" creationId="{D7D81CDE-072A-4235-8A19-98A030F96E1F}"/>
          </ac:spMkLst>
        </pc:spChg>
        <pc:spChg chg="add mod">
          <ac:chgData name="Federica Spatafora" userId="d41b080f-b244-4e0e-a6e5-99bb0ef88f04" providerId="ADAL" clId="{1AAB3CAC-5895-49D4-AC65-CEF43E76FF67}" dt="2022-08-08T08:37:10.853" v="67" actId="571"/>
          <ac:spMkLst>
            <pc:docMk/>
            <pc:sldMk cId="2141602249" sldId="977"/>
            <ac:spMk id="71" creationId="{9D26E445-7275-4688-97BC-09F077C0D557}"/>
          </ac:spMkLst>
        </pc:spChg>
        <pc:spChg chg="add mod">
          <ac:chgData name="Federica Spatafora" userId="d41b080f-b244-4e0e-a6e5-99bb0ef88f04" providerId="ADAL" clId="{1AAB3CAC-5895-49D4-AC65-CEF43E76FF67}" dt="2022-08-08T08:37:10.853" v="67" actId="571"/>
          <ac:spMkLst>
            <pc:docMk/>
            <pc:sldMk cId="2141602249" sldId="977"/>
            <ac:spMk id="72" creationId="{5A7D08FC-77D9-4482-8CD4-46907655AFEB}"/>
          </ac:spMkLst>
        </pc:spChg>
        <pc:spChg chg="add mod">
          <ac:chgData name="Federica Spatafora" userId="d41b080f-b244-4e0e-a6e5-99bb0ef88f04" providerId="ADAL" clId="{1AAB3CAC-5895-49D4-AC65-CEF43E76FF67}" dt="2022-08-08T08:37:10.853" v="67" actId="571"/>
          <ac:spMkLst>
            <pc:docMk/>
            <pc:sldMk cId="2141602249" sldId="977"/>
            <ac:spMk id="73" creationId="{CF8F85A9-8044-4157-9D1C-3451E4520C63}"/>
          </ac:spMkLst>
        </pc:spChg>
        <pc:spChg chg="add mod">
          <ac:chgData name="Federica Spatafora" userId="d41b080f-b244-4e0e-a6e5-99bb0ef88f04" providerId="ADAL" clId="{1AAB3CAC-5895-49D4-AC65-CEF43E76FF67}" dt="2022-08-08T08:37:14.010" v="68" actId="571"/>
          <ac:spMkLst>
            <pc:docMk/>
            <pc:sldMk cId="2141602249" sldId="977"/>
            <ac:spMk id="74" creationId="{E7649DCF-64CF-41B3-9F79-DE5D39D25AB5}"/>
          </ac:spMkLst>
        </pc:spChg>
        <pc:spChg chg="add mod">
          <ac:chgData name="Federica Spatafora" userId="d41b080f-b244-4e0e-a6e5-99bb0ef88f04" providerId="ADAL" clId="{1AAB3CAC-5895-49D4-AC65-CEF43E76FF67}" dt="2022-08-08T08:37:14.010" v="68" actId="571"/>
          <ac:spMkLst>
            <pc:docMk/>
            <pc:sldMk cId="2141602249" sldId="977"/>
            <ac:spMk id="75" creationId="{1020EBCD-E8AC-424F-BB0A-D1F3D8F389C1}"/>
          </ac:spMkLst>
        </pc:spChg>
        <pc:spChg chg="add mod">
          <ac:chgData name="Federica Spatafora" userId="d41b080f-b244-4e0e-a6e5-99bb0ef88f04" providerId="ADAL" clId="{1AAB3CAC-5895-49D4-AC65-CEF43E76FF67}" dt="2022-08-08T08:37:14.010" v="68" actId="571"/>
          <ac:spMkLst>
            <pc:docMk/>
            <pc:sldMk cId="2141602249" sldId="977"/>
            <ac:spMk id="76" creationId="{40D44156-FF08-46A9-B059-15C769833C90}"/>
          </ac:spMkLst>
        </pc:spChg>
        <pc:spChg chg="add mod">
          <ac:chgData name="Federica Spatafora" userId="d41b080f-b244-4e0e-a6e5-99bb0ef88f04" providerId="ADAL" clId="{1AAB3CAC-5895-49D4-AC65-CEF43E76FF67}" dt="2022-08-08T08:37:17.513" v="69" actId="571"/>
          <ac:spMkLst>
            <pc:docMk/>
            <pc:sldMk cId="2141602249" sldId="977"/>
            <ac:spMk id="77" creationId="{C18F8A76-2CB9-4AB7-A207-597FE6A354CA}"/>
          </ac:spMkLst>
        </pc:spChg>
        <pc:spChg chg="add mod">
          <ac:chgData name="Federica Spatafora" userId="d41b080f-b244-4e0e-a6e5-99bb0ef88f04" providerId="ADAL" clId="{1AAB3CAC-5895-49D4-AC65-CEF43E76FF67}" dt="2022-08-08T08:37:17.513" v="69" actId="571"/>
          <ac:spMkLst>
            <pc:docMk/>
            <pc:sldMk cId="2141602249" sldId="977"/>
            <ac:spMk id="78" creationId="{0DFEA5AA-372E-45AB-B30F-DDCEE67B9FEF}"/>
          </ac:spMkLst>
        </pc:spChg>
        <pc:spChg chg="add mod">
          <ac:chgData name="Federica Spatafora" userId="d41b080f-b244-4e0e-a6e5-99bb0ef88f04" providerId="ADAL" clId="{1AAB3CAC-5895-49D4-AC65-CEF43E76FF67}" dt="2022-08-08T08:37:17.513" v="69" actId="571"/>
          <ac:spMkLst>
            <pc:docMk/>
            <pc:sldMk cId="2141602249" sldId="977"/>
            <ac:spMk id="79" creationId="{B8A7E79D-26D9-4596-8DED-716CB744E3E0}"/>
          </ac:spMkLst>
        </pc:spChg>
        <pc:spChg chg="add mod">
          <ac:chgData name="Federica Spatafora" userId="d41b080f-b244-4e0e-a6e5-99bb0ef88f04" providerId="ADAL" clId="{1AAB3CAC-5895-49D4-AC65-CEF43E76FF67}" dt="2022-08-08T08:37:22.665" v="70" actId="571"/>
          <ac:spMkLst>
            <pc:docMk/>
            <pc:sldMk cId="2141602249" sldId="977"/>
            <ac:spMk id="80" creationId="{4FAD3A4D-39B9-4B80-84EC-1AD39D572A13}"/>
          </ac:spMkLst>
        </pc:spChg>
        <pc:spChg chg="add mod">
          <ac:chgData name="Federica Spatafora" userId="d41b080f-b244-4e0e-a6e5-99bb0ef88f04" providerId="ADAL" clId="{1AAB3CAC-5895-49D4-AC65-CEF43E76FF67}" dt="2022-08-08T08:37:49.276" v="87" actId="1076"/>
          <ac:spMkLst>
            <pc:docMk/>
            <pc:sldMk cId="2141602249" sldId="977"/>
            <ac:spMk id="81" creationId="{0E5E6C4C-54BA-432E-B2A8-D509FED43FCE}"/>
          </ac:spMkLst>
        </pc:spChg>
        <pc:spChg chg="add mod">
          <ac:chgData name="Federica Spatafora" userId="d41b080f-b244-4e0e-a6e5-99bb0ef88f04" providerId="ADAL" clId="{1AAB3CAC-5895-49D4-AC65-CEF43E76FF67}" dt="2022-08-08T08:37:49.276" v="87" actId="1076"/>
          <ac:spMkLst>
            <pc:docMk/>
            <pc:sldMk cId="2141602249" sldId="977"/>
            <ac:spMk id="82" creationId="{E3E328BD-1461-4971-BFBC-D211A3B8DD4F}"/>
          </ac:spMkLst>
        </pc:spChg>
        <pc:spChg chg="add mod">
          <ac:chgData name="Federica Spatafora" userId="d41b080f-b244-4e0e-a6e5-99bb0ef88f04" providerId="ADAL" clId="{1AAB3CAC-5895-49D4-AC65-CEF43E76FF67}" dt="2022-08-08T08:37:49.276" v="87" actId="1076"/>
          <ac:spMkLst>
            <pc:docMk/>
            <pc:sldMk cId="2141602249" sldId="977"/>
            <ac:spMk id="83" creationId="{A1AF2F58-6CA2-4B7C-8362-12F3809B18B4}"/>
          </ac:spMkLst>
        </pc:spChg>
        <pc:spChg chg="add mod">
          <ac:chgData name="Federica Spatafora" userId="d41b080f-b244-4e0e-a6e5-99bb0ef88f04" providerId="ADAL" clId="{1AAB3CAC-5895-49D4-AC65-CEF43E76FF67}" dt="2022-08-08T08:37:56.706" v="89" actId="948"/>
          <ac:spMkLst>
            <pc:docMk/>
            <pc:sldMk cId="2141602249" sldId="977"/>
            <ac:spMk id="84" creationId="{059FF3B9-4D02-4CEC-8725-7DFCB4E175E3}"/>
          </ac:spMkLst>
        </pc:spChg>
        <pc:spChg chg="add mod">
          <ac:chgData name="Federica Spatafora" userId="d41b080f-b244-4e0e-a6e5-99bb0ef88f04" providerId="ADAL" clId="{1AAB3CAC-5895-49D4-AC65-CEF43E76FF67}" dt="2022-08-08T08:37:56.706" v="89" actId="948"/>
          <ac:spMkLst>
            <pc:docMk/>
            <pc:sldMk cId="2141602249" sldId="977"/>
            <ac:spMk id="85" creationId="{82C43E73-168E-4DCE-9F23-CDF8FDE89E95}"/>
          </ac:spMkLst>
        </pc:spChg>
        <pc:spChg chg="add mod">
          <ac:chgData name="Federica Spatafora" userId="d41b080f-b244-4e0e-a6e5-99bb0ef88f04" providerId="ADAL" clId="{1AAB3CAC-5895-49D4-AC65-CEF43E76FF67}" dt="2022-08-08T08:37:56.706" v="89" actId="948"/>
          <ac:spMkLst>
            <pc:docMk/>
            <pc:sldMk cId="2141602249" sldId="977"/>
            <ac:spMk id="86" creationId="{FCBDD116-D75C-4B42-A78F-4C7DF1111AC2}"/>
          </ac:spMkLst>
        </pc:spChg>
        <pc:spChg chg="add mod">
          <ac:chgData name="Federica Spatafora" userId="d41b080f-b244-4e0e-a6e5-99bb0ef88f04" providerId="ADAL" clId="{1AAB3CAC-5895-49D4-AC65-CEF43E76FF67}" dt="2022-08-08T08:38:01.488" v="90" actId="571"/>
          <ac:spMkLst>
            <pc:docMk/>
            <pc:sldMk cId="2141602249" sldId="977"/>
            <ac:spMk id="87" creationId="{BFE6F1B8-B26C-4209-94CB-ED58CC5E0D8F}"/>
          </ac:spMkLst>
        </pc:spChg>
        <pc:picChg chg="add del">
          <ac:chgData name="Federica Spatafora" userId="d41b080f-b244-4e0e-a6e5-99bb0ef88f04" providerId="ADAL" clId="{1AAB3CAC-5895-49D4-AC65-CEF43E76FF67}" dt="2022-08-08T08:36:30.157" v="54" actId="478"/>
          <ac:picMkLst>
            <pc:docMk/>
            <pc:sldMk cId="2141602249" sldId="977"/>
            <ac:picMk id="61" creationId="{0DFA3B45-50BA-4DC4-BF9B-ECBCA8D84942}"/>
          </ac:picMkLst>
        </pc:picChg>
        <pc:picChg chg="mod">
          <ac:chgData name="Federica Spatafora" userId="d41b080f-b244-4e0e-a6e5-99bb0ef88f04" providerId="ADAL" clId="{1AAB3CAC-5895-49D4-AC65-CEF43E76FF67}" dt="2022-08-08T08:37:35.341" v="85" actId="1037"/>
          <ac:picMkLst>
            <pc:docMk/>
            <pc:sldMk cId="2141602249" sldId="977"/>
            <ac:picMk id="62" creationId="{5362BAFD-3A29-4A78-9F40-A6382CFB43D8}"/>
          </ac:picMkLst>
        </pc:picChg>
      </pc:sldChg>
      <pc:sldChg chg="delSp modSp add mod modTransition addCm">
        <pc:chgData name="Federica Spatafora" userId="d41b080f-b244-4e0e-a6e5-99bb0ef88f04" providerId="ADAL" clId="{1AAB3CAC-5895-49D4-AC65-CEF43E76FF67}" dt="2022-08-08T08:40:10.600" v="116" actId="1076"/>
        <pc:sldMkLst>
          <pc:docMk/>
          <pc:sldMk cId="4281273945" sldId="1006"/>
        </pc:sldMkLst>
        <pc:spChg chg="mod">
          <ac:chgData name="Federica Spatafora" userId="d41b080f-b244-4e0e-a6e5-99bb0ef88f04" providerId="ADAL" clId="{1AAB3CAC-5895-49D4-AC65-CEF43E76FF67}" dt="2022-08-08T08:39:21.722" v="101" actId="1076"/>
          <ac:spMkLst>
            <pc:docMk/>
            <pc:sldMk cId="4281273945" sldId="1006"/>
            <ac:spMk id="7" creationId="{A052AEC1-4F67-4BAE-87D5-BB19318F46AD}"/>
          </ac:spMkLst>
        </pc:spChg>
        <pc:spChg chg="mod">
          <ac:chgData name="Federica Spatafora" userId="d41b080f-b244-4e0e-a6e5-99bb0ef88f04" providerId="ADAL" clId="{1AAB3CAC-5895-49D4-AC65-CEF43E76FF67}" dt="2022-08-08T08:39:01.530" v="99" actId="1076"/>
          <ac:spMkLst>
            <pc:docMk/>
            <pc:sldMk cId="4281273945" sldId="1006"/>
            <ac:spMk id="8" creationId="{5AD39163-1C05-4863-B485-9FAD07A00833}"/>
          </ac:spMkLst>
        </pc:spChg>
        <pc:spChg chg="mod">
          <ac:chgData name="Federica Spatafora" userId="d41b080f-b244-4e0e-a6e5-99bb0ef88f04" providerId="ADAL" clId="{1AAB3CAC-5895-49D4-AC65-CEF43E76FF67}" dt="2022-08-08T08:40:04.919" v="115" actId="1076"/>
          <ac:spMkLst>
            <pc:docMk/>
            <pc:sldMk cId="4281273945" sldId="1006"/>
            <ac:spMk id="9" creationId="{3789E75A-C1E4-4793-A088-745F34CEC236}"/>
          </ac:spMkLst>
        </pc:spChg>
        <pc:spChg chg="mod">
          <ac:chgData name="Federica Spatafora" userId="d41b080f-b244-4e0e-a6e5-99bb0ef88f04" providerId="ADAL" clId="{1AAB3CAC-5895-49D4-AC65-CEF43E76FF67}" dt="2022-08-08T08:39:56.259" v="113" actId="1076"/>
          <ac:spMkLst>
            <pc:docMk/>
            <pc:sldMk cId="4281273945" sldId="1006"/>
            <ac:spMk id="21" creationId="{5575D24E-AC11-45F9-B42E-C4DEE9E56269}"/>
          </ac:spMkLst>
        </pc:spChg>
        <pc:spChg chg="mod">
          <ac:chgData name="Federica Spatafora" userId="d41b080f-b244-4e0e-a6e5-99bb0ef88f04" providerId="ADAL" clId="{1AAB3CAC-5895-49D4-AC65-CEF43E76FF67}" dt="2022-08-08T08:40:10.600" v="116" actId="1076"/>
          <ac:spMkLst>
            <pc:docMk/>
            <pc:sldMk cId="4281273945" sldId="1006"/>
            <ac:spMk id="26" creationId="{B18BACA5-8CEE-482B-89EA-49F6267DF5C8}"/>
          </ac:spMkLst>
        </pc:spChg>
        <pc:spChg chg="mod">
          <ac:chgData name="Federica Spatafora" userId="d41b080f-b244-4e0e-a6e5-99bb0ef88f04" providerId="ADAL" clId="{1AAB3CAC-5895-49D4-AC65-CEF43E76FF67}" dt="2022-08-08T08:39:01.530" v="99" actId="1076"/>
          <ac:spMkLst>
            <pc:docMk/>
            <pc:sldMk cId="4281273945" sldId="1006"/>
            <ac:spMk id="27" creationId="{7E11FD60-1DD2-49E9-8247-3761441D7A12}"/>
          </ac:spMkLst>
        </pc:spChg>
        <pc:spChg chg="mod">
          <ac:chgData name="Federica Spatafora" userId="d41b080f-b244-4e0e-a6e5-99bb0ef88f04" providerId="ADAL" clId="{1AAB3CAC-5895-49D4-AC65-CEF43E76FF67}" dt="2022-08-08T08:39:56.259" v="113" actId="1076"/>
          <ac:spMkLst>
            <pc:docMk/>
            <pc:sldMk cId="4281273945" sldId="1006"/>
            <ac:spMk id="29" creationId="{2E23BC65-C02B-46C5-A934-F9DAB12794E8}"/>
          </ac:spMkLst>
        </pc:spChg>
        <pc:spChg chg="mod">
          <ac:chgData name="Federica Spatafora" userId="d41b080f-b244-4e0e-a6e5-99bb0ef88f04" providerId="ADAL" clId="{1AAB3CAC-5895-49D4-AC65-CEF43E76FF67}" dt="2022-08-08T08:39:01.530" v="99" actId="1076"/>
          <ac:spMkLst>
            <pc:docMk/>
            <pc:sldMk cId="4281273945" sldId="1006"/>
            <ac:spMk id="33" creationId="{E261A784-7FC9-40F1-B926-DC0C29DE15FF}"/>
          </ac:spMkLst>
        </pc:spChg>
        <pc:spChg chg="mod">
          <ac:chgData name="Federica Spatafora" userId="d41b080f-b244-4e0e-a6e5-99bb0ef88f04" providerId="ADAL" clId="{1AAB3CAC-5895-49D4-AC65-CEF43E76FF67}" dt="2022-08-08T08:39:56.259" v="113" actId="1076"/>
          <ac:spMkLst>
            <pc:docMk/>
            <pc:sldMk cId="4281273945" sldId="1006"/>
            <ac:spMk id="34" creationId="{9D9D35DC-C1A9-4B83-BD49-D3DF3F199F09}"/>
          </ac:spMkLst>
        </pc:spChg>
        <pc:spChg chg="mod">
          <ac:chgData name="Federica Spatafora" userId="d41b080f-b244-4e0e-a6e5-99bb0ef88f04" providerId="ADAL" clId="{1AAB3CAC-5895-49D4-AC65-CEF43E76FF67}" dt="2022-08-08T08:39:01.530" v="99" actId="1076"/>
          <ac:spMkLst>
            <pc:docMk/>
            <pc:sldMk cId="4281273945" sldId="1006"/>
            <ac:spMk id="35" creationId="{EDFA2F6E-DB72-41B3-8CE1-21A8FBC4DC8C}"/>
          </ac:spMkLst>
        </pc:spChg>
        <pc:spChg chg="del">
          <ac:chgData name="Federica Spatafora" userId="d41b080f-b244-4e0e-a6e5-99bb0ef88f04" providerId="ADAL" clId="{1AAB3CAC-5895-49D4-AC65-CEF43E76FF67}" dt="2022-08-08T08:38:29.320" v="92" actId="478"/>
          <ac:spMkLst>
            <pc:docMk/>
            <pc:sldMk cId="4281273945" sldId="1006"/>
            <ac:spMk id="38" creationId="{5F51EC31-5F5A-4AA8-8EFA-9580F6466460}"/>
          </ac:spMkLst>
        </pc:spChg>
        <pc:spChg chg="del">
          <ac:chgData name="Federica Spatafora" userId="d41b080f-b244-4e0e-a6e5-99bb0ef88f04" providerId="ADAL" clId="{1AAB3CAC-5895-49D4-AC65-CEF43E76FF67}" dt="2022-08-08T08:38:29.320" v="92" actId="478"/>
          <ac:spMkLst>
            <pc:docMk/>
            <pc:sldMk cId="4281273945" sldId="1006"/>
            <ac:spMk id="39" creationId="{0E371174-0E6A-4520-B4FB-722396A53D83}"/>
          </ac:spMkLst>
        </pc:spChg>
        <pc:spChg chg="mod">
          <ac:chgData name="Federica Spatafora" userId="d41b080f-b244-4e0e-a6e5-99bb0ef88f04" providerId="ADAL" clId="{1AAB3CAC-5895-49D4-AC65-CEF43E76FF67}" dt="2022-08-08T08:39:56.259" v="113" actId="1076"/>
          <ac:spMkLst>
            <pc:docMk/>
            <pc:sldMk cId="4281273945" sldId="1006"/>
            <ac:spMk id="40" creationId="{9C247A2F-6DAC-411C-9E32-A2D9C39148C9}"/>
          </ac:spMkLst>
        </pc:spChg>
        <pc:spChg chg="del">
          <ac:chgData name="Federica Spatafora" userId="d41b080f-b244-4e0e-a6e5-99bb0ef88f04" providerId="ADAL" clId="{1AAB3CAC-5895-49D4-AC65-CEF43E76FF67}" dt="2022-08-08T08:38:29.320" v="92" actId="478"/>
          <ac:spMkLst>
            <pc:docMk/>
            <pc:sldMk cId="4281273945" sldId="1006"/>
            <ac:spMk id="41" creationId="{517553D7-71E3-47DF-B67B-5E0E773F6FBA}"/>
          </ac:spMkLst>
        </pc:spChg>
        <pc:spChg chg="del">
          <ac:chgData name="Federica Spatafora" userId="d41b080f-b244-4e0e-a6e5-99bb0ef88f04" providerId="ADAL" clId="{1AAB3CAC-5895-49D4-AC65-CEF43E76FF67}" dt="2022-08-08T08:38:29.320" v="92" actId="478"/>
          <ac:spMkLst>
            <pc:docMk/>
            <pc:sldMk cId="4281273945" sldId="1006"/>
            <ac:spMk id="42" creationId="{A254E3B9-0EC2-4EAC-880D-FFDCB22F244F}"/>
          </ac:spMkLst>
        </pc:spChg>
        <pc:spChg chg="del">
          <ac:chgData name="Federica Spatafora" userId="d41b080f-b244-4e0e-a6e5-99bb0ef88f04" providerId="ADAL" clId="{1AAB3CAC-5895-49D4-AC65-CEF43E76FF67}" dt="2022-08-08T08:38:29.320" v="92" actId="478"/>
          <ac:spMkLst>
            <pc:docMk/>
            <pc:sldMk cId="4281273945" sldId="1006"/>
            <ac:spMk id="43" creationId="{F6A8336E-3B67-4567-ADE5-A5ACCA6B8518}"/>
          </ac:spMkLst>
        </pc:spChg>
        <pc:spChg chg="mod">
          <ac:chgData name="Federica Spatafora" userId="d41b080f-b244-4e0e-a6e5-99bb0ef88f04" providerId="ADAL" clId="{1AAB3CAC-5895-49D4-AC65-CEF43E76FF67}" dt="2022-08-08T08:39:56.259" v="113" actId="1076"/>
          <ac:spMkLst>
            <pc:docMk/>
            <pc:sldMk cId="4281273945" sldId="1006"/>
            <ac:spMk id="45" creationId="{F3B537D6-E929-41ED-AC08-EEF74EACE408}"/>
          </ac:spMkLst>
        </pc:spChg>
        <pc:spChg chg="mod">
          <ac:chgData name="Federica Spatafora" userId="d41b080f-b244-4e0e-a6e5-99bb0ef88f04" providerId="ADAL" clId="{1AAB3CAC-5895-49D4-AC65-CEF43E76FF67}" dt="2022-08-08T08:39:56.259" v="113" actId="1076"/>
          <ac:spMkLst>
            <pc:docMk/>
            <pc:sldMk cId="4281273945" sldId="1006"/>
            <ac:spMk id="47" creationId="{25E98C73-14A8-460C-A97C-1A00F9540580}"/>
          </ac:spMkLst>
        </pc:spChg>
        <pc:spChg chg="del">
          <ac:chgData name="Federica Spatafora" userId="d41b080f-b244-4e0e-a6e5-99bb0ef88f04" providerId="ADAL" clId="{1AAB3CAC-5895-49D4-AC65-CEF43E76FF67}" dt="2022-08-08T08:38:29.320" v="92" actId="478"/>
          <ac:spMkLst>
            <pc:docMk/>
            <pc:sldMk cId="4281273945" sldId="1006"/>
            <ac:spMk id="48" creationId="{476B65A2-9B1E-4C5E-9136-A0EBB35E2AA3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50" creationId="{7F641B4B-3E14-4116-B5D9-1377B7D8FC32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55" creationId="{1ACBAF92-3973-42E1-B50C-302FE9AB315D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56" creationId="{1E1B5857-9A8E-4FA3-A544-6305D0DE6C59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57" creationId="{917C79D9-1E9D-4564-AE9D-45A8D23F73AE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58" creationId="{78970108-6AE0-4A2A-930A-B9FD05DA2839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60" creationId="{5B40E6B5-2A67-4DAF-9991-C311AE65A1E8}"/>
          </ac:spMkLst>
        </pc:spChg>
        <pc:spChg chg="del">
          <ac:chgData name="Federica Spatafora" userId="d41b080f-b244-4e0e-a6e5-99bb0ef88f04" providerId="ADAL" clId="{1AAB3CAC-5895-49D4-AC65-CEF43E76FF67}" dt="2022-08-08T08:38:43.493" v="94" actId="478"/>
          <ac:spMkLst>
            <pc:docMk/>
            <pc:sldMk cId="4281273945" sldId="1006"/>
            <ac:spMk id="61" creationId="{7655247C-43F8-4935-BEA1-0F68AADB820A}"/>
          </ac:spMkLst>
        </pc:spChg>
        <pc:cxnChg chg="mod">
          <ac:chgData name="Federica Spatafora" userId="d41b080f-b244-4e0e-a6e5-99bb0ef88f04" providerId="ADAL" clId="{1AAB3CAC-5895-49D4-AC65-CEF43E76FF67}" dt="2022-08-08T08:39:12.001" v="100" actId="14100"/>
          <ac:cxnSpMkLst>
            <pc:docMk/>
            <pc:sldMk cId="4281273945" sldId="1006"/>
            <ac:cxnSpMk id="3" creationId="{3106A236-4ABC-4AB4-8631-3258D9813A7D}"/>
          </ac:cxnSpMkLst>
        </pc:cxnChg>
        <pc:cxnChg chg="mod">
          <ac:chgData name="Federica Spatafora" userId="d41b080f-b244-4e0e-a6e5-99bb0ef88f04" providerId="ADAL" clId="{1AAB3CAC-5895-49D4-AC65-CEF43E76FF67}" dt="2022-08-08T08:39:29.864" v="103" actId="14100"/>
          <ac:cxnSpMkLst>
            <pc:docMk/>
            <pc:sldMk cId="4281273945" sldId="1006"/>
            <ac:cxnSpMk id="12" creationId="{0CF79C83-2969-437D-8457-42C37CF31AA3}"/>
          </ac:cxnSpMkLst>
        </pc:cxnChg>
        <pc:cxnChg chg="mod">
          <ac:chgData name="Federica Spatafora" userId="d41b080f-b244-4e0e-a6e5-99bb0ef88f04" providerId="ADAL" clId="{1AAB3CAC-5895-49D4-AC65-CEF43E76FF67}" dt="2022-08-08T08:40:02.440" v="114" actId="14100"/>
          <ac:cxnSpMkLst>
            <pc:docMk/>
            <pc:sldMk cId="4281273945" sldId="1006"/>
            <ac:cxnSpMk id="13" creationId="{A188A635-BF21-47AE-95F4-89751A711833}"/>
          </ac:cxnSpMkLst>
        </pc:cxnChg>
        <pc:cxnChg chg="mod">
          <ac:chgData name="Federica Spatafora" userId="d41b080f-b244-4e0e-a6e5-99bb0ef88f04" providerId="ADAL" clId="{1AAB3CAC-5895-49D4-AC65-CEF43E76FF67}" dt="2022-08-08T08:39:56.259" v="113" actId="1076"/>
          <ac:cxnSpMkLst>
            <pc:docMk/>
            <pc:sldMk cId="4281273945" sldId="1006"/>
            <ac:cxnSpMk id="24" creationId="{02B5C3E3-93B8-4518-A632-A64C4408C06F}"/>
          </ac:cxnSpMkLst>
        </pc:cxnChg>
        <pc:cxnChg chg="del mod">
          <ac:chgData name="Federica Spatafora" userId="d41b080f-b244-4e0e-a6e5-99bb0ef88f04" providerId="ADAL" clId="{1AAB3CAC-5895-49D4-AC65-CEF43E76FF67}" dt="2022-08-08T08:38:32.580" v="93" actId="478"/>
          <ac:cxnSpMkLst>
            <pc:docMk/>
            <pc:sldMk cId="4281273945" sldId="1006"/>
            <ac:cxnSpMk id="44" creationId="{A06CA1D0-2427-4E84-9DC2-EBF61B7818C2}"/>
          </ac:cxnSpMkLst>
        </pc:cxnChg>
        <pc:cxnChg chg="del mod">
          <ac:chgData name="Federica Spatafora" userId="d41b080f-b244-4e0e-a6e5-99bb0ef88f04" providerId="ADAL" clId="{1AAB3CAC-5895-49D4-AC65-CEF43E76FF67}" dt="2022-08-08T08:38:43.493" v="94" actId="478"/>
          <ac:cxnSpMkLst>
            <pc:docMk/>
            <pc:sldMk cId="4281273945" sldId="1006"/>
            <ac:cxnSpMk id="51" creationId="{C1A8E639-B804-4CD8-8F9E-08D93B27747E}"/>
          </ac:cxnSpMkLst>
        </pc:cxnChg>
      </pc:sldChg>
      <pc:sldChg chg="add ord">
        <pc:chgData name="Federica Spatafora" userId="d41b080f-b244-4e0e-a6e5-99bb0ef88f04" providerId="ADAL" clId="{1AAB3CAC-5895-49D4-AC65-CEF43E76FF67}" dt="2022-08-08T08:44:02.402" v="139"/>
        <pc:sldMkLst>
          <pc:docMk/>
          <pc:sldMk cId="2690130932" sldId="1007"/>
        </pc:sldMkLst>
      </pc:sldChg>
    </pc:docChg>
  </pc:docChgLst>
  <pc:docChgLst>
    <pc:chgData name="Vasant Vohra" userId="5b3e34c0-8833-40cd-8209-2f1031894239" providerId="ADAL" clId="{22652B1A-FF10-B740-B162-BEFA068695E6}"/>
    <pc:docChg chg="undo custSel modSld">
      <pc:chgData name="Vasant Vohra" userId="5b3e34c0-8833-40cd-8209-2f1031894239" providerId="ADAL" clId="{22652B1A-FF10-B740-B162-BEFA068695E6}" dt="2022-08-10T11:13:26.420" v="30" actId="14100"/>
      <pc:docMkLst>
        <pc:docMk/>
      </pc:docMkLst>
      <pc:sldChg chg="modSp mod">
        <pc:chgData name="Vasant Vohra" userId="5b3e34c0-8833-40cd-8209-2f1031894239" providerId="ADAL" clId="{22652B1A-FF10-B740-B162-BEFA068695E6}" dt="2022-08-10T11:10:45.275" v="29" actId="14100"/>
        <pc:sldMkLst>
          <pc:docMk/>
          <pc:sldMk cId="0" sldId="257"/>
        </pc:sldMkLst>
        <pc:picChg chg="mod">
          <ac:chgData name="Vasant Vohra" userId="5b3e34c0-8833-40cd-8209-2f1031894239" providerId="ADAL" clId="{22652B1A-FF10-B740-B162-BEFA068695E6}" dt="2022-08-10T11:10:45.275" v="29" actId="14100"/>
          <ac:picMkLst>
            <pc:docMk/>
            <pc:sldMk cId="0" sldId="257"/>
            <ac:picMk id="77" creationId="{00000000-0000-0000-0000-000000000000}"/>
          </ac:picMkLst>
        </pc:picChg>
      </pc:sldChg>
      <pc:sldChg chg="modSp mod">
        <pc:chgData name="Vasant Vohra" userId="5b3e34c0-8833-40cd-8209-2f1031894239" providerId="ADAL" clId="{22652B1A-FF10-B740-B162-BEFA068695E6}" dt="2022-08-10T11:10:44.781" v="28" actId="1076"/>
        <pc:sldMkLst>
          <pc:docMk/>
          <pc:sldMk cId="0" sldId="258"/>
        </pc:sldMkLst>
        <pc:spChg chg="mod">
          <ac:chgData name="Vasant Vohra" userId="5b3e34c0-8833-40cd-8209-2f1031894239" providerId="ADAL" clId="{22652B1A-FF10-B740-B162-BEFA068695E6}" dt="2022-08-10T11:10:43.593" v="26" actId="20577"/>
          <ac:spMkLst>
            <pc:docMk/>
            <pc:sldMk cId="0" sldId="258"/>
            <ac:spMk id="89" creationId="{00000000-0000-0000-0000-000000000000}"/>
          </ac:spMkLst>
        </pc:spChg>
        <pc:picChg chg="mod">
          <ac:chgData name="Vasant Vohra" userId="5b3e34c0-8833-40cd-8209-2f1031894239" providerId="ADAL" clId="{22652B1A-FF10-B740-B162-BEFA068695E6}" dt="2022-08-10T11:10:44.781" v="28" actId="1076"/>
          <ac:picMkLst>
            <pc:docMk/>
            <pc:sldMk cId="0" sldId="258"/>
            <ac:picMk id="88" creationId="{00000000-0000-0000-0000-000000000000}"/>
          </ac:picMkLst>
        </pc:picChg>
      </pc:sldChg>
      <pc:sldChg chg="modSp mod">
        <pc:chgData name="Vasant Vohra" userId="5b3e34c0-8833-40cd-8209-2f1031894239" providerId="ADAL" clId="{22652B1A-FF10-B740-B162-BEFA068695E6}" dt="2022-08-10T09:26:52.459" v="13" actId="255"/>
        <pc:sldMkLst>
          <pc:docMk/>
          <pc:sldMk cId="2762899533" sldId="1009"/>
        </pc:sldMkLst>
        <pc:spChg chg="mod">
          <ac:chgData name="Vasant Vohra" userId="5b3e34c0-8833-40cd-8209-2f1031894239" providerId="ADAL" clId="{22652B1A-FF10-B740-B162-BEFA068695E6}" dt="2022-08-10T09:26:52.459" v="13" actId="255"/>
          <ac:spMkLst>
            <pc:docMk/>
            <pc:sldMk cId="2762899533" sldId="1009"/>
            <ac:spMk id="2" creationId="{DD673A78-BF75-6971-FB33-426C8EC8EF0C}"/>
          </ac:spMkLst>
        </pc:spChg>
      </pc:sldChg>
      <pc:sldChg chg="modSp mod">
        <pc:chgData name="Vasant Vohra" userId="5b3e34c0-8833-40cd-8209-2f1031894239" providerId="ADAL" clId="{22652B1A-FF10-B740-B162-BEFA068695E6}" dt="2022-08-10T11:13:26.420" v="30" actId="14100"/>
        <pc:sldMkLst>
          <pc:docMk/>
          <pc:sldMk cId="291144178" sldId="1010"/>
        </pc:sldMkLst>
        <pc:spChg chg="mod">
          <ac:chgData name="Vasant Vohra" userId="5b3e34c0-8833-40cd-8209-2f1031894239" providerId="ADAL" clId="{22652B1A-FF10-B740-B162-BEFA068695E6}" dt="2022-08-09T07:47:57.224" v="2" actId="14100"/>
          <ac:spMkLst>
            <pc:docMk/>
            <pc:sldMk cId="291144178" sldId="1010"/>
            <ac:spMk id="100" creationId="{00000000-0000-0000-0000-000000000000}"/>
          </ac:spMkLst>
        </pc:spChg>
        <pc:picChg chg="mod">
          <ac:chgData name="Vasant Vohra" userId="5b3e34c0-8833-40cd-8209-2f1031894239" providerId="ADAL" clId="{22652B1A-FF10-B740-B162-BEFA068695E6}" dt="2022-08-10T11:13:26.420" v="30" actId="14100"/>
          <ac:picMkLst>
            <pc:docMk/>
            <pc:sldMk cId="291144178" sldId="1010"/>
            <ac:picMk id="97" creationId="{00000000-0000-0000-0000-000000000000}"/>
          </ac:picMkLst>
        </pc:picChg>
      </pc:sldChg>
    </pc:docChg>
  </pc:docChgLst>
  <pc:docChgLst>
    <pc:chgData name="Vasant Vohra" userId="S::vasant.vohra@un.org::5b3e34c0-8833-40cd-8209-2f1031894239" providerId="AD" clId="Web-{B79046E6-8288-45B6-2D93-D9DD9AF859C3}"/>
    <pc:docChg chg="mod modSld modMainMaster setSldSz">
      <pc:chgData name="Vasant Vohra" userId="S::vasant.vohra@un.org::5b3e34c0-8833-40cd-8209-2f1031894239" providerId="AD" clId="Web-{B79046E6-8288-45B6-2D93-D9DD9AF859C3}" dt="2022-08-09T05:16:00.747" v="13"/>
      <pc:docMkLst>
        <pc:docMk/>
      </pc:docMkLst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56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6"/>
            <ac:spMk id="73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6"/>
            <ac:spMk id="74" creationId="{00000000-0000-0000-0000-000000000000}"/>
          </ac:spMkLst>
        </pc:sp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57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7"/>
            <ac:spMk id="76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7"/>
            <ac:spMk id="78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7"/>
            <ac:spMk id="81" creationId="{00000000-0000-0000-0000-000000000000}"/>
          </ac:spMkLst>
        </pc:spChg>
        <pc:grpChg chg="mod">
          <ac:chgData name="Vasant Vohra" userId="S::vasant.vohra@un.org::5b3e34c0-8833-40cd-8209-2f1031894239" providerId="AD" clId="Web-{B79046E6-8288-45B6-2D93-D9DD9AF859C3}" dt="2022-08-09T05:16:00.747" v="13"/>
          <ac:grpSpMkLst>
            <pc:docMk/>
            <pc:sldMk cId="0" sldId="257"/>
            <ac:grpSpMk id="82" creationId="{00000000-0000-0000-0000-000000000000}"/>
          </ac:grpSpMkLst>
        </pc:gr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57"/>
            <ac:picMk id="77" creationId="{00000000-0000-0000-0000-000000000000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57"/>
            <ac:picMk id="83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58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8"/>
            <ac:spMk id="87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8"/>
            <ac:spMk id="89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8"/>
            <ac:spMk id="91" creationId="{00000000-0000-0000-0000-000000000000}"/>
          </ac:spMkLst>
        </pc:s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58"/>
            <ac:picMk id="88" creationId="{00000000-0000-0000-0000-000000000000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58"/>
            <ac:picMk id="92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59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9"/>
            <ac:spMk id="96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9"/>
            <ac:spMk id="98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59"/>
            <ac:spMk id="100" creationId="{00000000-0000-0000-0000-000000000000}"/>
          </ac:spMkLst>
        </pc:spChg>
        <pc:grpChg chg="mod">
          <ac:chgData name="Vasant Vohra" userId="S::vasant.vohra@un.org::5b3e34c0-8833-40cd-8209-2f1031894239" providerId="AD" clId="Web-{B79046E6-8288-45B6-2D93-D9DD9AF859C3}" dt="2022-08-09T05:16:00.747" v="13"/>
          <ac:grpSpMkLst>
            <pc:docMk/>
            <pc:sldMk cId="0" sldId="259"/>
            <ac:grpSpMk id="99" creationId="{00000000-0000-0000-0000-000000000000}"/>
          </ac:grpSpMkLst>
        </pc:gr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59"/>
            <ac:picMk id="101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61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61"/>
            <ac:spMk id="109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61"/>
            <ac:spMk id="113" creationId="{00000000-0000-0000-0000-000000000000}"/>
          </ac:spMkLst>
        </pc:spChg>
        <pc:grpChg chg="mod">
          <ac:chgData name="Vasant Vohra" userId="S::vasant.vohra@un.org::5b3e34c0-8833-40cd-8209-2f1031894239" providerId="AD" clId="Web-{B79046E6-8288-45B6-2D93-D9DD9AF859C3}" dt="2022-08-09T05:16:00.747" v="13"/>
          <ac:grpSpMkLst>
            <pc:docMk/>
            <pc:sldMk cId="0" sldId="261"/>
            <ac:grpSpMk id="114" creationId="{00000000-0000-0000-0000-000000000000}"/>
          </ac:grpSpMkLst>
        </pc:gr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61"/>
            <ac:picMk id="111" creationId="{00000000-0000-0000-0000-000000000000}"/>
          </ac:picMkLst>
        </pc:picChg>
      </pc:sldChg>
      <pc:sldChg chg="modSp delCm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64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64"/>
            <ac:spMk id="2" creationId="{9F5DA6B8-0103-4789-82BB-0C1658CAC52D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64"/>
            <ac:spMk id="6" creationId="{6FA279E2-9471-497F-87FC-CA7FF0C0A39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0" sldId="264"/>
            <ac:spMk id="131" creationId="{00000000-0000-0000-0000-000000000000}"/>
          </ac:spMkLst>
        </pc:sp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0" sldId="265"/>
        </pc:sldMkLst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0" sldId="265"/>
            <ac:picMk id="137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2141602249" sldId="977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4" creationId="{6E0FA0FE-2C07-4745-95F3-231426B5C8FE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33" creationId="{6BE1D1C6-A994-42B7-828D-2503A7FBD654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40" creationId="{860CEE73-0B39-4DF0-B076-8A8394D7AB8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41" creationId="{0CD539F8-5A20-43D1-920F-FDE61DE85A1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42" creationId="{C4B31B5A-AAAB-452D-84F7-84E1A676D61A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48" creationId="{235BED03-D9CB-4B52-B135-7FBE93AF2735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52" creationId="{7731B519-3191-4290-ADDF-8C0B13CCF834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53" creationId="{8A5767C7-34DB-4504-B716-47034BC2DE35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59" creationId="{4B6AC20E-484E-4D83-A13B-DBB30781AD57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60" creationId="{54ED5B6E-0C7A-4741-ACB1-C9BC3A3D46FC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69" creationId="{F47D317D-D062-4B3A-960B-E2A67728E001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0" creationId="{B3CD970E-693B-4DC8-979A-F8B43200F91D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1" creationId="{9D26E445-7275-4688-97BC-09F077C0D557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2" creationId="{5A7D08FC-77D9-4482-8CD4-46907655AFE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3" creationId="{CF8F85A9-8044-4157-9D1C-3451E4520C63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4" creationId="{E7649DCF-64CF-41B3-9F79-DE5D39D25AB5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5" creationId="{1020EBCD-E8AC-424F-BB0A-D1F3D8F389C1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6" creationId="{40D44156-FF08-46A9-B059-15C769833C9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7" creationId="{C18F8A76-2CB9-4AB7-A207-597FE6A354CA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8" creationId="{0DFEA5AA-372E-45AB-B30F-DDCEE67B9FEF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79" creationId="{B8A7E79D-26D9-4596-8DED-716CB744E3E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0" creationId="{4FAD3A4D-39B9-4B80-84EC-1AD39D572A13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1" creationId="{0E5E6C4C-54BA-432E-B2A8-D509FED43FCE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2" creationId="{E3E328BD-1461-4971-BFBC-D211A3B8DD4F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3" creationId="{A1AF2F58-6CA2-4B7C-8362-12F3809B18B4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4" creationId="{059FF3B9-4D02-4CEC-8725-7DFCB4E175E3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5" creationId="{82C43E73-168E-4DCE-9F23-CDF8FDE89E95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6" creationId="{FCBDD116-D75C-4B42-A78F-4C7DF1111AC2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87" creationId="{BFE6F1B8-B26C-4209-94CB-ED58CC5E0D8F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121" creationId="{39984D1F-FBE6-8B40-AE0D-4E62B1E81A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123" creationId="{2AA870CB-480B-4804-8FBA-D25FF8755882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132" creationId="{4C2F12D5-4864-488A-98EB-B01EB353D0D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151" creationId="{FE14BE29-DC82-4682-A1E9-0AF562BF6429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141602249" sldId="977"/>
            <ac:spMk id="152" creationId="{6994FE57-C4FE-474A-8646-F435AD6ADB5D}"/>
          </ac:spMkLst>
        </pc:spChg>
        <pc:grpChg chg="mod">
          <ac:chgData name="Vasant Vohra" userId="S::vasant.vohra@un.org::5b3e34c0-8833-40cd-8209-2f1031894239" providerId="AD" clId="Web-{B79046E6-8288-45B6-2D93-D9DD9AF859C3}" dt="2022-08-09T05:16:00.747" v="13"/>
          <ac:grpSpMkLst>
            <pc:docMk/>
            <pc:sldMk cId="2141602249" sldId="977"/>
            <ac:grpSpMk id="45" creationId="{8001983A-AA23-4024-A0F1-70DD6911FD66}"/>
          </ac:grpSpMkLst>
        </pc:gr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141602249" sldId="977"/>
            <ac:picMk id="43" creationId="{4D390D32-649F-4279-82EB-5177F2854AAF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141602249" sldId="977"/>
            <ac:picMk id="44" creationId="{88642D13-D01D-43E3-849C-BD4F904692F5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141602249" sldId="977"/>
            <ac:picMk id="61" creationId="{0DFA3B45-50BA-4DC4-BF9B-ECBCA8D84942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141602249" sldId="977"/>
            <ac:picMk id="62" creationId="{5362BAFD-3A29-4A78-9F40-A6382CFB43D8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141602249" sldId="977"/>
            <ac:picMk id="64" creationId="{0B12D816-042B-420B-A60B-42A0C185A2AD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141602249" sldId="977"/>
            <ac:picMk id="68" creationId="{8FAC1E8E-5F61-4A69-96E5-F7C53F43AE28}"/>
          </ac:picMkLst>
        </pc:pic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4281273945" sldId="1006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2" creationId="{B8F027FD-3A86-AC5E-B1B4-2FDCC58829D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" creationId="{607FA78F-00E9-025A-E430-6CE4FA69F26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6" creationId="{B3FB2BA6-2F2A-4CC7-8AC9-12FFDE0D041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7" creationId="{A052AEC1-4F67-4BAE-87D5-BB19318F46AD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10" creationId="{CB71ECB9-FDDE-CE7B-0F78-69D72438FAFA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14" creationId="{71C508E2-B46A-2081-EB47-618CAE8E35A7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22" creationId="{BC3E5C7D-E863-48CF-A969-25285476595E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25" creationId="{67D04389-2B25-0AA9-AD9E-E46D166AE442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28" creationId="{22BCE352-B088-4BF5-A47F-C970B4D0E2E9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30" creationId="{73050F4D-A207-4E16-8837-27C60B5597CF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31" creationId="{6421DDC0-9966-4A11-A983-0A204ED4D3E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32" creationId="{F73CCFC8-A2E9-46C6-B432-D91F0AC15D6C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36" creationId="{5B1F2347-5C17-457B-916B-8952CD66D9FE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37" creationId="{4CD68B1E-635E-934B-14B1-A2332FC2E31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38" creationId="{8680CBA3-ADE0-CFE3-FB8A-4E9F6598904B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1" creationId="{E7E16D78-4D85-CD73-9F80-DB9482597036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2" creationId="{2ADB7445-7B49-3C31-B0E4-54B07197E1E4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3" creationId="{2BCFC12C-0E9A-D789-0053-6BE1ED55415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4" creationId="{9C945ED8-A3B9-2DFB-70D0-F29D4E572687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6" creationId="{8ABD975F-1DA6-4FAC-A634-6F08C9225C05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48" creationId="{BFA390C6-AFAE-D201-1336-F3B4884E93E2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52" creationId="{AB705E2A-1FFD-1F37-2D0A-27192D6B95AE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53" creationId="{9A7F2EAB-268C-1FD4-4DFF-21B85C8A2F8F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55" creationId="{283A843A-4EBE-7CAB-5810-54A6A1D4852F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4281273945" sldId="1006"/>
            <ac:spMk id="121" creationId="{39984D1F-FBE6-8B40-AE0D-4E62B1E81A00}"/>
          </ac:spMkLst>
        </pc:spChg>
        <pc:cxnChg chg="mod">
          <ac:chgData name="Vasant Vohra" userId="S::vasant.vohra@un.org::5b3e34c0-8833-40cd-8209-2f1031894239" providerId="AD" clId="Web-{B79046E6-8288-45B6-2D93-D9DD9AF859C3}" dt="2022-08-09T05:16:00.747" v="13"/>
          <ac:cxnSpMkLst>
            <pc:docMk/>
            <pc:sldMk cId="4281273945" sldId="1006"/>
            <ac:cxnSpMk id="3" creationId="{3106A236-4ABC-4AB4-8631-3258D9813A7D}"/>
          </ac:cxnSpMkLst>
        </pc:cxnChg>
        <pc:cxnChg chg="mod">
          <ac:chgData name="Vasant Vohra" userId="S::vasant.vohra@un.org::5b3e34c0-8833-40cd-8209-2f1031894239" providerId="AD" clId="Web-{B79046E6-8288-45B6-2D93-D9DD9AF859C3}" dt="2022-08-09T05:16:00.747" v="13"/>
          <ac:cxnSpMkLst>
            <pc:docMk/>
            <pc:sldMk cId="4281273945" sldId="1006"/>
            <ac:cxnSpMk id="12" creationId="{0CF79C83-2969-437D-8457-42C37CF31AA3}"/>
          </ac:cxnSpMkLst>
        </pc:cxnChg>
        <pc:cxnChg chg="mod">
          <ac:chgData name="Vasant Vohra" userId="S::vasant.vohra@un.org::5b3e34c0-8833-40cd-8209-2f1031894239" providerId="AD" clId="Web-{B79046E6-8288-45B6-2D93-D9DD9AF859C3}" dt="2022-08-09T05:16:00.747" v="13"/>
          <ac:cxnSpMkLst>
            <pc:docMk/>
            <pc:sldMk cId="4281273945" sldId="1006"/>
            <ac:cxnSpMk id="13" creationId="{A188A635-BF21-47AE-95F4-89751A711833}"/>
          </ac:cxnSpMkLst>
        </pc:cxnChg>
        <pc:cxnChg chg="mod">
          <ac:chgData name="Vasant Vohra" userId="S::vasant.vohra@un.org::5b3e34c0-8833-40cd-8209-2f1031894239" providerId="AD" clId="Web-{B79046E6-8288-45B6-2D93-D9DD9AF859C3}" dt="2022-08-09T05:16:00.747" v="13"/>
          <ac:cxnSpMkLst>
            <pc:docMk/>
            <pc:sldMk cId="4281273945" sldId="1006"/>
            <ac:cxnSpMk id="24" creationId="{02B5C3E3-93B8-4518-A632-A64C4408C06F}"/>
          </ac:cxnSpMkLst>
        </pc:cxn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2690130932" sldId="1007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690130932" sldId="1007"/>
            <ac:spMk id="131" creationId="{00000000-0000-0000-0000-000000000000}"/>
          </ac:spMkLst>
        </pc:s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690130932" sldId="1007"/>
            <ac:picMk id="132" creationId="{00000000-0000-0000-0000-000000000000}"/>
          </ac:picMkLst>
        </pc:pic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690130932" sldId="1007"/>
            <ac:picMk id="133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B79046E6-8288-45B6-2D93-D9DD9AF859C3}" dt="2022-08-09T05:16:00.747" v="13"/>
        <pc:sldMkLst>
          <pc:docMk/>
          <pc:sldMk cId="2576313086" sldId="1008"/>
        </pc:sld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576313086" sldId="1008"/>
            <ac:spMk id="105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k cId="2576313086" sldId="1008"/>
            <ac:spMk id="107" creationId="{00000000-0000-0000-0000-000000000000}"/>
          </ac:spMkLst>
        </pc:s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k cId="2576313086" sldId="1008"/>
            <ac:picMk id="106" creationId="{00000000-0000-0000-0000-000000000000}"/>
          </ac:picMkLst>
        </pc:picChg>
      </pc:sldChg>
      <pc:sldMasterChg chg="modSp modSldLayout">
        <pc:chgData name="Vasant Vohra" userId="S::vasant.vohra@un.org::5b3e34c0-8833-40cd-8209-2f1031894239" providerId="AD" clId="Web-{B79046E6-8288-45B6-2D93-D9DD9AF859C3}" dt="2022-08-09T05:16:00.747" v="13"/>
        <pc:sldMasterMkLst>
          <pc:docMk/>
          <pc:sldMasterMk cId="0" sldId="2147483648"/>
        </pc:sldMasterMkLst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Vasant Vohra" userId="S::vasant.vohra@un.org::5b3e34c0-8833-40cd-8209-2f1031894239" providerId="AD" clId="Web-{B79046E6-8288-45B6-2D93-D9DD9AF859C3}" dt="2022-08-09T05:16:00.747" v="13"/>
          <ac:spMkLst>
            <pc:docMk/>
            <pc:sldMasterMk cId="0" sldId="2147483648"/>
            <ac:spMk id="5" creationId="{00000000-0000-0000-0000-000000000000}"/>
          </ac:spMkLst>
        </pc:spChg>
        <pc:picChg chg="mod">
          <ac:chgData name="Vasant Vohra" userId="S::vasant.vohra@un.org::5b3e34c0-8833-40cd-8209-2f1031894239" providerId="AD" clId="Web-{B79046E6-8288-45B6-2D93-D9DD9AF859C3}" dt="2022-08-09T05:16:00.747" v="13"/>
          <ac:picMkLst>
            <pc:docMk/>
            <pc:sldMasterMk cId="0" sldId="2147483648"/>
            <ac:picMk id="2" creationId="{00000000-0000-0000-0000-000000000000}"/>
          </ac:picMkLst>
        </pc:picChg>
        <pc:sldLayoutChg chg="modSp">
          <pc:chgData name="Vasant Vohra" userId="S::vasant.vohra@un.org::5b3e34c0-8833-40cd-8209-2f1031894239" providerId="AD" clId="Web-{B79046E6-8288-45B6-2D93-D9DD9AF859C3}" dt="2022-08-09T05:16:00.747" v="13"/>
          <pc:sldLayoutMkLst>
            <pc:docMk/>
            <pc:sldMasterMk cId="0" sldId="2147483648"/>
            <pc:sldLayoutMk cId="0" sldId="2147483649"/>
          </pc:sldLayoutMkLst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  <pc:picChg chg="mod">
            <ac:chgData name="Vasant Vohra" userId="S::vasant.vohra@un.org::5b3e34c0-8833-40cd-8209-2f1031894239" providerId="AD" clId="Web-{B79046E6-8288-45B6-2D93-D9DD9AF859C3}" dt="2022-08-09T05:16:00.747" v="13"/>
            <ac:picMkLst>
              <pc:docMk/>
              <pc:sldMasterMk cId="0" sldId="2147483648"/>
              <pc:sldLayoutMk cId="0" sldId="2147483649"/>
              <ac:picMk id="12" creationId="{00000000-0000-0000-0000-000000000000}"/>
            </ac:picMkLst>
          </pc:picChg>
        </pc:sldLayoutChg>
        <pc:sldLayoutChg chg="modSp">
          <pc:chgData name="Vasant Vohra" userId="S::vasant.vohra@un.org::5b3e34c0-8833-40cd-8209-2f1031894239" providerId="AD" clId="Web-{B79046E6-8288-45B6-2D93-D9DD9AF859C3}" dt="2022-08-09T05:16:00.747" v="13"/>
          <pc:sldLayoutMkLst>
            <pc:docMk/>
            <pc:sldMasterMk cId="0" sldId="2147483648"/>
            <pc:sldLayoutMk cId="0" sldId="2147483650"/>
          </pc:sldLayoutMkLst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0"/>
              <ac:spMk id="23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0"/>
              <ac:spMk id="24" creationId="{00000000-0000-0000-0000-000000000000}"/>
            </ac:spMkLst>
          </pc:spChg>
          <pc:picChg chg="mod">
            <ac:chgData name="Vasant Vohra" userId="S::vasant.vohra@un.org::5b3e34c0-8833-40cd-8209-2f1031894239" providerId="AD" clId="Web-{B79046E6-8288-45B6-2D93-D9DD9AF859C3}" dt="2022-08-09T05:16:00.747" v="13"/>
            <ac:picMkLst>
              <pc:docMk/>
              <pc:sldMasterMk cId="0" sldId="2147483648"/>
              <pc:sldLayoutMk cId="0" sldId="2147483650"/>
              <ac:picMk id="21" creationId="{00000000-0000-0000-0000-000000000000}"/>
            </ac:picMkLst>
          </pc:picChg>
          <pc:picChg chg="mod">
            <ac:chgData name="Vasant Vohra" userId="S::vasant.vohra@un.org::5b3e34c0-8833-40cd-8209-2f1031894239" providerId="AD" clId="Web-{B79046E6-8288-45B6-2D93-D9DD9AF859C3}" dt="2022-08-09T05:16:00.747" v="13"/>
            <ac:picMkLst>
              <pc:docMk/>
              <pc:sldMasterMk cId="0" sldId="2147483648"/>
              <pc:sldLayoutMk cId="0" sldId="2147483650"/>
              <ac:picMk id="22" creationId="{00000000-0000-0000-0000-000000000000}"/>
            </ac:picMkLst>
          </pc:picChg>
        </pc:sldLayoutChg>
        <pc:sldLayoutChg chg="modSp">
          <pc:chgData name="Vasant Vohra" userId="S::vasant.vohra@un.org::5b3e34c0-8833-40cd-8209-2f1031894239" providerId="AD" clId="Web-{B79046E6-8288-45B6-2D93-D9DD9AF859C3}" dt="2022-08-09T05:16:00.747" v="13"/>
          <pc:sldLayoutMkLst>
            <pc:docMk/>
            <pc:sldMasterMk cId="0" sldId="2147483648"/>
            <pc:sldLayoutMk cId="0" sldId="2147483651"/>
          </pc:sldLayoutMkLst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1"/>
              <ac:spMk id="33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1"/>
              <ac:spMk id="34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1"/>
              <ac:spMk id="35" creationId="{00000000-0000-0000-0000-000000000000}"/>
            </ac:spMkLst>
          </pc:spChg>
          <pc:picChg chg="mod">
            <ac:chgData name="Vasant Vohra" userId="S::vasant.vohra@un.org::5b3e34c0-8833-40cd-8209-2f1031894239" providerId="AD" clId="Web-{B79046E6-8288-45B6-2D93-D9DD9AF859C3}" dt="2022-08-09T05:16:00.747" v="13"/>
            <ac:picMkLst>
              <pc:docMk/>
              <pc:sldMasterMk cId="0" sldId="2147483648"/>
              <pc:sldLayoutMk cId="0" sldId="2147483651"/>
              <ac:picMk id="32" creationId="{00000000-0000-0000-0000-000000000000}"/>
            </ac:picMkLst>
          </pc:picChg>
        </pc:sldLayoutChg>
        <pc:sldLayoutChg chg="modSp">
          <pc:chgData name="Vasant Vohra" userId="S::vasant.vohra@un.org::5b3e34c0-8833-40cd-8209-2f1031894239" providerId="AD" clId="Web-{B79046E6-8288-45B6-2D93-D9DD9AF859C3}" dt="2022-08-09T05:16:00.747" v="13"/>
          <pc:sldLayoutMkLst>
            <pc:docMk/>
            <pc:sldMasterMk cId="0" sldId="2147483648"/>
            <pc:sldLayoutMk cId="0" sldId="2147483652"/>
          </pc:sldLayoutMkLst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2"/>
              <ac:spMk id="44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2"/>
              <ac:spMk id="45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2"/>
              <ac:spMk id="46" creationId="{00000000-0000-0000-0000-000000000000}"/>
            </ac:spMkLst>
          </pc:spChg>
          <pc:picChg chg="mod">
            <ac:chgData name="Vasant Vohra" userId="S::vasant.vohra@un.org::5b3e34c0-8833-40cd-8209-2f1031894239" providerId="AD" clId="Web-{B79046E6-8288-45B6-2D93-D9DD9AF859C3}" dt="2022-08-09T05:16:00.747" v="13"/>
            <ac:picMkLst>
              <pc:docMk/>
              <pc:sldMasterMk cId="0" sldId="2147483648"/>
              <pc:sldLayoutMk cId="0" sldId="2147483652"/>
              <ac:picMk id="43" creationId="{00000000-0000-0000-0000-000000000000}"/>
            </ac:picMkLst>
          </pc:picChg>
        </pc:sldLayoutChg>
        <pc:sldLayoutChg chg="modSp">
          <pc:chgData name="Vasant Vohra" userId="S::vasant.vohra@un.org::5b3e34c0-8833-40cd-8209-2f1031894239" providerId="AD" clId="Web-{B79046E6-8288-45B6-2D93-D9DD9AF859C3}" dt="2022-08-09T05:16:00.747" v="13"/>
          <pc:sldLayoutMkLst>
            <pc:docMk/>
            <pc:sldMasterMk cId="0" sldId="2147483648"/>
            <pc:sldLayoutMk cId="0" sldId="2147483654"/>
          </pc:sldLayoutMkLst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4"/>
              <ac:spMk id="61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4"/>
              <ac:spMk id="62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4"/>
              <ac:spMk id="63" creationId="{00000000-0000-0000-0000-000000000000}"/>
            </ac:spMkLst>
          </pc:spChg>
          <pc:spChg chg="mod">
            <ac:chgData name="Vasant Vohra" userId="S::vasant.vohra@un.org::5b3e34c0-8833-40cd-8209-2f1031894239" providerId="AD" clId="Web-{B79046E6-8288-45B6-2D93-D9DD9AF859C3}" dt="2022-08-09T05:16:00.747" v="13"/>
            <ac:spMkLst>
              <pc:docMk/>
              <pc:sldMasterMk cId="0" sldId="2147483648"/>
              <pc:sldLayoutMk cId="0" sldId="2147483654"/>
              <ac:spMk id="64" creationId="{00000000-0000-0000-0000-000000000000}"/>
            </ac:spMkLst>
          </pc:spChg>
        </pc:sldLayoutChg>
      </pc:sldMasterChg>
    </pc:docChg>
  </pc:docChgLst>
  <pc:docChgLst>
    <pc:chgData name="Vasant Vohra" userId="S::vasant.vohra@un.org::5b3e34c0-8833-40cd-8209-2f1031894239" providerId="AD" clId="Web-{2813C182-679E-B7E4-62D9-39EB7BE56348}"/>
    <pc:docChg chg="modSld">
      <pc:chgData name="Vasant Vohra" userId="S::vasant.vohra@un.org::5b3e34c0-8833-40cd-8209-2f1031894239" providerId="AD" clId="Web-{2813C182-679E-B7E4-62D9-39EB7BE56348}" dt="2022-08-08T08:09:03.602" v="1" actId="14100"/>
      <pc:docMkLst>
        <pc:docMk/>
      </pc:docMkLst>
      <pc:sldChg chg="modSp">
        <pc:chgData name="Vasant Vohra" userId="S::vasant.vohra@un.org::5b3e34c0-8833-40cd-8209-2f1031894239" providerId="AD" clId="Web-{2813C182-679E-B7E4-62D9-39EB7BE56348}" dt="2022-08-08T08:09:03.602" v="1" actId="14100"/>
        <pc:sldMkLst>
          <pc:docMk/>
          <pc:sldMk cId="0" sldId="262"/>
        </pc:sldMkLst>
        <pc:spChg chg="mod">
          <ac:chgData name="Vasant Vohra" userId="S::vasant.vohra@un.org::5b3e34c0-8833-40cd-8209-2f1031894239" providerId="AD" clId="Web-{2813C182-679E-B7E4-62D9-39EB7BE56348}" dt="2022-08-08T08:09:03.602" v="1" actId="14100"/>
          <ac:spMkLst>
            <pc:docMk/>
            <pc:sldMk cId="0" sldId="262"/>
            <ac:spMk id="121" creationId="{00000000-0000-0000-0000-000000000000}"/>
          </ac:spMkLst>
        </pc:spChg>
        <pc:picChg chg="mod">
          <ac:chgData name="Vasant Vohra" userId="S::vasant.vohra@un.org::5b3e34c0-8833-40cd-8209-2f1031894239" providerId="AD" clId="Web-{2813C182-679E-B7E4-62D9-39EB7BE56348}" dt="2022-08-08T08:08:32.367" v="0" actId="1076"/>
          <ac:picMkLst>
            <pc:docMk/>
            <pc:sldMk cId="0" sldId="262"/>
            <ac:picMk id="118" creationId="{00000000-0000-0000-0000-000000000000}"/>
          </ac:picMkLst>
        </pc:picChg>
      </pc:sldChg>
    </pc:docChg>
  </pc:docChgLst>
  <pc:docChgLst>
    <pc:chgData name="Vasant Vohra" userId="S::vasant.vohra@un.org::5b3e34c0-8833-40cd-8209-2f1031894239" providerId="AD" clId="Web-{905C6DD6-E694-3FA0-32DA-4DCFA9A81FB1}"/>
    <pc:docChg chg="modSld">
      <pc:chgData name="Vasant Vohra" userId="S::vasant.vohra@un.org::5b3e34c0-8833-40cd-8209-2f1031894239" providerId="AD" clId="Web-{905C6DD6-E694-3FA0-32DA-4DCFA9A81FB1}" dt="2022-08-08T16:01:21.852" v="7" actId="1076"/>
      <pc:docMkLst>
        <pc:docMk/>
      </pc:docMkLst>
      <pc:sldChg chg="modSp">
        <pc:chgData name="Vasant Vohra" userId="S::vasant.vohra@un.org::5b3e34c0-8833-40cd-8209-2f1031894239" providerId="AD" clId="Web-{905C6DD6-E694-3FA0-32DA-4DCFA9A81FB1}" dt="2022-08-08T16:01:21.852" v="7" actId="1076"/>
        <pc:sldMkLst>
          <pc:docMk/>
          <pc:sldMk cId="4281273945" sldId="1006"/>
        </pc:sldMkLst>
        <pc:spChg chg="mod">
          <ac:chgData name="Vasant Vohra" userId="S::vasant.vohra@un.org::5b3e34c0-8833-40cd-8209-2f1031894239" providerId="AD" clId="Web-{905C6DD6-E694-3FA0-32DA-4DCFA9A81FB1}" dt="2022-08-08T16:01:12.789" v="2" actId="20577"/>
          <ac:spMkLst>
            <pc:docMk/>
            <pc:sldMk cId="4281273945" sldId="1006"/>
            <ac:spMk id="4" creationId="{607FA78F-00E9-025A-E430-6CE4FA69F260}"/>
          </ac:spMkLst>
        </pc:spChg>
        <pc:spChg chg="mod">
          <ac:chgData name="Vasant Vohra" userId="S::vasant.vohra@un.org::5b3e34c0-8833-40cd-8209-2f1031894239" providerId="AD" clId="Web-{905C6DD6-E694-3FA0-32DA-4DCFA9A81FB1}" dt="2022-08-08T16:01:10.743" v="1" actId="20577"/>
          <ac:spMkLst>
            <pc:docMk/>
            <pc:sldMk cId="4281273945" sldId="1006"/>
            <ac:spMk id="7" creationId="{A052AEC1-4F67-4BAE-87D5-BB19318F46AD}"/>
          </ac:spMkLst>
        </pc:spChg>
        <pc:spChg chg="mod">
          <ac:chgData name="Vasant Vohra" userId="S::vasant.vohra@un.org::5b3e34c0-8833-40cd-8209-2f1031894239" providerId="AD" clId="Web-{905C6DD6-E694-3FA0-32DA-4DCFA9A81FB1}" dt="2022-08-08T16:01:14.665" v="3" actId="20577"/>
          <ac:spMkLst>
            <pc:docMk/>
            <pc:sldMk cId="4281273945" sldId="1006"/>
            <ac:spMk id="10" creationId="{CB71ECB9-FDDE-CE7B-0F78-69D72438FAFA}"/>
          </ac:spMkLst>
        </pc:spChg>
        <pc:spChg chg="mod">
          <ac:chgData name="Vasant Vohra" userId="S::vasant.vohra@un.org::5b3e34c0-8833-40cd-8209-2f1031894239" providerId="AD" clId="Web-{905C6DD6-E694-3FA0-32DA-4DCFA9A81FB1}" dt="2022-08-08T16:01:21.852" v="7" actId="1076"/>
          <ac:spMkLst>
            <pc:docMk/>
            <pc:sldMk cId="4281273945" sldId="1006"/>
            <ac:spMk id="14" creationId="{71C508E2-B46A-2081-EB47-618CAE8E35A7}"/>
          </ac:spMkLst>
        </pc:spChg>
        <pc:spChg chg="mod">
          <ac:chgData name="Vasant Vohra" userId="S::vasant.vohra@un.org::5b3e34c0-8833-40cd-8209-2f1031894239" providerId="AD" clId="Web-{905C6DD6-E694-3FA0-32DA-4DCFA9A81FB1}" dt="2022-08-08T13:58:02.468" v="0" actId="1076"/>
          <ac:spMkLst>
            <pc:docMk/>
            <pc:sldMk cId="4281273945" sldId="1006"/>
            <ac:spMk id="46" creationId="{8ABD975F-1DA6-4FAC-A634-6F08C9225C05}"/>
          </ac:spMkLst>
        </pc:spChg>
      </pc:sldChg>
    </pc:docChg>
  </pc:docChgLst>
  <pc:docChgLst>
    <pc:chgData name="Vasant Vohra" userId="S::vasant.vohra@un.org::5b3e34c0-8833-40cd-8209-2f1031894239" providerId="AD" clId="Web-{3F27FC11-FEEC-6773-3651-8B4C43B407C0}"/>
    <pc:docChg chg="addSld delSld modSld sldOrd">
      <pc:chgData name="Vasant Vohra" userId="S::vasant.vohra@un.org::5b3e34c0-8833-40cd-8209-2f1031894239" providerId="AD" clId="Web-{3F27FC11-FEEC-6773-3651-8B4C43B407C0}" dt="2022-08-08T10:22:56.298" v="1745" actId="1076"/>
      <pc:docMkLst>
        <pc:docMk/>
      </pc:docMkLst>
      <pc:sldChg chg="delSp modSp">
        <pc:chgData name="Vasant Vohra" userId="S::vasant.vohra@un.org::5b3e34c0-8833-40cd-8209-2f1031894239" providerId="AD" clId="Web-{3F27FC11-FEEC-6773-3651-8B4C43B407C0}" dt="2022-08-08T09:17:20.530" v="117" actId="14100"/>
        <pc:sldMkLst>
          <pc:docMk/>
          <pc:sldMk cId="0" sldId="257"/>
        </pc:sldMkLst>
        <pc:spChg chg="mod topLvl">
          <ac:chgData name="Vasant Vohra" userId="S::vasant.vohra@un.org::5b3e34c0-8833-40cd-8209-2f1031894239" providerId="AD" clId="Web-{3F27FC11-FEEC-6773-3651-8B4C43B407C0}" dt="2022-08-08T09:17:06.186" v="114" actId="1076"/>
          <ac:spMkLst>
            <pc:docMk/>
            <pc:sldMk cId="0" sldId="257"/>
            <ac:spMk id="78" creationId="{00000000-0000-0000-0000-000000000000}"/>
          </ac:spMkLst>
        </pc:spChg>
        <pc:grpChg chg="del">
          <ac:chgData name="Vasant Vohra" userId="S::vasant.vohra@un.org::5b3e34c0-8833-40cd-8209-2f1031894239" providerId="AD" clId="Web-{3F27FC11-FEEC-6773-3651-8B4C43B407C0}" dt="2022-08-08T09:16:47.498" v="107"/>
          <ac:grpSpMkLst>
            <pc:docMk/>
            <pc:sldMk cId="0" sldId="257"/>
            <ac:grpSpMk id="79" creationId="{00000000-0000-0000-0000-000000000000}"/>
          </ac:grpSpMkLst>
        </pc:grpChg>
        <pc:grpChg chg="mod">
          <ac:chgData name="Vasant Vohra" userId="S::vasant.vohra@un.org::5b3e34c0-8833-40cd-8209-2f1031894239" providerId="AD" clId="Web-{3F27FC11-FEEC-6773-3651-8B4C43B407C0}" dt="2022-08-08T09:17:20.530" v="117" actId="14100"/>
          <ac:grpSpMkLst>
            <pc:docMk/>
            <pc:sldMk cId="0" sldId="257"/>
            <ac:grpSpMk id="82" creationId="{00000000-0000-0000-0000-000000000000}"/>
          </ac:grpSpMkLst>
        </pc:grpChg>
        <pc:picChg chg="mod topLvl">
          <ac:chgData name="Vasant Vohra" userId="S::vasant.vohra@un.org::5b3e34c0-8833-40cd-8209-2f1031894239" providerId="AD" clId="Web-{3F27FC11-FEEC-6773-3651-8B4C43B407C0}" dt="2022-08-08T09:17:06.248" v="115" actId="1076"/>
          <ac:picMkLst>
            <pc:docMk/>
            <pc:sldMk cId="0" sldId="257"/>
            <ac:picMk id="77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3F27FC11-FEEC-6773-3651-8B4C43B407C0}" dt="2022-08-08T10:21:28.014" v="1741" actId="1076"/>
        <pc:sldMkLst>
          <pc:docMk/>
          <pc:sldMk cId="0" sldId="258"/>
        </pc:sldMkLst>
        <pc:spChg chg="mod">
          <ac:chgData name="Vasant Vohra" userId="S::vasant.vohra@un.org::5b3e34c0-8833-40cd-8209-2f1031894239" providerId="AD" clId="Web-{3F27FC11-FEEC-6773-3651-8B4C43B407C0}" dt="2022-08-08T09:16:11.387" v="104" actId="20577"/>
          <ac:spMkLst>
            <pc:docMk/>
            <pc:sldMk cId="0" sldId="258"/>
            <ac:spMk id="89" creationId="{00000000-0000-0000-0000-000000000000}"/>
          </ac:spMkLst>
        </pc:spChg>
        <pc:spChg chg="ord">
          <ac:chgData name="Vasant Vohra" userId="S::vasant.vohra@un.org::5b3e34c0-8833-40cd-8209-2f1031894239" providerId="AD" clId="Web-{3F27FC11-FEEC-6773-3651-8B4C43B407C0}" dt="2022-08-08T09:15:17.948" v="48"/>
          <ac:spMkLst>
            <pc:docMk/>
            <pc:sldMk cId="0" sldId="258"/>
            <ac:spMk id="91" creationId="{00000000-0000-0000-0000-000000000000}"/>
          </ac:spMkLst>
        </pc:spChg>
        <pc:picChg chg="mod">
          <ac:chgData name="Vasant Vohra" userId="S::vasant.vohra@un.org::5b3e34c0-8833-40cd-8209-2f1031894239" providerId="AD" clId="Web-{3F27FC11-FEEC-6773-3651-8B4C43B407C0}" dt="2022-08-08T10:21:28.014" v="1741" actId="1076"/>
          <ac:picMkLst>
            <pc:docMk/>
            <pc:sldMk cId="0" sldId="258"/>
            <ac:picMk id="88" creationId="{00000000-0000-0000-0000-000000000000}"/>
          </ac:picMkLst>
        </pc:picChg>
        <pc:picChg chg="mod">
          <ac:chgData name="Vasant Vohra" userId="S::vasant.vohra@un.org::5b3e34c0-8833-40cd-8209-2f1031894239" providerId="AD" clId="Web-{3F27FC11-FEEC-6773-3651-8B4C43B407C0}" dt="2022-08-08T10:21:18.873" v="1737" actId="1076"/>
          <ac:picMkLst>
            <pc:docMk/>
            <pc:sldMk cId="0" sldId="258"/>
            <ac:picMk id="92" creationId="{00000000-0000-0000-0000-000000000000}"/>
          </ac:picMkLst>
        </pc:picChg>
      </pc:sldChg>
      <pc:sldChg chg="modSp delCm">
        <pc:chgData name="Vasant Vohra" userId="S::vasant.vohra@un.org::5b3e34c0-8833-40cd-8209-2f1031894239" providerId="AD" clId="Web-{3F27FC11-FEEC-6773-3651-8B4C43B407C0}" dt="2022-08-08T10:22:56.298" v="1745" actId="1076"/>
        <pc:sldMkLst>
          <pc:docMk/>
          <pc:sldMk cId="0" sldId="259"/>
        </pc:sldMkLst>
        <pc:spChg chg="mod">
          <ac:chgData name="Vasant Vohra" userId="S::vasant.vohra@un.org::5b3e34c0-8833-40cd-8209-2f1031894239" providerId="AD" clId="Web-{3F27FC11-FEEC-6773-3651-8B4C43B407C0}" dt="2022-08-08T10:18:57.337" v="1728" actId="20577"/>
          <ac:spMkLst>
            <pc:docMk/>
            <pc:sldMk cId="0" sldId="259"/>
            <ac:spMk id="98" creationId="{00000000-0000-0000-0000-000000000000}"/>
          </ac:spMkLst>
        </pc:spChg>
        <pc:spChg chg="mod">
          <ac:chgData name="Vasant Vohra" userId="S::vasant.vohra@un.org::5b3e34c0-8833-40cd-8209-2f1031894239" providerId="AD" clId="Web-{3F27FC11-FEEC-6773-3651-8B4C43B407C0}" dt="2022-08-08T10:21:11.045" v="1736" actId="1076"/>
          <ac:spMkLst>
            <pc:docMk/>
            <pc:sldMk cId="0" sldId="259"/>
            <ac:spMk id="100" creationId="{00000000-0000-0000-0000-000000000000}"/>
          </ac:spMkLst>
        </pc:spChg>
        <pc:grpChg chg="mod">
          <ac:chgData name="Vasant Vohra" userId="S::vasant.vohra@un.org::5b3e34c0-8833-40cd-8209-2f1031894239" providerId="AD" clId="Web-{3F27FC11-FEEC-6773-3651-8B4C43B407C0}" dt="2022-08-08T10:22:56.298" v="1745" actId="1076"/>
          <ac:grpSpMkLst>
            <pc:docMk/>
            <pc:sldMk cId="0" sldId="259"/>
            <ac:grpSpMk id="99" creationId="{00000000-0000-0000-0000-000000000000}"/>
          </ac:grpSpMkLst>
        </pc:grpChg>
        <pc:picChg chg="mod">
          <ac:chgData name="Vasant Vohra" userId="S::vasant.vohra@un.org::5b3e34c0-8833-40cd-8209-2f1031894239" providerId="AD" clId="Web-{3F27FC11-FEEC-6773-3651-8B4C43B407C0}" dt="2022-08-08T10:22:48.142" v="1744" actId="1076"/>
          <ac:picMkLst>
            <pc:docMk/>
            <pc:sldMk cId="0" sldId="259"/>
            <ac:picMk id="97" creationId="{00000000-0000-0000-0000-000000000000}"/>
          </ac:picMkLst>
        </pc:picChg>
        <pc:picChg chg="mod">
          <ac:chgData name="Vasant Vohra" userId="S::vasant.vohra@un.org::5b3e34c0-8833-40cd-8209-2f1031894239" providerId="AD" clId="Web-{3F27FC11-FEEC-6773-3651-8B4C43B407C0}" dt="2022-08-08T10:19:20.791" v="1733" actId="1076"/>
          <ac:picMkLst>
            <pc:docMk/>
            <pc:sldMk cId="0" sldId="259"/>
            <ac:picMk id="101" creationId="{00000000-0000-0000-0000-000000000000}"/>
          </ac:picMkLst>
        </pc:picChg>
      </pc:sldChg>
      <pc:sldChg chg="del">
        <pc:chgData name="Vasant Vohra" userId="S::vasant.vohra@un.org::5b3e34c0-8833-40cd-8209-2f1031894239" providerId="AD" clId="Web-{3F27FC11-FEEC-6773-3651-8B4C43B407C0}" dt="2022-08-08T09:22:45.635" v="118"/>
        <pc:sldMkLst>
          <pc:docMk/>
          <pc:sldMk cId="0" sldId="260"/>
        </pc:sldMkLst>
      </pc:sldChg>
      <pc:sldChg chg="ord">
        <pc:chgData name="Vasant Vohra" userId="S::vasant.vohra@un.org::5b3e34c0-8833-40cd-8209-2f1031894239" providerId="AD" clId="Web-{3F27FC11-FEEC-6773-3651-8B4C43B407C0}" dt="2022-08-08T09:23:04.917" v="122"/>
        <pc:sldMkLst>
          <pc:docMk/>
          <pc:sldMk cId="0" sldId="261"/>
        </pc:sldMkLst>
      </pc:sldChg>
      <pc:sldChg chg="addSp modSp del">
        <pc:chgData name="Vasant Vohra" userId="S::vasant.vohra@un.org::5b3e34c0-8833-40cd-8209-2f1031894239" providerId="AD" clId="Web-{3F27FC11-FEEC-6773-3651-8B4C43B407C0}" dt="2022-08-08T10:16:41.333" v="1678"/>
        <pc:sldMkLst>
          <pc:docMk/>
          <pc:sldMk cId="0" sldId="262"/>
        </pc:sldMkLst>
        <pc:spChg chg="mod">
          <ac:chgData name="Vasant Vohra" userId="S::vasant.vohra@un.org::5b3e34c0-8833-40cd-8209-2f1031894239" providerId="AD" clId="Web-{3F27FC11-FEEC-6773-3651-8B4C43B407C0}" dt="2022-08-08T09:53:06.021" v="954" actId="20577"/>
          <ac:spMkLst>
            <pc:docMk/>
            <pc:sldMk cId="0" sldId="262"/>
            <ac:spMk id="117" creationId="{00000000-0000-0000-0000-000000000000}"/>
          </ac:spMkLst>
        </pc:spChg>
        <pc:spChg chg="mod">
          <ac:chgData name="Vasant Vohra" userId="S::vasant.vohra@un.org::5b3e34c0-8833-40cd-8209-2f1031894239" providerId="AD" clId="Web-{3F27FC11-FEEC-6773-3651-8B4C43B407C0}" dt="2022-08-08T09:11:42.409" v="26" actId="1076"/>
          <ac:spMkLst>
            <pc:docMk/>
            <pc:sldMk cId="0" sldId="262"/>
            <ac:spMk id="119" creationId="{00000000-0000-0000-0000-000000000000}"/>
          </ac:spMkLst>
        </pc:spChg>
        <pc:spChg chg="mod">
          <ac:chgData name="Vasant Vohra" userId="S::vasant.vohra@un.org::5b3e34c0-8833-40cd-8209-2f1031894239" providerId="AD" clId="Web-{3F27FC11-FEEC-6773-3651-8B4C43B407C0}" dt="2022-08-08T09:11:35.159" v="24" actId="1076"/>
          <ac:spMkLst>
            <pc:docMk/>
            <pc:sldMk cId="0" sldId="262"/>
            <ac:spMk id="120" creationId="{00000000-0000-0000-0000-000000000000}"/>
          </ac:spMkLst>
        </pc:spChg>
        <pc:spChg chg="mod">
          <ac:chgData name="Vasant Vohra" userId="S::vasant.vohra@un.org::5b3e34c0-8833-40cd-8209-2f1031894239" providerId="AD" clId="Web-{3F27FC11-FEEC-6773-3651-8B4C43B407C0}" dt="2022-08-08T09:11:30.393" v="23" actId="1076"/>
          <ac:spMkLst>
            <pc:docMk/>
            <pc:sldMk cId="0" sldId="262"/>
            <ac:spMk id="121" creationId="{00000000-0000-0000-0000-000000000000}"/>
          </ac:spMkLst>
        </pc:spChg>
        <pc:grpChg chg="add mod">
          <ac:chgData name="Vasant Vohra" userId="S::vasant.vohra@un.org::5b3e34c0-8833-40cd-8209-2f1031894239" providerId="AD" clId="Web-{3F27FC11-FEEC-6773-3651-8B4C43B407C0}" dt="2022-08-08T09:46:48.524" v="612" actId="14100"/>
          <ac:grpSpMkLst>
            <pc:docMk/>
            <pc:sldMk cId="0" sldId="262"/>
            <ac:grpSpMk id="2" creationId="{BB8C852C-04BA-F3BE-CE04-AB4030C3AE96}"/>
          </ac:grpSpMkLst>
        </pc:grpChg>
        <pc:picChg chg="mod">
          <ac:chgData name="Vasant Vohra" userId="S::vasant.vohra@un.org::5b3e34c0-8833-40cd-8209-2f1031894239" providerId="AD" clId="Web-{3F27FC11-FEEC-6773-3651-8B4C43B407C0}" dt="2022-08-08T09:11:25.315" v="22" actId="1076"/>
          <ac:picMkLst>
            <pc:docMk/>
            <pc:sldMk cId="0" sldId="262"/>
            <ac:picMk id="118" creationId="{00000000-0000-0000-0000-000000000000}"/>
          </ac:picMkLst>
        </pc:picChg>
      </pc:sldChg>
      <pc:sldChg chg="del">
        <pc:chgData name="Vasant Vohra" userId="S::vasant.vohra@un.org::5b3e34c0-8833-40cd-8209-2f1031894239" providerId="AD" clId="Web-{3F27FC11-FEEC-6773-3651-8B4C43B407C0}" dt="2022-08-08T10:16:39.551" v="1677"/>
        <pc:sldMkLst>
          <pc:docMk/>
          <pc:sldMk cId="0" sldId="263"/>
        </pc:sldMkLst>
      </pc:sldChg>
      <pc:sldChg chg="modSp delCm">
        <pc:chgData name="Vasant Vohra" userId="S::vasant.vohra@un.org::5b3e34c0-8833-40cd-8209-2f1031894239" providerId="AD" clId="Web-{3F27FC11-FEEC-6773-3651-8B4C43B407C0}" dt="2022-08-08T10:17:43.241" v="1679"/>
        <pc:sldMkLst>
          <pc:docMk/>
          <pc:sldMk cId="2141602249" sldId="977"/>
        </pc:sldMkLst>
        <pc:spChg chg="mod">
          <ac:chgData name="Vasant Vohra" userId="S::vasant.vohra@un.org::5b3e34c0-8833-40cd-8209-2f1031894239" providerId="AD" clId="Web-{3F27FC11-FEEC-6773-3651-8B4C43B407C0}" dt="2022-08-08T09:08:26.621" v="6" actId="20577"/>
          <ac:spMkLst>
            <pc:docMk/>
            <pc:sldMk cId="2141602249" sldId="977"/>
            <ac:spMk id="4" creationId="{6E0FA0FE-2C07-4745-95F3-231426B5C8FE}"/>
          </ac:spMkLst>
        </pc:spChg>
        <pc:spChg chg="mod">
          <ac:chgData name="Vasant Vohra" userId="S::vasant.vohra@un.org::5b3e34c0-8833-40cd-8209-2f1031894239" providerId="AD" clId="Web-{3F27FC11-FEEC-6773-3651-8B4C43B407C0}" dt="2022-08-08T09:46:03.022" v="611" actId="20577"/>
          <ac:spMkLst>
            <pc:docMk/>
            <pc:sldMk cId="2141602249" sldId="977"/>
            <ac:spMk id="70" creationId="{B3CD970E-693B-4DC8-979A-F8B43200F91D}"/>
          </ac:spMkLst>
        </pc:spChg>
      </pc:sldChg>
      <pc:sldChg chg="addSp delSp modSp delCm">
        <pc:chgData name="Vasant Vohra" userId="S::vasant.vohra@un.org::5b3e34c0-8833-40cd-8209-2f1031894239" providerId="AD" clId="Web-{3F27FC11-FEEC-6773-3651-8B4C43B407C0}" dt="2022-08-08T10:16:21.801" v="1676" actId="1076"/>
        <pc:sldMkLst>
          <pc:docMk/>
          <pc:sldMk cId="4281273945" sldId="1006"/>
        </pc:sldMkLst>
        <pc:spChg chg="add mod">
          <ac:chgData name="Vasant Vohra" userId="S::vasant.vohra@un.org::5b3e34c0-8833-40cd-8209-2f1031894239" providerId="AD" clId="Web-{3F27FC11-FEEC-6773-3651-8B4C43B407C0}" dt="2022-08-08T10:16:05.753" v="1672" actId="14100"/>
          <ac:spMkLst>
            <pc:docMk/>
            <pc:sldMk cId="4281273945" sldId="1006"/>
            <ac:spMk id="2" creationId="{B8F027FD-3A86-AC5E-B1B4-2FDCC58829DB}"/>
          </ac:spMkLst>
        </pc:spChg>
        <pc:spChg chg="add mod">
          <ac:chgData name="Vasant Vohra" userId="S::vasant.vohra@un.org::5b3e34c0-8833-40cd-8209-2f1031894239" providerId="AD" clId="Web-{3F27FC11-FEEC-6773-3651-8B4C43B407C0}" dt="2022-08-08T10:15:49.425" v="1668" actId="1076"/>
          <ac:spMkLst>
            <pc:docMk/>
            <pc:sldMk cId="4281273945" sldId="1006"/>
            <ac:spMk id="4" creationId="{607FA78F-00E9-025A-E430-6CE4FA69F260}"/>
          </ac:spMkLst>
        </pc:spChg>
        <pc:spChg chg="del mod">
          <ac:chgData name="Vasant Vohra" userId="S::vasant.vohra@un.org::5b3e34c0-8833-40cd-8209-2f1031894239" providerId="AD" clId="Web-{3F27FC11-FEEC-6773-3651-8B4C43B407C0}" dt="2022-08-08T10:01:55.882" v="1408"/>
          <ac:spMkLst>
            <pc:docMk/>
            <pc:sldMk cId="4281273945" sldId="1006"/>
            <ac:spMk id="5" creationId="{8B07A98D-4161-F740-9459-37EBB25118B6}"/>
          </ac:spMkLst>
        </pc:spChg>
        <pc:spChg chg="mod">
          <ac:chgData name="Vasant Vohra" userId="S::vasant.vohra@un.org::5b3e34c0-8833-40cd-8209-2f1031894239" providerId="AD" clId="Web-{3F27FC11-FEEC-6773-3651-8B4C43B407C0}" dt="2022-08-08T09:58:52.641" v="1286" actId="14100"/>
          <ac:spMkLst>
            <pc:docMk/>
            <pc:sldMk cId="4281273945" sldId="1006"/>
            <ac:spMk id="6" creationId="{B3FB2BA6-2F2A-4CC7-8AC9-12FFDE0D041B}"/>
          </ac:spMkLst>
        </pc:spChg>
        <pc:spChg chg="mod">
          <ac:chgData name="Vasant Vohra" userId="S::vasant.vohra@un.org::5b3e34c0-8833-40cd-8209-2f1031894239" providerId="AD" clId="Web-{3F27FC11-FEEC-6773-3651-8B4C43B407C0}" dt="2022-08-08T09:58:52.657" v="1287" actId="14100"/>
          <ac:spMkLst>
            <pc:docMk/>
            <pc:sldMk cId="4281273945" sldId="1006"/>
            <ac:spMk id="7" creationId="{A052AEC1-4F67-4BAE-87D5-BB19318F46AD}"/>
          </ac:spMkLst>
        </pc:spChg>
        <pc:spChg chg="del mod">
          <ac:chgData name="Vasant Vohra" userId="S::vasant.vohra@un.org::5b3e34c0-8833-40cd-8209-2f1031894239" providerId="AD" clId="Web-{3F27FC11-FEEC-6773-3651-8B4C43B407C0}" dt="2022-08-08T09:42:48.094" v="536"/>
          <ac:spMkLst>
            <pc:docMk/>
            <pc:sldMk cId="4281273945" sldId="1006"/>
            <ac:spMk id="8" creationId="{5AD39163-1C05-4863-B485-9FAD07A00833}"/>
          </ac:spMkLst>
        </pc:spChg>
        <pc:spChg chg="del mod">
          <ac:chgData name="Vasant Vohra" userId="S::vasant.vohra@un.org::5b3e34c0-8833-40cd-8209-2f1031894239" providerId="AD" clId="Web-{3F27FC11-FEEC-6773-3651-8B4C43B407C0}" dt="2022-08-08T09:43:07.517" v="540"/>
          <ac:spMkLst>
            <pc:docMk/>
            <pc:sldMk cId="4281273945" sldId="1006"/>
            <ac:spMk id="9" creationId="{3789E75A-C1E4-4793-A088-745F34CEC236}"/>
          </ac:spMkLst>
        </pc:spChg>
        <pc:spChg chg="add mod">
          <ac:chgData name="Vasant Vohra" userId="S::vasant.vohra@un.org::5b3e34c0-8833-40cd-8209-2f1031894239" providerId="AD" clId="Web-{3F27FC11-FEEC-6773-3651-8B4C43B407C0}" dt="2022-08-08T10:15:53.581" v="1669" actId="1076"/>
          <ac:spMkLst>
            <pc:docMk/>
            <pc:sldMk cId="4281273945" sldId="1006"/>
            <ac:spMk id="10" creationId="{CB71ECB9-FDDE-CE7B-0F78-69D72438FAFA}"/>
          </ac:spMkLst>
        </pc:spChg>
        <pc:spChg chg="del mod">
          <ac:chgData name="Vasant Vohra" userId="S::vasant.vohra@un.org::5b3e34c0-8833-40cd-8209-2f1031894239" providerId="AD" clId="Web-{3F27FC11-FEEC-6773-3651-8B4C43B407C0}" dt="2022-08-08T10:00:25.441" v="1347"/>
          <ac:spMkLst>
            <pc:docMk/>
            <pc:sldMk cId="4281273945" sldId="1006"/>
            <ac:spMk id="11" creationId="{C21ADDBB-D16F-4AE6-93E7-B522D3658E53}"/>
          </ac:spMkLst>
        </pc:spChg>
        <pc:spChg chg="add mod">
          <ac:chgData name="Vasant Vohra" userId="S::vasant.vohra@un.org::5b3e34c0-8833-40cd-8209-2f1031894239" providerId="AD" clId="Web-{3F27FC11-FEEC-6773-3651-8B4C43B407C0}" dt="2022-08-08T09:58:53.032" v="1309" actId="14100"/>
          <ac:spMkLst>
            <pc:docMk/>
            <pc:sldMk cId="4281273945" sldId="1006"/>
            <ac:spMk id="14" creationId="{71C508E2-B46A-2081-EB47-618CAE8E35A7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8:03.479" v="636"/>
          <ac:spMkLst>
            <pc:docMk/>
            <pc:sldMk cId="4281273945" sldId="1006"/>
            <ac:spMk id="15" creationId="{0041663A-E80B-E43C-62C1-0CF0D929AA2F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8:03.479" v="635"/>
          <ac:spMkLst>
            <pc:docMk/>
            <pc:sldMk cId="4281273945" sldId="1006"/>
            <ac:spMk id="16" creationId="{D84A74FA-8568-295F-8E4B-12B7C86EB240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8:03.479" v="634"/>
          <ac:spMkLst>
            <pc:docMk/>
            <pc:sldMk cId="4281273945" sldId="1006"/>
            <ac:spMk id="17" creationId="{59C6927E-7EE0-CD24-013E-FCE4129CAAA9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8:03.479" v="633"/>
          <ac:spMkLst>
            <pc:docMk/>
            <pc:sldMk cId="4281273945" sldId="1006"/>
            <ac:spMk id="18" creationId="{AFB20534-94EA-332D-D110-DD623A468A43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8:03.479" v="632"/>
          <ac:spMkLst>
            <pc:docMk/>
            <pc:sldMk cId="4281273945" sldId="1006"/>
            <ac:spMk id="19" creationId="{092F6A84-EC56-AF1D-14AD-4C31CBA0EDAC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8:03.479" v="631"/>
          <ac:spMkLst>
            <pc:docMk/>
            <pc:sldMk cId="4281273945" sldId="1006"/>
            <ac:spMk id="20" creationId="{B4CD407F-2A8A-9F58-628F-8F683F7E32AF}"/>
          </ac:spMkLst>
        </pc:spChg>
        <pc:spChg chg="del mod">
          <ac:chgData name="Vasant Vohra" userId="S::vasant.vohra@un.org::5b3e34c0-8833-40cd-8209-2f1031894239" providerId="AD" clId="Web-{3F27FC11-FEEC-6773-3651-8B4C43B407C0}" dt="2022-08-08T09:43:04.985" v="539"/>
          <ac:spMkLst>
            <pc:docMk/>
            <pc:sldMk cId="4281273945" sldId="1006"/>
            <ac:spMk id="21" creationId="{5575D24E-AC11-45F9-B42E-C4DEE9E56269}"/>
          </ac:spMkLst>
        </pc:spChg>
        <pc:spChg chg="mod">
          <ac:chgData name="Vasant Vohra" userId="S::vasant.vohra@un.org::5b3e34c0-8833-40cd-8209-2f1031894239" providerId="AD" clId="Web-{3F27FC11-FEEC-6773-3651-8B4C43B407C0}" dt="2022-08-08T10:04:57.497" v="1483" actId="1076"/>
          <ac:spMkLst>
            <pc:docMk/>
            <pc:sldMk cId="4281273945" sldId="1006"/>
            <ac:spMk id="22" creationId="{BC3E5C7D-E863-48CF-A969-25285476595E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49:03.841" v="705"/>
          <ac:spMkLst>
            <pc:docMk/>
            <pc:sldMk cId="4281273945" sldId="1006"/>
            <ac:spMk id="23" creationId="{14369D01-984F-9F5E-9E8A-4498B9F5EF12}"/>
          </ac:spMkLst>
        </pc:spChg>
        <pc:spChg chg="add mod">
          <ac:chgData name="Vasant Vohra" userId="S::vasant.vohra@un.org::5b3e34c0-8833-40cd-8209-2f1031894239" providerId="AD" clId="Web-{3F27FC11-FEEC-6773-3651-8B4C43B407C0}" dt="2022-08-08T10:03:46.479" v="1475" actId="20577"/>
          <ac:spMkLst>
            <pc:docMk/>
            <pc:sldMk cId="4281273945" sldId="1006"/>
            <ac:spMk id="25" creationId="{67D04389-2B25-0AA9-AD9E-E46D166AE442}"/>
          </ac:spMkLst>
        </pc:spChg>
        <pc:spChg chg="del mod">
          <ac:chgData name="Vasant Vohra" userId="S::vasant.vohra@un.org::5b3e34c0-8833-40cd-8209-2f1031894239" providerId="AD" clId="Web-{3F27FC11-FEEC-6773-3651-8B4C43B407C0}" dt="2022-08-08T10:15:59.003" v="1670"/>
          <ac:spMkLst>
            <pc:docMk/>
            <pc:sldMk cId="4281273945" sldId="1006"/>
            <ac:spMk id="26" creationId="{B18BACA5-8CEE-482B-89EA-49F6267DF5C8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59:01.048" v="1314"/>
          <ac:spMkLst>
            <pc:docMk/>
            <pc:sldMk cId="4281273945" sldId="1006"/>
            <ac:spMk id="27" creationId="{7E11FD60-1DD2-49E9-8247-3761441D7A12}"/>
          </ac:spMkLst>
        </pc:spChg>
        <pc:spChg chg="mod">
          <ac:chgData name="Vasant Vohra" userId="S::vasant.vohra@un.org::5b3e34c0-8833-40cd-8209-2f1031894239" providerId="AD" clId="Web-{3F27FC11-FEEC-6773-3651-8B4C43B407C0}" dt="2022-08-08T10:04:57.607" v="1489" actId="1076"/>
          <ac:spMkLst>
            <pc:docMk/>
            <pc:sldMk cId="4281273945" sldId="1006"/>
            <ac:spMk id="28" creationId="{22BCE352-B088-4BF5-A47F-C970B4D0E2E9}"/>
          </ac:spMkLst>
        </pc:spChg>
        <pc:spChg chg="del mod">
          <ac:chgData name="Vasant Vohra" userId="S::vasant.vohra@un.org::5b3e34c0-8833-40cd-8209-2f1031894239" providerId="AD" clId="Web-{3F27FC11-FEEC-6773-3651-8B4C43B407C0}" dt="2022-08-08T10:11:04.806" v="1581"/>
          <ac:spMkLst>
            <pc:docMk/>
            <pc:sldMk cId="4281273945" sldId="1006"/>
            <ac:spMk id="29" creationId="{2E23BC65-C02B-46C5-A934-F9DAB12794E8}"/>
          </ac:spMkLst>
        </pc:spChg>
        <pc:spChg chg="mod">
          <ac:chgData name="Vasant Vohra" userId="S::vasant.vohra@un.org::5b3e34c0-8833-40cd-8209-2f1031894239" providerId="AD" clId="Web-{3F27FC11-FEEC-6773-3651-8B4C43B407C0}" dt="2022-08-08T10:04:57.591" v="1488" actId="1076"/>
          <ac:spMkLst>
            <pc:docMk/>
            <pc:sldMk cId="4281273945" sldId="1006"/>
            <ac:spMk id="30" creationId="{73050F4D-A207-4E16-8837-27C60B5597CF}"/>
          </ac:spMkLst>
        </pc:spChg>
        <pc:spChg chg="mod">
          <ac:chgData name="Vasant Vohra" userId="S::vasant.vohra@un.org::5b3e34c0-8833-40cd-8209-2f1031894239" providerId="AD" clId="Web-{3F27FC11-FEEC-6773-3651-8B4C43B407C0}" dt="2022-08-08T10:04:57.560" v="1486" actId="1076"/>
          <ac:spMkLst>
            <pc:docMk/>
            <pc:sldMk cId="4281273945" sldId="1006"/>
            <ac:spMk id="31" creationId="{6421DDC0-9966-4A11-A983-0A204ED4D3E0}"/>
          </ac:spMkLst>
        </pc:spChg>
        <pc:spChg chg="mod">
          <ac:chgData name="Vasant Vohra" userId="S::vasant.vohra@un.org::5b3e34c0-8833-40cd-8209-2f1031894239" providerId="AD" clId="Web-{3F27FC11-FEEC-6773-3651-8B4C43B407C0}" dt="2022-08-08T10:04:57.575" v="1487" actId="1076"/>
          <ac:spMkLst>
            <pc:docMk/>
            <pc:sldMk cId="4281273945" sldId="1006"/>
            <ac:spMk id="32" creationId="{F73CCFC8-A2E9-46C6-B432-D91F0AC15D6C}"/>
          </ac:spMkLst>
        </pc:spChg>
        <pc:spChg chg="del mod">
          <ac:chgData name="Vasant Vohra" userId="S::vasant.vohra@un.org::5b3e34c0-8833-40cd-8209-2f1031894239" providerId="AD" clId="Web-{3F27FC11-FEEC-6773-3651-8B4C43B407C0}" dt="2022-08-08T09:48:14.933" v="638"/>
          <ac:spMkLst>
            <pc:docMk/>
            <pc:sldMk cId="4281273945" sldId="1006"/>
            <ac:spMk id="33" creationId="{E261A784-7FC9-40F1-B926-DC0C29DE15FF}"/>
          </ac:spMkLst>
        </pc:spChg>
        <pc:spChg chg="del mod">
          <ac:chgData name="Vasant Vohra" userId="S::vasant.vohra@un.org::5b3e34c0-8833-40cd-8209-2f1031894239" providerId="AD" clId="Web-{3F27FC11-FEEC-6773-3651-8B4C43B407C0}" dt="2022-08-08T10:12:30.450" v="1617"/>
          <ac:spMkLst>
            <pc:docMk/>
            <pc:sldMk cId="4281273945" sldId="1006"/>
            <ac:spMk id="34" creationId="{9D9D35DC-C1A9-4B83-BD49-D3DF3F199F09}"/>
          </ac:spMkLst>
        </pc:spChg>
        <pc:spChg chg="del mod">
          <ac:chgData name="Vasant Vohra" userId="S::vasant.vohra@un.org::5b3e34c0-8833-40cd-8209-2f1031894239" providerId="AD" clId="Web-{3F27FC11-FEEC-6773-3651-8B4C43B407C0}" dt="2022-08-08T09:48:10.698" v="637"/>
          <ac:spMkLst>
            <pc:docMk/>
            <pc:sldMk cId="4281273945" sldId="1006"/>
            <ac:spMk id="35" creationId="{EDFA2F6E-DB72-41B3-8CE1-21A8FBC4DC8C}"/>
          </ac:spMkLst>
        </pc:spChg>
        <pc:spChg chg="mod">
          <ac:chgData name="Vasant Vohra" userId="S::vasant.vohra@un.org::5b3e34c0-8833-40cd-8209-2f1031894239" providerId="AD" clId="Web-{3F27FC11-FEEC-6773-3651-8B4C43B407C0}" dt="2022-08-08T10:07:04.111" v="1533" actId="14100"/>
          <ac:spMkLst>
            <pc:docMk/>
            <pc:sldMk cId="4281273945" sldId="1006"/>
            <ac:spMk id="36" creationId="{5B1F2347-5C17-457B-916B-8952CD66D9FE}"/>
          </ac:spMkLst>
        </pc:spChg>
        <pc:spChg chg="add mod">
          <ac:chgData name="Vasant Vohra" userId="S::vasant.vohra@un.org::5b3e34c0-8833-40cd-8209-2f1031894239" providerId="AD" clId="Web-{3F27FC11-FEEC-6773-3651-8B4C43B407C0}" dt="2022-08-08T10:00:47.458" v="1353" actId="20577"/>
          <ac:spMkLst>
            <pc:docMk/>
            <pc:sldMk cId="4281273945" sldId="1006"/>
            <ac:spMk id="37" creationId="{4CD68B1E-635E-934B-14B1-A2332FC2E31B}"/>
          </ac:spMkLst>
        </pc:spChg>
        <pc:spChg chg="add mod">
          <ac:chgData name="Vasant Vohra" userId="S::vasant.vohra@un.org::5b3e34c0-8833-40cd-8209-2f1031894239" providerId="AD" clId="Web-{3F27FC11-FEEC-6773-3651-8B4C43B407C0}" dt="2022-08-08T10:11:33.229" v="1586" actId="20577"/>
          <ac:spMkLst>
            <pc:docMk/>
            <pc:sldMk cId="4281273945" sldId="1006"/>
            <ac:spMk id="38" creationId="{8680CBA3-ADE0-CFE3-FB8A-4E9F6598904B}"/>
          </ac:spMkLst>
        </pc:spChg>
        <pc:spChg chg="add del mod">
          <ac:chgData name="Vasant Vohra" userId="S::vasant.vohra@un.org::5b3e34c0-8833-40cd-8209-2f1031894239" providerId="AD" clId="Web-{3F27FC11-FEEC-6773-3651-8B4C43B407C0}" dt="2022-08-08T09:51:00.095" v="844"/>
          <ac:spMkLst>
            <pc:docMk/>
            <pc:sldMk cId="4281273945" sldId="1006"/>
            <ac:spMk id="39" creationId="{BDA8860D-3A9C-7D70-3445-15D71BB6577D}"/>
          </ac:spMkLst>
        </pc:spChg>
        <pc:spChg chg="del mod">
          <ac:chgData name="Vasant Vohra" userId="S::vasant.vohra@un.org::5b3e34c0-8833-40cd-8209-2f1031894239" providerId="AD" clId="Web-{3F27FC11-FEEC-6773-3651-8B4C43B407C0}" dt="2022-08-08T10:12:22.559" v="1616"/>
          <ac:spMkLst>
            <pc:docMk/>
            <pc:sldMk cId="4281273945" sldId="1006"/>
            <ac:spMk id="40" creationId="{9C247A2F-6DAC-411C-9E32-A2D9C39148C9}"/>
          </ac:spMkLst>
        </pc:spChg>
        <pc:spChg chg="add mod">
          <ac:chgData name="Vasant Vohra" userId="S::vasant.vohra@un.org::5b3e34c0-8833-40cd-8209-2f1031894239" providerId="AD" clId="Web-{3F27FC11-FEEC-6773-3651-8B4C43B407C0}" dt="2022-08-08T09:58:53.110" v="1313" actId="14100"/>
          <ac:spMkLst>
            <pc:docMk/>
            <pc:sldMk cId="4281273945" sldId="1006"/>
            <ac:spMk id="41" creationId="{E7E16D78-4D85-CD73-9F80-DB9482597036}"/>
          </ac:spMkLst>
        </pc:spChg>
        <pc:spChg chg="add mod">
          <ac:chgData name="Vasant Vohra" userId="S::vasant.vohra@un.org::5b3e34c0-8833-40cd-8209-2f1031894239" providerId="AD" clId="Web-{3F27FC11-FEEC-6773-3651-8B4C43B407C0}" dt="2022-08-08T10:01:24.771" v="1399" actId="20577"/>
          <ac:spMkLst>
            <pc:docMk/>
            <pc:sldMk cId="4281273945" sldId="1006"/>
            <ac:spMk id="42" creationId="{2ADB7445-7B49-3C31-B0E4-54B07197E1E4}"/>
          </ac:spMkLst>
        </pc:spChg>
        <pc:spChg chg="add mod">
          <ac:chgData name="Vasant Vohra" userId="S::vasant.vohra@un.org::5b3e34c0-8833-40cd-8209-2f1031894239" providerId="AD" clId="Web-{3F27FC11-FEEC-6773-3651-8B4C43B407C0}" dt="2022-08-08T10:05:03.560" v="1490" actId="1076"/>
          <ac:spMkLst>
            <pc:docMk/>
            <pc:sldMk cId="4281273945" sldId="1006"/>
            <ac:spMk id="43" creationId="{2BCFC12C-0E9A-D789-0053-6BE1ED554150}"/>
          </ac:spMkLst>
        </pc:spChg>
        <pc:spChg chg="add del mod">
          <ac:chgData name="Vasant Vohra" userId="S::vasant.vohra@un.org::5b3e34c0-8833-40cd-8209-2f1031894239" providerId="AD" clId="Web-{3F27FC11-FEEC-6773-3651-8B4C43B407C0}" dt="2022-08-08T10:08:53.927" v="1544" actId="1076"/>
          <ac:spMkLst>
            <pc:docMk/>
            <pc:sldMk cId="4281273945" sldId="1006"/>
            <ac:spMk id="44" creationId="{9C945ED8-A3B9-2DFB-70D0-F29D4E572687}"/>
          </ac:spMkLst>
        </pc:spChg>
        <pc:spChg chg="del mod">
          <ac:chgData name="Vasant Vohra" userId="S::vasant.vohra@un.org::5b3e34c0-8833-40cd-8209-2f1031894239" providerId="AD" clId="Web-{3F27FC11-FEEC-6773-3651-8B4C43B407C0}" dt="2022-08-08T10:12:32.950" v="1618"/>
          <ac:spMkLst>
            <pc:docMk/>
            <pc:sldMk cId="4281273945" sldId="1006"/>
            <ac:spMk id="45" creationId="{F3B537D6-E929-41ED-AC08-EEF74EACE408}"/>
          </ac:spMkLst>
        </pc:spChg>
        <pc:spChg chg="mod">
          <ac:chgData name="Vasant Vohra" userId="S::vasant.vohra@un.org::5b3e34c0-8833-40cd-8209-2f1031894239" providerId="AD" clId="Web-{3F27FC11-FEEC-6773-3651-8B4C43B407C0}" dt="2022-08-08T10:08:36.567" v="1540" actId="1076"/>
          <ac:spMkLst>
            <pc:docMk/>
            <pc:sldMk cId="4281273945" sldId="1006"/>
            <ac:spMk id="46" creationId="{8ABD975F-1DA6-4FAC-A634-6F08C9225C05}"/>
          </ac:spMkLst>
        </pc:spChg>
        <pc:spChg chg="del mod">
          <ac:chgData name="Vasant Vohra" userId="S::vasant.vohra@un.org::5b3e34c0-8833-40cd-8209-2f1031894239" providerId="AD" clId="Web-{3F27FC11-FEEC-6773-3651-8B4C43B407C0}" dt="2022-08-08T09:41:59.889" v="521"/>
          <ac:spMkLst>
            <pc:docMk/>
            <pc:sldMk cId="4281273945" sldId="1006"/>
            <ac:spMk id="47" creationId="{25E98C73-14A8-460C-A97C-1A00F9540580}"/>
          </ac:spMkLst>
        </pc:spChg>
        <pc:spChg chg="add mod">
          <ac:chgData name="Vasant Vohra" userId="S::vasant.vohra@un.org::5b3e34c0-8833-40cd-8209-2f1031894239" providerId="AD" clId="Web-{3F27FC11-FEEC-6773-3651-8B4C43B407C0}" dt="2022-08-08T10:09:15.396" v="1547" actId="14100"/>
          <ac:spMkLst>
            <pc:docMk/>
            <pc:sldMk cId="4281273945" sldId="1006"/>
            <ac:spMk id="48" creationId="{BFA390C6-AFAE-D201-1336-F3B4884E93E2}"/>
          </ac:spMkLst>
        </pc:spChg>
        <pc:spChg chg="del mod">
          <ac:chgData name="Vasant Vohra" userId="S::vasant.vohra@un.org::5b3e34c0-8833-40cd-8209-2f1031894239" providerId="AD" clId="Web-{3F27FC11-FEEC-6773-3651-8B4C43B407C0}" dt="2022-08-08T09:41:12.841" v="517"/>
          <ac:spMkLst>
            <pc:docMk/>
            <pc:sldMk cId="4281273945" sldId="1006"/>
            <ac:spMk id="49" creationId="{3C972020-B0C0-45C5-A5C5-B6CB2241BD4A}"/>
          </ac:spMkLst>
        </pc:spChg>
        <pc:spChg chg="add del">
          <ac:chgData name="Vasant Vohra" userId="S::vasant.vohra@un.org::5b3e34c0-8833-40cd-8209-2f1031894239" providerId="AD" clId="Web-{3F27FC11-FEEC-6773-3651-8B4C43B407C0}" dt="2022-08-08T10:10:14.070" v="1553"/>
          <ac:spMkLst>
            <pc:docMk/>
            <pc:sldMk cId="4281273945" sldId="1006"/>
            <ac:spMk id="50" creationId="{FA4A1E8C-486C-4FE7-893A-308F8FBC9B72}"/>
          </ac:spMkLst>
        </pc:spChg>
        <pc:spChg chg="add del">
          <ac:chgData name="Vasant Vohra" userId="S::vasant.vohra@un.org::5b3e34c0-8833-40cd-8209-2f1031894239" providerId="AD" clId="Web-{3F27FC11-FEEC-6773-3651-8B4C43B407C0}" dt="2022-08-08T10:10:23.055" v="1555"/>
          <ac:spMkLst>
            <pc:docMk/>
            <pc:sldMk cId="4281273945" sldId="1006"/>
            <ac:spMk id="51" creationId="{D729D511-7112-1AB8-300D-DB7EF2C884AB}"/>
          </ac:spMkLst>
        </pc:spChg>
        <pc:spChg chg="add mod">
          <ac:chgData name="Vasant Vohra" userId="S::vasant.vohra@un.org::5b3e34c0-8833-40cd-8209-2f1031894239" providerId="AD" clId="Web-{3F27FC11-FEEC-6773-3651-8B4C43B407C0}" dt="2022-08-08T10:16:17.082" v="1673" actId="1076"/>
          <ac:spMkLst>
            <pc:docMk/>
            <pc:sldMk cId="4281273945" sldId="1006"/>
            <ac:spMk id="52" creationId="{AB705E2A-1FFD-1F37-2D0A-27192D6B95AE}"/>
          </ac:spMkLst>
        </pc:spChg>
        <pc:spChg chg="add mod">
          <ac:chgData name="Vasant Vohra" userId="S::vasant.vohra@un.org::5b3e34c0-8833-40cd-8209-2f1031894239" providerId="AD" clId="Web-{3F27FC11-FEEC-6773-3651-8B4C43B407C0}" dt="2022-08-08T10:16:17.098" v="1674" actId="1076"/>
          <ac:spMkLst>
            <pc:docMk/>
            <pc:sldMk cId="4281273945" sldId="1006"/>
            <ac:spMk id="53" creationId="{9A7F2EAB-268C-1FD4-4DFF-21B85C8A2F8F}"/>
          </ac:spMkLst>
        </pc:spChg>
        <pc:spChg chg="add del">
          <ac:chgData name="Vasant Vohra" userId="S::vasant.vohra@un.org::5b3e34c0-8833-40cd-8209-2f1031894239" providerId="AD" clId="Web-{3F27FC11-FEEC-6773-3651-8B4C43B407C0}" dt="2022-08-08T10:12:52.247" v="1621"/>
          <ac:spMkLst>
            <pc:docMk/>
            <pc:sldMk cId="4281273945" sldId="1006"/>
            <ac:spMk id="54" creationId="{73016549-A86B-C1DC-E520-E1168FB21964}"/>
          </ac:spMkLst>
        </pc:spChg>
        <pc:spChg chg="add mod">
          <ac:chgData name="Vasant Vohra" userId="S::vasant.vohra@un.org::5b3e34c0-8833-40cd-8209-2f1031894239" providerId="AD" clId="Web-{3F27FC11-FEEC-6773-3651-8B4C43B407C0}" dt="2022-08-08T10:16:21.801" v="1676" actId="1076"/>
          <ac:spMkLst>
            <pc:docMk/>
            <pc:sldMk cId="4281273945" sldId="1006"/>
            <ac:spMk id="55" creationId="{283A843A-4EBE-7CAB-5810-54A6A1D4852F}"/>
          </ac:spMkLst>
        </pc:spChg>
        <pc:spChg chg="del mod">
          <ac:chgData name="Vasant Vohra" userId="S::vasant.vohra@un.org::5b3e34c0-8833-40cd-8209-2f1031894239" providerId="AD" clId="Web-{3F27FC11-FEEC-6773-3651-8B4C43B407C0}" dt="2022-08-08T09:30:37.554" v="272"/>
          <ac:spMkLst>
            <pc:docMk/>
            <pc:sldMk cId="4281273945" sldId="1006"/>
            <ac:spMk id="62" creationId="{9BA4D575-DC44-469D-974F-E7C4D415A503}"/>
          </ac:spMkLst>
        </pc:spChg>
        <pc:spChg chg="mod">
          <ac:chgData name="Vasant Vohra" userId="S::vasant.vohra@un.org::5b3e34c0-8833-40cd-8209-2f1031894239" providerId="AD" clId="Web-{3F27FC11-FEEC-6773-3651-8B4C43B407C0}" dt="2022-08-08T09:58:52.610" v="1285" actId="14100"/>
          <ac:spMkLst>
            <pc:docMk/>
            <pc:sldMk cId="4281273945" sldId="1006"/>
            <ac:spMk id="121" creationId="{39984D1F-FBE6-8B40-AE0D-4E62B1E81A00}"/>
          </ac:spMkLst>
        </pc:spChg>
        <pc:cxnChg chg="mod">
          <ac:chgData name="Vasant Vohra" userId="S::vasant.vohra@un.org::5b3e34c0-8833-40cd-8209-2f1031894239" providerId="AD" clId="Web-{3F27FC11-FEEC-6773-3651-8B4C43B407C0}" dt="2022-08-08T09:58:52.673" v="1288" actId="14100"/>
          <ac:cxnSpMkLst>
            <pc:docMk/>
            <pc:sldMk cId="4281273945" sldId="1006"/>
            <ac:cxnSpMk id="3" creationId="{3106A236-4ABC-4AB4-8631-3258D9813A7D}"/>
          </ac:cxnSpMkLst>
        </pc:cxnChg>
        <pc:cxnChg chg="mod">
          <ac:chgData name="Vasant Vohra" userId="S::vasant.vohra@un.org::5b3e34c0-8833-40cd-8209-2f1031894239" providerId="AD" clId="Web-{3F27FC11-FEEC-6773-3651-8B4C43B407C0}" dt="2022-08-08T09:58:52.688" v="1289" actId="14100"/>
          <ac:cxnSpMkLst>
            <pc:docMk/>
            <pc:sldMk cId="4281273945" sldId="1006"/>
            <ac:cxnSpMk id="12" creationId="{0CF79C83-2969-437D-8457-42C37CF31AA3}"/>
          </ac:cxnSpMkLst>
        </pc:cxnChg>
        <pc:cxnChg chg="mod">
          <ac:chgData name="Vasant Vohra" userId="S::vasant.vohra@un.org::5b3e34c0-8833-40cd-8209-2f1031894239" providerId="AD" clId="Web-{3F27FC11-FEEC-6773-3651-8B4C43B407C0}" dt="2022-08-08T09:58:52.704" v="1290" actId="14100"/>
          <ac:cxnSpMkLst>
            <pc:docMk/>
            <pc:sldMk cId="4281273945" sldId="1006"/>
            <ac:cxnSpMk id="13" creationId="{A188A635-BF21-47AE-95F4-89751A711833}"/>
          </ac:cxnSpMkLst>
        </pc:cxnChg>
        <pc:cxnChg chg="mod">
          <ac:chgData name="Vasant Vohra" userId="S::vasant.vohra@un.org::5b3e34c0-8833-40cd-8209-2f1031894239" providerId="AD" clId="Web-{3F27FC11-FEEC-6773-3651-8B4C43B407C0}" dt="2022-08-08T09:58:52.766" v="1294" actId="14100"/>
          <ac:cxnSpMkLst>
            <pc:docMk/>
            <pc:sldMk cId="4281273945" sldId="1006"/>
            <ac:cxnSpMk id="24" creationId="{02B5C3E3-93B8-4518-A632-A64C4408C06F}"/>
          </ac:cxnSpMkLst>
        </pc:cxnChg>
      </pc:sldChg>
      <pc:sldChg chg="add ord">
        <pc:chgData name="Vasant Vohra" userId="S::vasant.vohra@un.org::5b3e34c0-8833-40cd-8209-2f1031894239" providerId="AD" clId="Web-{3F27FC11-FEEC-6773-3651-8B4C43B407C0}" dt="2022-08-08T09:23:07.136" v="123"/>
        <pc:sldMkLst>
          <pc:docMk/>
          <pc:sldMk cId="2576313086" sldId="1008"/>
        </pc:sldMkLst>
      </pc:sldChg>
    </pc:docChg>
  </pc:docChgLst>
  <pc:docChgLst>
    <pc:chgData name="Vasant Vohra" userId="S::vasant.vohra@un.org::5b3e34c0-8833-40cd-8209-2f1031894239" providerId="AD" clId="Web-{86E0594E-C9C8-4A3A-FFBB-9B77F8C2CD40}"/>
    <pc:docChg chg="modSld">
      <pc:chgData name="Vasant Vohra" userId="S::vasant.vohra@un.org::5b3e34c0-8833-40cd-8209-2f1031894239" providerId="AD" clId="Web-{86E0594E-C9C8-4A3A-FFBB-9B77F8C2CD40}" dt="2022-08-06T11:57:00.339" v="46" actId="20577"/>
      <pc:docMkLst>
        <pc:docMk/>
      </pc:docMkLst>
      <pc:sldChg chg="modSp">
        <pc:chgData name="Vasant Vohra" userId="S::vasant.vohra@un.org::5b3e34c0-8833-40cd-8209-2f1031894239" providerId="AD" clId="Web-{86E0594E-C9C8-4A3A-FFBB-9B77F8C2CD40}" dt="2022-08-06T11:51:54.566" v="17" actId="1076"/>
        <pc:sldMkLst>
          <pc:docMk/>
          <pc:sldMk cId="0" sldId="257"/>
        </pc:sldMkLst>
        <pc:spChg chg="mod">
          <ac:chgData name="Vasant Vohra" userId="S::vasant.vohra@un.org::5b3e34c0-8833-40cd-8209-2f1031894239" providerId="AD" clId="Web-{86E0594E-C9C8-4A3A-FFBB-9B77F8C2CD40}" dt="2022-08-06T11:51:20.268" v="10" actId="20577"/>
          <ac:spMkLst>
            <pc:docMk/>
            <pc:sldMk cId="0" sldId="257"/>
            <ac:spMk id="78" creationId="{00000000-0000-0000-0000-000000000000}"/>
          </ac:spMkLst>
        </pc:spChg>
        <pc:grpChg chg="mod">
          <ac:chgData name="Vasant Vohra" userId="S::vasant.vohra@un.org::5b3e34c0-8833-40cd-8209-2f1031894239" providerId="AD" clId="Web-{86E0594E-C9C8-4A3A-FFBB-9B77F8C2CD40}" dt="2022-08-06T11:51:54.566" v="17" actId="1076"/>
          <ac:grpSpMkLst>
            <pc:docMk/>
            <pc:sldMk cId="0" sldId="257"/>
            <ac:grpSpMk id="79" creationId="{00000000-0000-0000-0000-000000000000}"/>
          </ac:grpSpMkLst>
        </pc:grpChg>
        <pc:picChg chg="mod">
          <ac:chgData name="Vasant Vohra" userId="S::vasant.vohra@un.org::5b3e34c0-8833-40cd-8209-2f1031894239" providerId="AD" clId="Web-{86E0594E-C9C8-4A3A-FFBB-9B77F8C2CD40}" dt="2022-08-06T11:51:38.862" v="15" actId="1076"/>
          <ac:picMkLst>
            <pc:docMk/>
            <pc:sldMk cId="0" sldId="257"/>
            <ac:picMk id="77" creationId="{00000000-0000-0000-0000-000000000000}"/>
          </ac:picMkLst>
        </pc:picChg>
      </pc:sldChg>
      <pc:sldChg chg="addSp delSp modSp">
        <pc:chgData name="Vasant Vohra" userId="S::vasant.vohra@un.org::5b3e34c0-8833-40cd-8209-2f1031894239" providerId="AD" clId="Web-{86E0594E-C9C8-4A3A-FFBB-9B77F8C2CD40}" dt="2022-08-06T11:53:06.255" v="31" actId="1076"/>
        <pc:sldMkLst>
          <pc:docMk/>
          <pc:sldMk cId="0" sldId="258"/>
        </pc:sldMkLst>
        <pc:spChg chg="mod topLvl">
          <ac:chgData name="Vasant Vohra" userId="S::vasant.vohra@un.org::5b3e34c0-8833-40cd-8209-2f1031894239" providerId="AD" clId="Web-{86E0594E-C9C8-4A3A-FFBB-9B77F8C2CD40}" dt="2022-08-06T11:52:32.832" v="24" actId="20577"/>
          <ac:spMkLst>
            <pc:docMk/>
            <pc:sldMk cId="0" sldId="258"/>
            <ac:spMk id="89" creationId="{00000000-0000-0000-0000-000000000000}"/>
          </ac:spMkLst>
        </pc:spChg>
        <pc:grpChg chg="add del mod">
          <ac:chgData name="Vasant Vohra" userId="S::vasant.vohra@un.org::5b3e34c0-8833-40cd-8209-2f1031894239" providerId="AD" clId="Web-{86E0594E-C9C8-4A3A-FFBB-9B77F8C2CD40}" dt="2022-08-06T11:53:06.255" v="31" actId="1076"/>
          <ac:grpSpMkLst>
            <pc:docMk/>
            <pc:sldMk cId="0" sldId="258"/>
            <ac:grpSpMk id="90" creationId="{00000000-0000-0000-0000-000000000000}"/>
          </ac:grpSpMkLst>
        </pc:grpChg>
        <pc:picChg chg="mod topLvl">
          <ac:chgData name="Vasant Vohra" userId="S::vasant.vohra@un.org::5b3e34c0-8833-40cd-8209-2f1031894239" providerId="AD" clId="Web-{86E0594E-C9C8-4A3A-FFBB-9B77F8C2CD40}" dt="2022-08-06T11:52:58.677" v="30" actId="1076"/>
          <ac:picMkLst>
            <pc:docMk/>
            <pc:sldMk cId="0" sldId="258"/>
            <ac:picMk id="88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86E0594E-C9C8-4A3A-FFBB-9B77F8C2CD40}" dt="2022-08-06T11:54:23.632" v="44" actId="1076"/>
        <pc:sldMkLst>
          <pc:docMk/>
          <pc:sldMk cId="0" sldId="259"/>
        </pc:sldMkLst>
        <pc:spChg chg="mod">
          <ac:chgData name="Vasant Vohra" userId="S::vasant.vohra@un.org::5b3e34c0-8833-40cd-8209-2f1031894239" providerId="AD" clId="Web-{86E0594E-C9C8-4A3A-FFBB-9B77F8C2CD40}" dt="2022-08-06T11:53:43.631" v="35" actId="20577"/>
          <ac:spMkLst>
            <pc:docMk/>
            <pc:sldMk cId="0" sldId="259"/>
            <ac:spMk id="98" creationId="{00000000-0000-0000-0000-000000000000}"/>
          </ac:spMkLst>
        </pc:spChg>
        <pc:spChg chg="mod">
          <ac:chgData name="Vasant Vohra" userId="S::vasant.vohra@un.org::5b3e34c0-8833-40cd-8209-2f1031894239" providerId="AD" clId="Web-{86E0594E-C9C8-4A3A-FFBB-9B77F8C2CD40}" dt="2022-08-06T11:54:23.632" v="44" actId="1076"/>
          <ac:spMkLst>
            <pc:docMk/>
            <pc:sldMk cId="0" sldId="259"/>
            <ac:spMk id="100" creationId="{00000000-0000-0000-0000-000000000000}"/>
          </ac:spMkLst>
        </pc:spChg>
        <pc:grpChg chg="mod">
          <ac:chgData name="Vasant Vohra" userId="S::vasant.vohra@un.org::5b3e34c0-8833-40cd-8209-2f1031894239" providerId="AD" clId="Web-{86E0594E-C9C8-4A3A-FFBB-9B77F8C2CD40}" dt="2022-08-06T11:54:15.304" v="43" actId="1076"/>
          <ac:grpSpMkLst>
            <pc:docMk/>
            <pc:sldMk cId="0" sldId="259"/>
            <ac:grpSpMk id="99" creationId="{00000000-0000-0000-0000-000000000000}"/>
          </ac:grpSpMkLst>
        </pc:grpChg>
        <pc:picChg chg="mod">
          <ac:chgData name="Vasant Vohra" userId="S::vasant.vohra@un.org::5b3e34c0-8833-40cd-8209-2f1031894239" providerId="AD" clId="Web-{86E0594E-C9C8-4A3A-FFBB-9B77F8C2CD40}" dt="2022-08-06T11:54:10.007" v="42" actId="14100"/>
          <ac:picMkLst>
            <pc:docMk/>
            <pc:sldMk cId="0" sldId="259"/>
            <ac:picMk id="97" creationId="{00000000-0000-0000-0000-000000000000}"/>
          </ac:picMkLst>
        </pc:picChg>
      </pc:sldChg>
      <pc:sldChg chg="modSp">
        <pc:chgData name="Vasant Vohra" userId="S::vasant.vohra@un.org::5b3e34c0-8833-40cd-8209-2f1031894239" providerId="AD" clId="Web-{86E0594E-C9C8-4A3A-FFBB-9B77F8C2CD40}" dt="2022-08-06T11:56:48.182" v="45" actId="20577"/>
        <pc:sldMkLst>
          <pc:docMk/>
          <pc:sldMk cId="0" sldId="260"/>
        </pc:sldMkLst>
        <pc:spChg chg="mod">
          <ac:chgData name="Vasant Vohra" userId="S::vasant.vohra@un.org::5b3e34c0-8833-40cd-8209-2f1031894239" providerId="AD" clId="Web-{86E0594E-C9C8-4A3A-FFBB-9B77F8C2CD40}" dt="2022-08-06T11:56:48.182" v="45" actId="20577"/>
          <ac:spMkLst>
            <pc:docMk/>
            <pc:sldMk cId="0" sldId="260"/>
            <ac:spMk id="107" creationId="{00000000-0000-0000-0000-000000000000}"/>
          </ac:spMkLst>
        </pc:spChg>
      </pc:sldChg>
      <pc:sldChg chg="modSp">
        <pc:chgData name="Vasant Vohra" userId="S::vasant.vohra@un.org::5b3e34c0-8833-40cd-8209-2f1031894239" providerId="AD" clId="Web-{86E0594E-C9C8-4A3A-FFBB-9B77F8C2CD40}" dt="2022-08-06T11:57:00.339" v="46" actId="20577"/>
        <pc:sldMkLst>
          <pc:docMk/>
          <pc:sldMk cId="0" sldId="261"/>
        </pc:sldMkLst>
        <pc:spChg chg="mod">
          <ac:chgData name="Vasant Vohra" userId="S::vasant.vohra@un.org::5b3e34c0-8833-40cd-8209-2f1031894239" providerId="AD" clId="Web-{86E0594E-C9C8-4A3A-FFBB-9B77F8C2CD40}" dt="2022-08-06T11:57:00.339" v="46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Vasant Vohra" userId="S::vasant.vohra@un.org::5b3e34c0-8833-40cd-8209-2f1031894239" providerId="AD" clId="Web-{86E0594E-C9C8-4A3A-FFBB-9B77F8C2CD40}" dt="2022-08-06T11:50:31.205" v="3" actId="1076"/>
        <pc:sldMkLst>
          <pc:docMk/>
          <pc:sldMk cId="0" sldId="263"/>
        </pc:sldMkLst>
        <pc:spChg chg="mod">
          <ac:chgData name="Vasant Vohra" userId="S::vasant.vohra@un.org::5b3e34c0-8833-40cd-8209-2f1031894239" providerId="AD" clId="Web-{86E0594E-C9C8-4A3A-FFBB-9B77F8C2CD40}" dt="2022-08-06T11:50:27.814" v="2" actId="1076"/>
          <ac:spMkLst>
            <pc:docMk/>
            <pc:sldMk cId="0" sldId="263"/>
            <ac:spMk id="125" creationId="{00000000-0000-0000-0000-000000000000}"/>
          </ac:spMkLst>
        </pc:spChg>
        <pc:spChg chg="mod">
          <ac:chgData name="Vasant Vohra" userId="S::vasant.vohra@un.org::5b3e34c0-8833-40cd-8209-2f1031894239" providerId="AD" clId="Web-{86E0594E-C9C8-4A3A-FFBB-9B77F8C2CD40}" dt="2022-08-06T11:50:31.205" v="3" actId="1076"/>
          <ac:spMkLst>
            <pc:docMk/>
            <pc:sldMk cId="0" sldId="263"/>
            <ac:spMk id="126" creationId="{00000000-0000-0000-0000-000000000000}"/>
          </ac:spMkLst>
        </pc:spChg>
      </pc:sldChg>
    </pc:docChg>
  </pc:docChgLst>
  <pc:docChgLst>
    <pc:chgData name="Vasant Vohra" userId="S::vasant.vohra@un.org::5b3e34c0-8833-40cd-8209-2f1031894239" providerId="AD" clId="Web-{CE2CA140-9038-C910-D4A3-33E39822748C}"/>
    <pc:docChg chg="modSld">
      <pc:chgData name="Vasant Vohra" userId="S::vasant.vohra@un.org::5b3e34c0-8833-40cd-8209-2f1031894239" providerId="AD" clId="Web-{CE2CA140-9038-C910-D4A3-33E39822748C}" dt="2022-08-09T06:26:06.346" v="14" actId="1076"/>
      <pc:docMkLst>
        <pc:docMk/>
      </pc:docMkLst>
      <pc:sldChg chg="modSp">
        <pc:chgData name="Vasant Vohra" userId="S::vasant.vohra@un.org::5b3e34c0-8833-40cd-8209-2f1031894239" providerId="AD" clId="Web-{CE2CA140-9038-C910-D4A3-33E39822748C}" dt="2022-08-09T06:26:06.346" v="14" actId="1076"/>
        <pc:sldMkLst>
          <pc:docMk/>
          <pc:sldMk cId="0" sldId="259"/>
        </pc:sldMkLst>
        <pc:picChg chg="mod">
          <ac:chgData name="Vasant Vohra" userId="S::vasant.vohra@un.org::5b3e34c0-8833-40cd-8209-2f1031894239" providerId="AD" clId="Web-{CE2CA140-9038-C910-D4A3-33E39822748C}" dt="2022-08-09T06:26:06.346" v="14" actId="1076"/>
          <ac:picMkLst>
            <pc:docMk/>
            <pc:sldMk cId="0" sldId="259"/>
            <ac:picMk id="101" creationId="{00000000-0000-0000-0000-000000000000}"/>
          </ac:picMkLst>
        </pc:picChg>
      </pc:sldChg>
      <pc:sldChg chg="addSp delSp modSp">
        <pc:chgData name="Vasant Vohra" userId="S::vasant.vohra@un.org::5b3e34c0-8833-40cd-8209-2f1031894239" providerId="AD" clId="Web-{CE2CA140-9038-C910-D4A3-33E39822748C}" dt="2022-08-09T06:22:05.634" v="13" actId="1076"/>
        <pc:sldMkLst>
          <pc:docMk/>
          <pc:sldMk cId="291144178" sldId="1010"/>
        </pc:sldMkLst>
        <pc:picChg chg="add del mod">
          <ac:chgData name="Vasant Vohra" userId="S::vasant.vohra@un.org::5b3e34c0-8833-40cd-8209-2f1031894239" providerId="AD" clId="Web-{CE2CA140-9038-C910-D4A3-33E39822748C}" dt="2022-08-09T06:21:19.851" v="5"/>
          <ac:picMkLst>
            <pc:docMk/>
            <pc:sldMk cId="291144178" sldId="1010"/>
            <ac:picMk id="2" creationId="{B8B42B32-EA33-8B7B-F03C-99ACCD486C35}"/>
          </ac:picMkLst>
        </pc:picChg>
        <pc:picChg chg="add mod">
          <ac:chgData name="Vasant Vohra" userId="S::vasant.vohra@un.org::5b3e34c0-8833-40cd-8209-2f1031894239" providerId="AD" clId="Web-{CE2CA140-9038-C910-D4A3-33E39822748C}" dt="2022-08-09T06:22:05.634" v="13" actId="1076"/>
          <ac:picMkLst>
            <pc:docMk/>
            <pc:sldMk cId="291144178" sldId="1010"/>
            <ac:picMk id="3" creationId="{31D5D1AB-82C5-BF1F-73F6-3689924BB07A}"/>
          </ac:picMkLst>
        </pc:picChg>
        <pc:picChg chg="del">
          <ac:chgData name="Vasant Vohra" userId="S::vasant.vohra@un.org::5b3e34c0-8833-40cd-8209-2f1031894239" providerId="AD" clId="Web-{CE2CA140-9038-C910-D4A3-33E39822748C}" dt="2022-08-09T06:21:08.226" v="0"/>
          <ac:picMkLst>
            <pc:docMk/>
            <pc:sldMk cId="291144178" sldId="1010"/>
            <ac:picMk id="101" creationId="{00000000-0000-0000-0000-000000000000}"/>
          </ac:picMkLst>
        </pc:picChg>
      </pc:sldChg>
    </pc:docChg>
  </pc:docChgLst>
  <pc:docChgLst>
    <pc:chgData name="Vasant Vohra" userId="S::vasant.vohra@un.org::5b3e34c0-8833-40cd-8209-2f1031894239" providerId="AD" clId="Web-{148B65FA-7008-4DC2-1CC4-78F880D305A7}"/>
    <pc:docChg chg="addSld modSld">
      <pc:chgData name="Vasant Vohra" userId="S::vasant.vohra@un.org::5b3e34c0-8833-40cd-8209-2f1031894239" providerId="AD" clId="Web-{148B65FA-7008-4DC2-1CC4-78F880D305A7}" dt="2022-08-09T06:01:14.641" v="418" actId="1076"/>
      <pc:docMkLst>
        <pc:docMk/>
      </pc:docMkLst>
      <pc:sldChg chg="modSp">
        <pc:chgData name="Vasant Vohra" userId="S::vasant.vohra@un.org::5b3e34c0-8833-40cd-8209-2f1031894239" providerId="AD" clId="Web-{148B65FA-7008-4DC2-1CC4-78F880D305A7}" dt="2022-08-09T05:32:54.284" v="327" actId="20577"/>
        <pc:sldMkLst>
          <pc:docMk/>
          <pc:sldMk cId="0" sldId="256"/>
        </pc:sldMkLst>
        <pc:spChg chg="mod">
          <ac:chgData name="Vasant Vohra" userId="S::vasant.vohra@un.org::5b3e34c0-8833-40cd-8209-2f1031894239" providerId="AD" clId="Web-{148B65FA-7008-4DC2-1CC4-78F880D305A7}" dt="2022-08-09T05:32:54.284" v="327" actId="20577"/>
          <ac:spMkLst>
            <pc:docMk/>
            <pc:sldMk cId="0" sldId="256"/>
            <ac:spMk id="74" creationId="{00000000-0000-0000-0000-000000000000}"/>
          </ac:spMkLst>
        </pc:spChg>
      </pc:sldChg>
      <pc:sldChg chg="modCm">
        <pc:chgData name="Vasant Vohra" userId="S::vasant.vohra@un.org::5b3e34c0-8833-40cd-8209-2f1031894239" providerId="AD" clId="Web-{148B65FA-7008-4DC2-1CC4-78F880D305A7}" dt="2022-08-09T05:17:25.569" v="1"/>
        <pc:sldMkLst>
          <pc:docMk/>
          <pc:sldMk cId="0" sldId="258"/>
        </pc:sldMkLst>
      </pc:sldChg>
      <pc:sldChg chg="modSp">
        <pc:chgData name="Vasant Vohra" userId="S::vasant.vohra@un.org::5b3e34c0-8833-40cd-8209-2f1031894239" providerId="AD" clId="Web-{148B65FA-7008-4DC2-1CC4-78F880D305A7}" dt="2022-08-09T05:32:29.314" v="326" actId="1076"/>
        <pc:sldMkLst>
          <pc:docMk/>
          <pc:sldMk cId="0" sldId="259"/>
        </pc:sldMkLst>
        <pc:spChg chg="mod">
          <ac:chgData name="Vasant Vohra" userId="S::vasant.vohra@un.org::5b3e34c0-8833-40cd-8209-2f1031894239" providerId="AD" clId="Web-{148B65FA-7008-4DC2-1CC4-78F880D305A7}" dt="2022-08-09T05:32:29.314" v="326" actId="1076"/>
          <ac:spMkLst>
            <pc:docMk/>
            <pc:sldMk cId="0" sldId="259"/>
            <ac:spMk id="100" creationId="{00000000-0000-0000-0000-000000000000}"/>
          </ac:spMkLst>
        </pc:spChg>
      </pc:sldChg>
      <pc:sldChg chg="modSp">
        <pc:chgData name="Vasant Vohra" userId="S::vasant.vohra@un.org::5b3e34c0-8833-40cd-8209-2f1031894239" providerId="AD" clId="Web-{148B65FA-7008-4DC2-1CC4-78F880D305A7}" dt="2022-08-09T05:39:16.599" v="404" actId="1076"/>
        <pc:sldMkLst>
          <pc:docMk/>
          <pc:sldMk cId="4281273945" sldId="1006"/>
        </pc:sldMkLst>
        <pc:spChg chg="mod">
          <ac:chgData name="Vasant Vohra" userId="S::vasant.vohra@un.org::5b3e34c0-8833-40cd-8209-2f1031894239" providerId="AD" clId="Web-{148B65FA-7008-4DC2-1CC4-78F880D305A7}" dt="2022-08-09T05:39:16.599" v="404" actId="1076"/>
          <ac:spMkLst>
            <pc:docMk/>
            <pc:sldMk cId="4281273945" sldId="1006"/>
            <ac:spMk id="41" creationId="{E7E16D78-4D85-CD73-9F80-DB9482597036}"/>
          </ac:spMkLst>
        </pc:spChg>
      </pc:sldChg>
      <pc:sldChg chg="modSp new">
        <pc:chgData name="Vasant Vohra" userId="S::vasant.vohra@un.org::5b3e34c0-8833-40cd-8209-2f1031894239" providerId="AD" clId="Web-{148B65FA-7008-4DC2-1CC4-78F880D305A7}" dt="2022-08-09T05:25:22.513" v="132" actId="20577"/>
        <pc:sldMkLst>
          <pc:docMk/>
          <pc:sldMk cId="2762899533" sldId="1009"/>
        </pc:sldMkLst>
        <pc:spChg chg="mod">
          <ac:chgData name="Vasant Vohra" userId="S::vasant.vohra@un.org::5b3e34c0-8833-40cd-8209-2f1031894239" providerId="AD" clId="Web-{148B65FA-7008-4DC2-1CC4-78F880D305A7}" dt="2022-08-09T05:25:22.513" v="132" actId="20577"/>
          <ac:spMkLst>
            <pc:docMk/>
            <pc:sldMk cId="2762899533" sldId="1009"/>
            <ac:spMk id="2" creationId="{DD673A78-BF75-6971-FB33-426C8EC8EF0C}"/>
          </ac:spMkLst>
        </pc:spChg>
      </pc:sldChg>
      <pc:sldChg chg="modSp add replId">
        <pc:chgData name="Vasant Vohra" userId="S::vasant.vohra@un.org::5b3e34c0-8833-40cd-8209-2f1031894239" providerId="AD" clId="Web-{148B65FA-7008-4DC2-1CC4-78F880D305A7}" dt="2022-08-09T06:01:14.641" v="418" actId="1076"/>
        <pc:sldMkLst>
          <pc:docMk/>
          <pc:sldMk cId="291144178" sldId="1010"/>
        </pc:sldMkLst>
        <pc:spChg chg="mod">
          <ac:chgData name="Vasant Vohra" userId="S::vasant.vohra@un.org::5b3e34c0-8833-40cd-8209-2f1031894239" providerId="AD" clId="Web-{148B65FA-7008-4DC2-1CC4-78F880D305A7}" dt="2022-08-09T05:25:31.686" v="144" actId="20577"/>
          <ac:spMkLst>
            <pc:docMk/>
            <pc:sldMk cId="291144178" sldId="1010"/>
            <ac:spMk id="96" creationId="{00000000-0000-0000-0000-000000000000}"/>
          </ac:spMkLst>
        </pc:spChg>
        <pc:spChg chg="mod">
          <ac:chgData name="Vasant Vohra" userId="S::vasant.vohra@un.org::5b3e34c0-8833-40cd-8209-2f1031894239" providerId="AD" clId="Web-{148B65FA-7008-4DC2-1CC4-78F880D305A7}" dt="2022-08-09T06:01:00.828" v="416" actId="20577"/>
          <ac:spMkLst>
            <pc:docMk/>
            <pc:sldMk cId="291144178" sldId="1010"/>
            <ac:spMk id="98" creationId="{00000000-0000-0000-0000-000000000000}"/>
          </ac:spMkLst>
        </pc:spChg>
        <pc:grpChg chg="mod">
          <ac:chgData name="Vasant Vohra" userId="S::vasant.vohra@un.org::5b3e34c0-8833-40cd-8209-2f1031894239" providerId="AD" clId="Web-{148B65FA-7008-4DC2-1CC4-78F880D305A7}" dt="2022-08-09T06:01:03.906" v="417" actId="1076"/>
          <ac:grpSpMkLst>
            <pc:docMk/>
            <pc:sldMk cId="291144178" sldId="1010"/>
            <ac:grpSpMk id="99" creationId="{00000000-0000-0000-0000-000000000000}"/>
          </ac:grpSpMkLst>
        </pc:grpChg>
        <pc:picChg chg="mod">
          <ac:chgData name="Vasant Vohra" userId="S::vasant.vohra@un.org::5b3e34c0-8833-40cd-8209-2f1031894239" providerId="AD" clId="Web-{148B65FA-7008-4DC2-1CC4-78F880D305A7}" dt="2022-08-09T06:01:14.641" v="418" actId="1076"/>
          <ac:picMkLst>
            <pc:docMk/>
            <pc:sldMk cId="291144178" sldId="1010"/>
            <ac:picMk id="97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8T10:00:26.597" idx="1">
    <p:pos x="10" y="10"/>
    <p:text>Thanks for putting this together. Please see few comments on this and the next pages</p:text>
    <p:extLst>
      <p:ext uri="{C676402C-5697-4E1C-873F-D02D1690AC5C}">
        <p15:threadingInfo xmlns:p15="http://schemas.microsoft.com/office/powerpoint/2012/main" timeZoneBias="-120"/>
      </p:ext>
    </p:extLst>
  </p:cm>
  <p:cm authorId="1" dt="2022-08-08T10:01:00.087" idx="2">
    <p:pos x="106" y="106"/>
    <p:text>There is no need to have this page. You can present yourself verbally.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8T10:02:32.613" idx="3">
    <p:pos x="7858" y="121"/>
    <p:text>POINT 1: Manage accreditation requests ...purpose and often not linked to one specific event</p:text>
    <p:extLst>
      <p:ext uri="{C676402C-5697-4E1C-873F-D02D1690AC5C}">
        <p15:threadingInfo xmlns:p15="http://schemas.microsoft.com/office/powerpoint/2012/main" timeZoneBias="-120"/>
      </p:ext>
    </p:extLst>
  </p:cm>
  <p:cm authorId="1" dt="2022-08-08T10:04:46.967" idx="4">
    <p:pos x="7858" y="217"/>
    <p:text>POINT 2 and 3: would suggest to combine into ... Requests can be renewed.</p:text>
    <p:extLst>
      <p:ext uri="{C676402C-5697-4E1C-873F-D02D1690AC5C}">
        <p15:threadingInfo xmlns:p15="http://schemas.microsoft.com/office/powerpoint/2012/main" timeZoneBias="-120">
          <p15:parentCm authorId="1" idx="3"/>
        </p15:threadingInfo>
      </p:ext>
    </p:extLst>
  </p:cm>
  <p:cm authorId="1" dt="2022-08-08T10:08:22.115" idx="5">
    <p:pos x="7858" y="313"/>
    <p:text>These two are the strategic differences with Indico: accreditations not linked to one specific event and renewal</p:text>
    <p:extLst>
      <p:ext uri="{C676402C-5697-4E1C-873F-D02D1690AC5C}">
        <p15:threadingInfo xmlns:p15="http://schemas.microsoft.com/office/powerpoint/2012/main" timeZoneBias="-120">
          <p15:parentCm authorId="1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7866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344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0"/>
            <a:ext cx="1220724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065895" y="1224011"/>
            <a:ext cx="5049984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 b="1" cap="all" spc="3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0"/>
            <a:ext cx="1220724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1" y="0"/>
            <a:ext cx="1220724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1"/>
          <p:cNvSpPr txBox="1"/>
          <p:nvPr/>
        </p:nvSpPr>
        <p:spPr>
          <a:xfrm>
            <a:off x="960119" y="457200"/>
            <a:ext cx="10428138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000" b="1" spc="300">
                <a:solidFill>
                  <a:srgbClr val="FFFFFF"/>
                </a:solidFill>
              </a:defRPr>
            </a:lvl1pPr>
          </a:lstStyle>
          <a:p>
            <a:r>
              <a:t>AGENDA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36254" y="1484458"/>
            <a:ext cx="8431688" cy="37713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AutoNum type="arabicPeriod"/>
              <a:defRPr sz="1600" b="1">
                <a:solidFill>
                  <a:srgbClr val="FFFFFF"/>
                </a:solidFill>
              </a:defRPr>
            </a:lvl1pPr>
            <a:lvl2pPr marL="609600" indent="-152400">
              <a:buFontTx/>
              <a:defRPr sz="1600" b="1">
                <a:solidFill>
                  <a:srgbClr val="FFFFFF"/>
                </a:solidFill>
              </a:defRPr>
            </a:lvl2pPr>
            <a:lvl3pPr marL="1097280" indent="-182880">
              <a:buFontTx/>
              <a:defRPr sz="1600" b="1">
                <a:solidFill>
                  <a:srgbClr val="FFFFFF"/>
                </a:solidFill>
              </a:defRPr>
            </a:lvl3pPr>
            <a:lvl4pPr marL="1574800" indent="-203200">
              <a:buFontTx/>
              <a:defRPr sz="1600" b="1">
                <a:solidFill>
                  <a:srgbClr val="FFFFFF"/>
                </a:solidFill>
              </a:defRPr>
            </a:lvl4pPr>
            <a:lvl5pPr marL="2032000" indent="-203200">
              <a:buFontTx/>
              <a:defRPr sz="1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0"/>
            <a:ext cx="1220724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914399" y="457200"/>
            <a:ext cx="5405147" cy="1027259"/>
          </a:xfrm>
          <a:prstGeom prst="rect">
            <a:avLst/>
          </a:prstGeom>
          <a:solidFill>
            <a:srgbClr val="FFFFFF"/>
          </a:solidFill>
        </p:spPr>
        <p:txBody>
          <a:bodyPr anchor="t">
            <a:normAutofit/>
          </a:bodyPr>
          <a:lstStyle>
            <a:lvl1pPr>
              <a:defRPr sz="3000" b="1" spc="300">
                <a:solidFill>
                  <a:srgbClr val="2F559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SzTx/>
              <a:buFontTx/>
              <a:buNone/>
              <a:defRPr sz="1800">
                <a:solidFill>
                  <a:srgbClr val="2F5597"/>
                </a:solidFill>
              </a:defRPr>
            </a:lvl1pPr>
            <a:lvl2pPr marL="0" indent="457200">
              <a:lnSpc>
                <a:spcPct val="150000"/>
              </a:lnSpc>
              <a:buSzTx/>
              <a:buFontTx/>
              <a:buNone/>
              <a:defRPr sz="1800">
                <a:solidFill>
                  <a:srgbClr val="2F5597"/>
                </a:solidFill>
              </a:defRPr>
            </a:lvl2pPr>
            <a:lvl3pPr marL="0" indent="914400">
              <a:lnSpc>
                <a:spcPct val="150000"/>
              </a:lnSpc>
              <a:buSzTx/>
              <a:buFontTx/>
              <a:buNone/>
              <a:defRPr sz="1800">
                <a:solidFill>
                  <a:srgbClr val="2F5597"/>
                </a:solidFill>
              </a:defRPr>
            </a:lvl3pPr>
            <a:lvl4pPr marL="0" indent="1371600">
              <a:lnSpc>
                <a:spcPct val="150000"/>
              </a:lnSpc>
              <a:buSzTx/>
              <a:buFontTx/>
              <a:buNone/>
              <a:defRPr sz="1800">
                <a:solidFill>
                  <a:srgbClr val="2F5597"/>
                </a:solidFill>
              </a:defRPr>
            </a:lvl4pPr>
            <a:lvl5pPr marL="0" indent="1828800">
              <a:lnSpc>
                <a:spcPct val="150000"/>
              </a:lnSpc>
              <a:buSzTx/>
              <a:buFontTx/>
              <a:buNone/>
              <a:defRPr sz="1800">
                <a:solidFill>
                  <a:srgbClr val="2F559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169725" y="1"/>
            <a:ext cx="5022274" cy="57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0"/>
            <a:ext cx="1220724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itle 1"/>
          <p:cNvSpPr txBox="1"/>
          <p:nvPr/>
        </p:nvSpPr>
        <p:spPr>
          <a:xfrm>
            <a:off x="960119" y="457200"/>
            <a:ext cx="10428138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000" b="1" spc="300">
                <a:solidFill>
                  <a:srgbClr val="2F5597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243012"/>
            <a:ext cx="8079189" cy="43719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TextBox 1"/>
          <p:cNvSpPr/>
          <p:nvPr/>
        </p:nvSpPr>
        <p:spPr>
          <a:xfrm>
            <a:off x="1222408" y="6814686"/>
            <a:ext cx="184732" cy="369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532241774_2880x1920.jpeg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lIns="25400" tIns="25400" rIns="25400" bIns="25400" anchor="b">
            <a:normAutofit/>
          </a:bodyPr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8"/>
          <a:srcRect b="5674"/>
          <a:stretch>
            <a:fillRect/>
          </a:stretch>
        </p:blipFill>
        <p:spPr>
          <a:xfrm>
            <a:off x="-15241" y="266700"/>
            <a:ext cx="12207242" cy="64688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240934"/>
            <a:ext cx="2844800" cy="23083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2-reg-demo.unog.ch/UNOG/manag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2-reg-demo.unog.ch/event/416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xfrm>
            <a:off x="1065896" y="1224011"/>
            <a:ext cx="10453314" cy="2387601"/>
          </a:xfrm>
          <a:prstGeom prst="rect">
            <a:avLst/>
          </a:prstGeom>
        </p:spPr>
        <p:txBody>
          <a:bodyPr/>
          <a:lstStyle/>
          <a:p>
            <a:r>
              <a:t>Access Authorization Module</a:t>
            </a:r>
          </a:p>
        </p:txBody>
      </p:sp>
      <p:sp>
        <p:nvSpPr>
          <p:cNvPr id="74" name="Authorizing the issuance of United Nations passes …"/>
          <p:cNvSpPr>
            <a:spLocks noGrp="1"/>
          </p:cNvSpPr>
          <p:nvPr>
            <p:ph type="body" sz="quarter" idx="16"/>
          </p:nvPr>
        </p:nvSpPr>
        <p:spPr>
          <a:xfrm>
            <a:off x="1065895" y="3549580"/>
            <a:ext cx="10453316" cy="343248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 lIns="50800" tIns="50800" rIns="50800" bIns="508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</a:lstStyle>
          <a:p>
            <a:r>
              <a:rPr>
                <a:solidFill>
                  <a:schemeClr val="bg1"/>
                </a:solidFill>
              </a:rPr>
              <a:t>Authorizing the issuance of United Nations passes …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/>
        </p:nvSpPr>
        <p:spPr>
          <a:xfrm>
            <a:off x="707962" y="356444"/>
            <a:ext cx="736989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t>Demo</a:t>
            </a:r>
          </a:p>
        </p:txBody>
      </p:sp>
      <p:sp>
        <p:nvSpPr>
          <p:cNvPr id="110" name="https://v2-reg-demo.unog.ch/UNOG/manage/"/>
          <p:cNvSpPr txBox="1"/>
          <p:nvPr/>
        </p:nvSpPr>
        <p:spPr>
          <a:xfrm>
            <a:off x="663949" y="5988739"/>
            <a:ext cx="4918973" cy="276999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lvl="1">
              <a:defRPr>
                <a:solidFill>
                  <a:srgbClr val="FFFFFF"/>
                </a:solidFill>
              </a:defRPr>
            </a:pPr>
            <a:r>
              <a:rPr u="sng">
                <a:solidFill>
                  <a:schemeClr val="bg1">
                    <a:lumMod val="95000"/>
                  </a:schemeClr>
                </a:solidFill>
                <a:uFill>
                  <a:solidFill>
                    <a:srgbClr val="0563C1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https://v2-reg-demo.unog.ch/UNOG/manage/</a:t>
            </a:r>
            <a:endParaRPr lang="en-US" u="sng">
              <a:solidFill>
                <a:schemeClr val="bg1">
                  <a:lumMod val="95000"/>
                </a:schemeClr>
              </a:solidFill>
              <a:uFill>
                <a:solidFill>
                  <a:srgbClr val="0563C1"/>
                </a:solidFill>
              </a:uFill>
            </a:endParaRP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68" y="1065502"/>
            <a:ext cx="7563193" cy="47269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Rectangle 5"/>
          <p:cNvGrpSpPr/>
          <p:nvPr/>
        </p:nvGrpSpPr>
        <p:grpSpPr>
          <a:xfrm>
            <a:off x="6647082" y="355384"/>
            <a:ext cx="5294526" cy="517054"/>
            <a:chOff x="-1" y="0"/>
            <a:chExt cx="5294524" cy="517051"/>
          </a:xfrm>
        </p:grpSpPr>
        <p:sp>
          <p:nvSpPr>
            <p:cNvPr id="113" name="Rectangle 5"/>
            <p:cNvSpPr/>
            <p:nvPr/>
          </p:nvSpPr>
          <p:spPr>
            <a:xfrm>
              <a:off x="53881" y="53881"/>
              <a:ext cx="5186761" cy="409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Manage all different events requests at one place.</a:t>
              </a:r>
            </a:p>
          </p:txBody>
        </p:sp>
        <p:pic>
          <p:nvPicPr>
            <p:cNvPr id="112" name="Rectangle 5" descr="Rectangle 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5294524" cy="5170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/>
        </p:nvSpPr>
        <p:spPr>
          <a:xfrm>
            <a:off x="707962" y="356444"/>
            <a:ext cx="736989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t>Questions?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70" y="3194121"/>
            <a:ext cx="6299594" cy="2866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82" y="3024083"/>
            <a:ext cx="5485918" cy="32067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01309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/>
        </p:nvSpPr>
        <p:spPr>
          <a:xfrm>
            <a:off x="707961" y="356444"/>
            <a:ext cx="8359037" cy="48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rPr lang="en-US"/>
              <a:t>Interested?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DA6B8-0103-4789-82BB-0C1658CAC52D}"/>
              </a:ext>
            </a:extLst>
          </p:cNvPr>
          <p:cNvSpPr txBox="1"/>
          <p:nvPr/>
        </p:nvSpPr>
        <p:spPr>
          <a:xfrm>
            <a:off x="700140" y="1376412"/>
            <a:ext cx="10023714" cy="900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Overall objective:</a:t>
            </a:r>
            <a:endParaRPr lang="en-US"/>
          </a:p>
          <a:p>
            <a:pPr marL="342900" lvl="1" indent="0">
              <a:buFont typeface="Arial"/>
              <a:buChar char="•"/>
            </a:pPr>
            <a:r>
              <a:rPr lang="en-US" sz="2400"/>
              <a:t> Manage accreditations for the issuance of a pass to enter premises</a:t>
            </a:r>
          </a:p>
          <a:p>
            <a:pPr marL="342900" lvl="1" indent="0">
              <a:buFont typeface="Arial"/>
              <a:buChar char="•"/>
            </a:pPr>
            <a:r>
              <a:rPr lang="en-US" sz="2400"/>
              <a:t> Renew long-term passes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279E2-9471-497F-87FC-CA7FF0C0A390}"/>
              </a:ext>
            </a:extLst>
          </p:cNvPr>
          <p:cNvSpPr txBox="1"/>
          <p:nvPr/>
        </p:nvSpPr>
        <p:spPr>
          <a:xfrm>
            <a:off x="707261" y="3162463"/>
            <a:ext cx="1088617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Send a request to </a:t>
            </a:r>
            <a:r>
              <a:rPr lang="en-US" sz="2400" err="1"/>
              <a:t>Indico.UN</a:t>
            </a:r>
            <a:r>
              <a:rPr lang="en-US" sz="2400"/>
              <a:t> management requesting a call with the business analysts to start the discussion.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73A78-BF75-6971-FB33-426C8EC8EF0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lIns="45719" tIns="45720" rIns="45719" bIns="45720" anchor="t">
            <a:normAutofit/>
          </a:bodyPr>
          <a:lstStyle/>
          <a:p>
            <a:r>
              <a:rPr lang="en-GB" sz="2000" dirty="0"/>
              <a:t>Introduction</a:t>
            </a:r>
          </a:p>
          <a:p>
            <a:r>
              <a:rPr lang="en-GB" sz="2000" dirty="0"/>
              <a:t>Problems resolved</a:t>
            </a:r>
          </a:p>
          <a:p>
            <a:r>
              <a:rPr lang="en-GB" sz="2000" dirty="0"/>
              <a:t>Workflow</a:t>
            </a:r>
          </a:p>
          <a:p>
            <a:r>
              <a:rPr lang="en-GB" sz="2000" dirty="0"/>
              <a:t>Functionalities based on </a:t>
            </a:r>
            <a:r>
              <a:rPr lang="en-GB" sz="2000" dirty="0">
                <a:ea typeface="+mj-lt"/>
                <a:cs typeface="+mj-lt"/>
              </a:rPr>
              <a:t>Users</a:t>
            </a:r>
          </a:p>
          <a:p>
            <a:r>
              <a:rPr lang="en-GB" sz="3200" i="1" u="sng" dirty="0">
                <a:ea typeface="+mj-lt"/>
                <a:cs typeface="+mj-lt"/>
              </a:rPr>
              <a:t>Demo</a:t>
            </a:r>
          </a:p>
          <a:p>
            <a:r>
              <a:rPr lang="en-GB" sz="2000" dirty="0"/>
              <a:t>Take up Questions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8995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/>
          <p:nvPr/>
        </p:nvSpPr>
        <p:spPr>
          <a:xfrm>
            <a:off x="707962" y="356444"/>
            <a:ext cx="736989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t>A bit about me …</a:t>
            </a:r>
          </a:p>
        </p:txBody>
      </p:sp>
      <p:sp>
        <p:nvSpPr>
          <p:cNvPr id="78" name="Rectangle 5"/>
          <p:cNvSpPr/>
          <p:nvPr/>
        </p:nvSpPr>
        <p:spPr>
          <a:xfrm>
            <a:off x="643413" y="1437436"/>
            <a:ext cx="5443133" cy="2562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285750" lvl="1" indent="-285750">
              <a:buFont typeface="Wingdings"/>
              <a:buChar char="q"/>
            </a:pPr>
            <a:endParaRPr lang="en-US"/>
          </a:p>
          <a:p>
            <a:pPr marL="285750" lvl="1" indent="-285750">
              <a:buFont typeface="Wingdings"/>
              <a:buChar char="q"/>
            </a:pPr>
            <a:r>
              <a:t>My name is Vasant Vohra, I'm part of </a:t>
            </a:r>
            <a:r>
              <a:rPr err="1"/>
              <a:t>Indico.UN</a:t>
            </a:r>
            <a:r>
              <a:t> Development team.</a:t>
            </a:r>
          </a:p>
          <a:p>
            <a:pPr marL="285750" lvl="1" indent="-285750">
              <a:buFont typeface="Wingdings"/>
              <a:buChar char="q"/>
            </a:pPr>
            <a:endParaRPr/>
          </a:p>
          <a:p>
            <a:pPr marL="285750" lvl="1" indent="-285750">
              <a:buFont typeface="Wingdings"/>
              <a:buChar char="q"/>
            </a:pPr>
            <a:r>
              <a:t>I contribute to overall Indico, </a:t>
            </a:r>
            <a:r>
              <a:rPr err="1"/>
              <a:t>Indico.UN</a:t>
            </a:r>
            <a:r>
              <a:t> and Indico at CERN for our required </a:t>
            </a:r>
            <a:r>
              <a:rPr lang="en-US"/>
              <a:t>customization</a:t>
            </a:r>
            <a:r>
              <a:t>.</a:t>
            </a:r>
          </a:p>
          <a:p>
            <a:pPr marL="285750" lvl="1" indent="-285750">
              <a:buFont typeface="Wingdings"/>
              <a:buChar char="q"/>
            </a:pPr>
            <a:endParaRPr/>
          </a:p>
          <a:p>
            <a:pPr marL="285750" lvl="1" indent="-285750">
              <a:buFont typeface="Wingdings"/>
              <a:buChar char="q"/>
            </a:pPr>
            <a:r>
              <a:t>Primarily, I’m designing, and developing The Access Authorization Module to fulfil our requirements from Indico to manage accreditations beyond events and conferences.</a:t>
            </a:r>
          </a:p>
          <a:p>
            <a:pPr marL="285750" lvl="1" indent="-285750">
              <a:buFont typeface="Wingdings"/>
              <a:buChar char="q"/>
            </a:pPr>
            <a:endParaRPr/>
          </a:p>
          <a:p>
            <a:pPr marL="285750" lvl="1" indent="-285750">
              <a:buFont typeface="Wingdings"/>
              <a:buChar char="q"/>
            </a:pPr>
            <a:r>
              <a:t>I started working remotely from October 2020.</a:t>
            </a:r>
          </a:p>
          <a:p>
            <a:pPr marL="285750" lvl="1" indent="-285750">
              <a:buFont typeface="Wingdings"/>
              <a:buChar char="q"/>
            </a:pPr>
            <a:r>
              <a:t>I’m based in New Delhi, India, and 25 y/o :)</a:t>
            </a:r>
          </a:p>
        </p:txBody>
      </p:sp>
      <p:pic>
        <p:nvPicPr>
          <p:cNvPr id="77" name="Rectangle 5" descr="Rectangl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096" y="1281533"/>
            <a:ext cx="5786863" cy="4333590"/>
          </a:xfrm>
          <a:prstGeom prst="rect">
            <a:avLst/>
          </a:prstGeom>
          <a:effectLst/>
        </p:spPr>
      </p:pic>
      <p:grpSp>
        <p:nvGrpSpPr>
          <p:cNvPr id="82" name="Rectangle 5"/>
          <p:cNvGrpSpPr/>
          <p:nvPr/>
        </p:nvGrpSpPr>
        <p:grpSpPr>
          <a:xfrm>
            <a:off x="445012" y="5933555"/>
            <a:ext cx="5785909" cy="517052"/>
            <a:chOff x="-1" y="0"/>
            <a:chExt cx="5294524" cy="517051"/>
          </a:xfrm>
        </p:grpSpPr>
        <p:sp>
          <p:nvSpPr>
            <p:cNvPr id="81" name="Rectangle 5"/>
            <p:cNvSpPr/>
            <p:nvPr/>
          </p:nvSpPr>
          <p:spPr>
            <a:xfrm>
              <a:off x="53881" y="53881"/>
              <a:ext cx="5186761" cy="409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Basically, Design and Develop Indico.UN</a:t>
              </a:r>
            </a:p>
          </p:txBody>
        </p:sp>
        <p:pic>
          <p:nvPicPr>
            <p:cNvPr id="80" name="Rectangle 5" descr="Rectangle 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5294524" cy="517051"/>
            </a:xfrm>
            <a:prstGeom prst="rect">
              <a:avLst/>
            </a:prstGeom>
            <a:effectLst/>
          </p:spPr>
        </p:pic>
      </p:grpSp>
      <p:pic>
        <p:nvPicPr>
          <p:cNvPr id="8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539" y="1332428"/>
            <a:ext cx="5188045" cy="3412859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/>
        </p:nvSpPr>
        <p:spPr>
          <a:xfrm>
            <a:off x="707962" y="356444"/>
            <a:ext cx="736989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t>Access Authorization Module</a:t>
            </a:r>
          </a:p>
        </p:txBody>
      </p:sp>
      <p:sp>
        <p:nvSpPr>
          <p:cNvPr id="89" name="Rectangle 5"/>
          <p:cNvSpPr/>
          <p:nvPr/>
        </p:nvSpPr>
        <p:spPr>
          <a:xfrm>
            <a:off x="758241" y="1601317"/>
            <a:ext cx="5186762" cy="19389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285750" lvl="1" indent="-285750">
              <a:buFont typeface="Wingdings"/>
              <a:buChar char="q"/>
            </a:pPr>
            <a:endParaRPr lang="en-US" dirty="0"/>
          </a:p>
          <a:p>
            <a:pPr marL="285750" lvl="1" indent="-285750">
              <a:buFont typeface="Wingdings"/>
              <a:buChar char="q"/>
            </a:pPr>
            <a:r>
              <a:rPr dirty="0"/>
              <a:t>Manage accreditation requests to provide access to premises for a long-term or temporary purpose.</a:t>
            </a:r>
          </a:p>
          <a:p>
            <a:pPr marL="285750" lvl="1" indent="-285750">
              <a:buFont typeface="Wingdings"/>
              <a:buChar char="q"/>
            </a:pPr>
            <a:endParaRPr dirty="0"/>
          </a:p>
          <a:p>
            <a:pPr marL="285750" lvl="1" indent="-285750">
              <a:buFont typeface="Wingdings"/>
              <a:buChar char="q"/>
            </a:pPr>
            <a:r>
              <a:rPr dirty="0"/>
              <a:t>Long-term requests are for </a:t>
            </a:r>
            <a:r>
              <a:rPr lang="en-GB" dirty="0"/>
              <a:t>a few</a:t>
            </a:r>
            <a:r>
              <a:rPr dirty="0"/>
              <a:t> months to </a:t>
            </a:r>
            <a:r>
              <a:rPr lang="en-GB" dirty="0"/>
              <a:t>a year</a:t>
            </a:r>
            <a:r>
              <a:rPr dirty="0"/>
              <a:t>, and can be renewed.</a:t>
            </a:r>
          </a:p>
          <a:p>
            <a:pPr marL="285750" lvl="1" indent="-285750">
              <a:buFont typeface="Wingdings"/>
              <a:buChar char="q"/>
            </a:pPr>
            <a:endParaRPr dirty="0"/>
          </a:p>
          <a:p>
            <a:pPr marL="285750" lvl="1" indent="-285750">
              <a:buFont typeface="Wingdings"/>
              <a:buChar char="q"/>
            </a:pPr>
            <a:r>
              <a:rPr dirty="0"/>
              <a:t>Temporary accreditation requests are shorter based on specific purpose of an assignment or </a:t>
            </a:r>
            <a:r>
              <a:rPr lang="en-GB" dirty="0"/>
              <a:t>for one</a:t>
            </a:r>
            <a:r>
              <a:rPr dirty="0"/>
              <a:t> or multiple events.</a:t>
            </a:r>
          </a:p>
        </p:txBody>
      </p:sp>
      <p:sp>
        <p:nvSpPr>
          <p:cNvPr id="91" name="Released in January’2022 for UN Information Service, Geneva &amp; Media Accreditation and Liaison Unit"/>
          <p:cNvSpPr txBox="1"/>
          <p:nvPr/>
        </p:nvSpPr>
        <p:spPr>
          <a:xfrm>
            <a:off x="681488" y="5662756"/>
            <a:ext cx="9945983" cy="300082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defRPr>
                <a:solidFill>
                  <a:srgbClr val="FFFFFF"/>
                </a:solidFill>
              </a:defRPr>
            </a:pPr>
            <a:r>
              <a:t>Released in January’2022 for UN Information Service, Geneva &amp; Media Accreditation and Liaison Unit</a:t>
            </a:r>
          </a:p>
        </p:txBody>
      </p:sp>
      <p:pic>
        <p:nvPicPr>
          <p:cNvPr id="88" name="Rectangle 5" descr="Rectangl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9" y="1371116"/>
            <a:ext cx="5530492" cy="3722400"/>
          </a:xfrm>
          <a:prstGeom prst="rect">
            <a:avLst/>
          </a:prstGeom>
          <a:effectLst/>
        </p:spPr>
      </p:pic>
      <p:pic>
        <p:nvPicPr>
          <p:cNvPr id="92" name="Screenshot 2022-08-05 at 10.22.48 PM.png" descr="Screenshot 2022-08-05 at 10.22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246" y="1599748"/>
            <a:ext cx="3696397" cy="1527002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/>
          <p:nvPr/>
        </p:nvSpPr>
        <p:spPr>
          <a:xfrm>
            <a:off x="707962" y="356444"/>
            <a:ext cx="736989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t>Access Authorization Module</a:t>
            </a:r>
          </a:p>
        </p:txBody>
      </p:sp>
      <p:grpSp>
        <p:nvGrpSpPr>
          <p:cNvPr id="99" name="Rectangle 5"/>
          <p:cNvGrpSpPr/>
          <p:nvPr/>
        </p:nvGrpSpPr>
        <p:grpSpPr>
          <a:xfrm>
            <a:off x="706567" y="1174253"/>
            <a:ext cx="5667306" cy="4611636"/>
            <a:chOff x="-74050" y="-32846"/>
            <a:chExt cx="5631697" cy="4668606"/>
          </a:xfrm>
        </p:grpSpPr>
        <p:sp>
          <p:nvSpPr>
            <p:cNvPr id="98" name="Rectangle 5"/>
            <p:cNvSpPr/>
            <p:nvPr/>
          </p:nvSpPr>
          <p:spPr>
            <a:xfrm>
              <a:off x="25400" y="25399"/>
              <a:ext cx="5186760" cy="452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lvl="1" indent="-285750">
                <a:buFont typeface="Wingdings"/>
                <a:buChar char="q"/>
              </a:pPr>
              <a:r>
                <a:t>Journalist accreditations for UN Headquarters are managed by the Media Accreditation and Liaison Unit.</a:t>
              </a:r>
              <a:endParaRPr lang="en-US"/>
            </a:p>
            <a:p>
              <a:pPr marL="285750" lvl="1" indent="-285750">
                <a:buFont typeface="Wingdings"/>
                <a:buChar char="q"/>
              </a:pPr>
              <a:endParaRPr/>
            </a:p>
            <a:p>
              <a:pPr marL="285750" lvl="1" indent="-285750">
                <a:buFont typeface="Wingdings"/>
                <a:buChar char="q"/>
              </a:pPr>
              <a:r>
                <a:t>Journalist accreditations for the UN Office of Geneva, Palais Wilson are managed by the United Nations Information Service, Geneva.</a:t>
              </a:r>
            </a:p>
            <a:p>
              <a:pPr marL="285750" lvl="1" indent="-285750">
                <a:buFont typeface="Wingdings"/>
                <a:buChar char="q"/>
              </a:pPr>
              <a:endParaRPr/>
            </a:p>
            <a:p>
              <a:pPr marL="285750" lvl="1" indent="-285750">
                <a:buFont typeface="Wingdings"/>
                <a:buChar char="q"/>
              </a:pPr>
              <a:r>
                <a:t>Contractor accreditations for</a:t>
              </a:r>
              <a:r>
                <a:rPr lang="en-GB"/>
                <a:t> building restructuring</a:t>
              </a:r>
              <a:r>
                <a:t> work at</a:t>
              </a:r>
              <a:r>
                <a:rPr lang="en-GB"/>
                <a:t> the Palais des Nations </a:t>
              </a:r>
              <a:r>
                <a:t>will be managed by SHP.</a:t>
              </a:r>
            </a:p>
            <a:p>
              <a:pPr marL="285750" lvl="1" indent="-285750">
                <a:buFont typeface="Wingdings"/>
                <a:buChar char="q"/>
              </a:pPr>
              <a:endParaRPr/>
            </a:p>
            <a:p>
              <a:pPr marL="285750" lvl="1" indent="-285750">
                <a:buFont typeface="Wingdings"/>
                <a:buChar char="q"/>
              </a:pPr>
              <a:r>
                <a:t>Long-Term accreditations from personnel of permanent missions of Member States, permanent observer missions and permanent observer offices will be managed by PLS, Geneva.</a:t>
              </a:r>
            </a:p>
          </p:txBody>
        </p:sp>
        <p:pic>
          <p:nvPicPr>
            <p:cNvPr id="97" name="Rectangle 5" descr="Rectangle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4050" y="-32846"/>
              <a:ext cx="5631697" cy="4668606"/>
            </a:xfrm>
            <a:prstGeom prst="rect">
              <a:avLst/>
            </a:prstGeom>
            <a:effectLst/>
          </p:spPr>
        </p:pic>
      </p:grpSp>
      <p:sp>
        <p:nvSpPr>
          <p:cNvPr id="100" name="Releasing in November’2022 for Strategic Heritage Plan &amp; Protocol and Liaison Service, Geneva"/>
          <p:cNvSpPr txBox="1"/>
          <p:nvPr/>
        </p:nvSpPr>
        <p:spPr>
          <a:xfrm>
            <a:off x="745926" y="5939841"/>
            <a:ext cx="9832357" cy="369332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lvl="1">
              <a:defRPr>
                <a:solidFill>
                  <a:srgbClr val="FFFFFF"/>
                </a:solidFill>
              </a:defRPr>
            </a:pPr>
            <a:r>
              <a:t>Releasing in November’2022 for Strategic Heritage Plan &amp; Protocol and Liaison Service,</a:t>
            </a:r>
            <a:r>
              <a:rPr lang="en-GB"/>
              <a:t> </a:t>
            </a:r>
            <a:r>
              <a:t>Geneva</a:t>
            </a:r>
          </a:p>
        </p:txBody>
      </p:sp>
      <p:pic>
        <p:nvPicPr>
          <p:cNvPr id="101" name="Screenshot 2022-08-05 at 10.22.57 PM.png" descr="Screenshot 2022-08-05 at 10.22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846" y="1605945"/>
            <a:ext cx="3920853" cy="156196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/>
          <p:nvPr/>
        </p:nvSpPr>
        <p:spPr>
          <a:xfrm>
            <a:off x="707962" y="356444"/>
            <a:ext cx="73698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rPr lang="en-US"/>
              <a:t>Problems resolved</a:t>
            </a:r>
          </a:p>
        </p:txBody>
      </p:sp>
      <p:grpSp>
        <p:nvGrpSpPr>
          <p:cNvPr id="99" name="Rectangle 5"/>
          <p:cNvGrpSpPr/>
          <p:nvPr/>
        </p:nvGrpSpPr>
        <p:grpSpPr>
          <a:xfrm>
            <a:off x="607072" y="1334683"/>
            <a:ext cx="5349807" cy="4086000"/>
            <a:chOff x="-73760" y="-72470"/>
            <a:chExt cx="5316193" cy="4136476"/>
          </a:xfrm>
        </p:grpSpPr>
        <p:sp>
          <p:nvSpPr>
            <p:cNvPr id="98" name="Rectangle 5"/>
            <p:cNvSpPr/>
            <p:nvPr/>
          </p:nvSpPr>
          <p:spPr>
            <a:xfrm>
              <a:off x="25400" y="25399"/>
              <a:ext cx="5186760" cy="373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lvl="1" indent="-285750">
                <a:buFont typeface="Wingdings"/>
                <a:buChar char="q"/>
              </a:pPr>
              <a:r>
                <a:rPr lang="en-US"/>
                <a:t>Reduced the need of creating Fake events for long-term accreditation purposes.</a:t>
              </a:r>
            </a:p>
            <a:p>
              <a:pPr lvl="1" indent="0"/>
              <a:endParaRPr lang="en-US"/>
            </a:p>
            <a:p>
              <a:pPr marL="285750" lvl="1" indent="-285750">
                <a:buFont typeface="Wingdings"/>
                <a:buChar char="q"/>
              </a:pPr>
              <a:r>
                <a:rPr lang="en-GB"/>
                <a:t>MALU</a:t>
              </a:r>
              <a:r>
                <a:t>, </a:t>
              </a:r>
              <a:r>
                <a:rPr lang="en-GB"/>
                <a:t>and UNIS has a record of journalists attending different conferences at one place.</a:t>
              </a:r>
              <a:endParaRPr/>
            </a:p>
            <a:p>
              <a:pPr lvl="1" indent="0"/>
              <a:endParaRPr lang="en-GB"/>
            </a:p>
            <a:p>
              <a:pPr marL="285750" lvl="1" indent="-285750">
                <a:buFont typeface="Wingdings"/>
                <a:buChar char="q"/>
              </a:pPr>
              <a:r>
                <a:rPr lang="en-GB"/>
                <a:t>A bit customized workflow diverging from Indico Core (CERN).</a:t>
              </a:r>
            </a:p>
            <a:p>
              <a:pPr marL="285750" lvl="1" indent="-285750">
                <a:buFont typeface="Wingdings"/>
                <a:buChar char="q"/>
              </a:pPr>
              <a:endParaRPr lang="en-GB"/>
            </a:p>
            <a:p>
              <a:pPr marL="285750" lvl="1" indent="-285750">
                <a:buFont typeface="Wingdings"/>
                <a:buChar char="q"/>
              </a:pPr>
              <a:r>
                <a:rPr lang="en-GB"/>
                <a:t>Fast applications, direct link, pre-filled form for renewals.</a:t>
              </a:r>
            </a:p>
            <a:p>
              <a:pPr marL="285750" lvl="1" indent="-285750">
                <a:buFont typeface="Wingdings"/>
                <a:buChar char="q"/>
              </a:pPr>
              <a:endParaRPr lang="en-GB"/>
            </a:p>
            <a:p>
              <a:pPr marL="285750" lvl="1" indent="-285750">
                <a:buFont typeface="Wingdings"/>
                <a:buChar char="q"/>
              </a:pPr>
              <a:r>
                <a:rPr lang="en-GB"/>
                <a:t>Not much set-up required.</a:t>
              </a:r>
            </a:p>
          </p:txBody>
        </p:sp>
        <p:pic>
          <p:nvPicPr>
            <p:cNvPr id="97" name="Rectangle 5" descr="Rectangle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760" y="-72470"/>
              <a:ext cx="5316193" cy="4136476"/>
            </a:xfrm>
            <a:prstGeom prst="rect">
              <a:avLst/>
            </a:prstGeom>
            <a:effectLst/>
          </p:spPr>
        </p:pic>
      </p:grpSp>
      <p:sp>
        <p:nvSpPr>
          <p:cNvPr id="100" name="Releasing in November’2022 for Strategic Heritage Plan &amp; Protocol and Liaison Service, Geneva"/>
          <p:cNvSpPr txBox="1"/>
          <p:nvPr/>
        </p:nvSpPr>
        <p:spPr>
          <a:xfrm>
            <a:off x="691498" y="5942942"/>
            <a:ext cx="9985088" cy="369332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defRPr>
                <a:solidFill>
                  <a:srgbClr val="FFFFFF"/>
                </a:solidFill>
              </a:defRPr>
            </a:pPr>
            <a:r>
              <a:rPr dirty="0"/>
              <a:t>Releasing in November’2022 for Strategic Heritage Plan &amp; Protocol and Liaison Service, Geneva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D5D1AB-82C5-BF1F-73F6-3689924BB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85" y="1525540"/>
            <a:ext cx="4167414" cy="297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1441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860CEE73-0B39-4DF0-B076-8A8394D7AB8B}"/>
              </a:ext>
            </a:extLst>
          </p:cNvPr>
          <p:cNvSpPr/>
          <p:nvPr/>
        </p:nvSpPr>
        <p:spPr>
          <a:xfrm>
            <a:off x="6583253" y="1247849"/>
            <a:ext cx="253672" cy="47963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0CD539F8-5A20-43D1-920F-FDE61DE85A1B}"/>
              </a:ext>
            </a:extLst>
          </p:cNvPr>
          <p:cNvSpPr/>
          <p:nvPr/>
        </p:nvSpPr>
        <p:spPr>
          <a:xfrm>
            <a:off x="6726324" y="1245539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7731B519-3191-4290-ADDF-8C0B13CCF834}"/>
              </a:ext>
            </a:extLst>
          </p:cNvPr>
          <p:cNvSpPr/>
          <p:nvPr/>
        </p:nvSpPr>
        <p:spPr>
          <a:xfrm>
            <a:off x="1318634" y="1261049"/>
            <a:ext cx="253672" cy="47963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B31B5A-AAAB-452D-84F7-84E1A676D61A}"/>
              </a:ext>
            </a:extLst>
          </p:cNvPr>
          <p:cNvSpPr/>
          <p:nvPr/>
        </p:nvSpPr>
        <p:spPr>
          <a:xfrm>
            <a:off x="4081" y="6084606"/>
            <a:ext cx="1482774" cy="773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24193" y="102741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Basic Workflow</a:t>
            </a:r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0"/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AA870CB-480B-4804-8FBA-D25FF8755882}"/>
              </a:ext>
            </a:extLst>
          </p:cNvPr>
          <p:cNvSpPr txBox="1"/>
          <p:nvPr/>
        </p:nvSpPr>
        <p:spPr>
          <a:xfrm>
            <a:off x="1465427" y="2174497"/>
            <a:ext cx="2080807" cy="154657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Final user</a:t>
            </a:r>
            <a:endParaRPr lang="en-GB" sz="1400" b="1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1400" b="1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400">
                <a:solidFill>
                  <a:schemeClr val="tx1"/>
                </a:solidFill>
              </a:rPr>
              <a:t>Create profiles in </a:t>
            </a:r>
            <a:r>
              <a:rPr lang="en-US" sz="1400" err="1">
                <a:solidFill>
                  <a:schemeClr val="tx1"/>
                </a:solidFill>
              </a:rPr>
              <a:t>Indico.UN</a:t>
            </a:r>
            <a:r>
              <a:rPr lang="en-US" sz="1400">
                <a:solidFill>
                  <a:schemeClr val="tx1"/>
                </a:solidFill>
              </a:rPr>
              <a:t> and submit </a:t>
            </a:r>
            <a:r>
              <a:rPr lang="en-US" sz="1400" b="1">
                <a:solidFill>
                  <a:schemeClr val="tx1"/>
                </a:solidFill>
              </a:rPr>
              <a:t>initial requests</a:t>
            </a:r>
            <a:endParaRPr lang="en-US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Focal Points/Managers</a:t>
            </a:r>
          </a:p>
          <a:p>
            <a:pPr marL="0" indent="0" algn="ctr">
              <a:buNone/>
            </a:pPr>
            <a:endParaRPr lang="en-US" sz="14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400">
                <a:solidFill>
                  <a:schemeClr val="tx1"/>
                </a:solidFill>
              </a:rPr>
              <a:t>Create registration on behalf of the final users in </a:t>
            </a:r>
            <a:r>
              <a:rPr lang="en-US" sz="1400" err="1">
                <a:solidFill>
                  <a:schemeClr val="tx1"/>
                </a:solidFill>
              </a:rPr>
              <a:t>Indico.UN</a:t>
            </a:r>
            <a:r>
              <a:rPr lang="en-US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C2F12D5-4864-488A-98EB-B01EB353D0DB}"/>
              </a:ext>
            </a:extLst>
          </p:cNvPr>
          <p:cNvSpPr txBox="1"/>
          <p:nvPr/>
        </p:nvSpPr>
        <p:spPr>
          <a:xfrm>
            <a:off x="3205512" y="2174497"/>
            <a:ext cx="2040521" cy="154657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Managers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Vet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Accreditations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Confirm/enter badge validity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- 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Define the badge type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E14BE29-DC82-4682-A1E9-0AF562BF6429}"/>
              </a:ext>
            </a:extLst>
          </p:cNvPr>
          <p:cNvSpPr txBox="1"/>
          <p:nvPr/>
        </p:nvSpPr>
        <p:spPr>
          <a:xfrm>
            <a:off x="4971669" y="2174497"/>
            <a:ext cx="2040521" cy="122341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Security Officers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Confirm/enter the badge validity dates 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- 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Print the badges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994FE57-C4FE-474A-8646-F435AD6ADB5D}"/>
              </a:ext>
            </a:extLst>
          </p:cNvPr>
          <p:cNvSpPr txBox="1"/>
          <p:nvPr/>
        </p:nvSpPr>
        <p:spPr>
          <a:xfrm>
            <a:off x="6958379" y="2687243"/>
            <a:ext cx="2040521" cy="138499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Final user</a:t>
            </a: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Apply for a renewal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1"/>
                </a:solidFill>
              </a:rPr>
              <a:t>Focal Points /Managers</a:t>
            </a:r>
          </a:p>
          <a:p>
            <a:pPr marL="0" indent="0">
              <a:buNone/>
            </a:pPr>
            <a:endParaRPr lang="en-US" sz="14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Create renewal requests on behalf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E1D1C6-A994-42B7-828D-2503A7FBD654}"/>
              </a:ext>
            </a:extLst>
          </p:cNvPr>
          <p:cNvSpPr txBox="1"/>
          <p:nvPr/>
        </p:nvSpPr>
        <p:spPr>
          <a:xfrm>
            <a:off x="8743368" y="2687243"/>
            <a:ext cx="2040521" cy="154657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Managers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Vet renewal 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Confirm/enter new badge validity dates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- 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Define the badge type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390D32-649F-4279-82EB-5177F2854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32" y="1657676"/>
            <a:ext cx="824242" cy="8242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642D13-D01D-43E3-849C-BD4F90469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84" y="1045702"/>
            <a:ext cx="854199" cy="85419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001983A-AA23-4024-A0F1-70DD6911FD66}"/>
              </a:ext>
            </a:extLst>
          </p:cNvPr>
          <p:cNvGrpSpPr/>
          <p:nvPr/>
        </p:nvGrpSpPr>
        <p:grpSpPr>
          <a:xfrm>
            <a:off x="150066" y="1158079"/>
            <a:ext cx="1020556" cy="594010"/>
            <a:chOff x="31998" y="1098158"/>
            <a:chExt cx="1224942" cy="66541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0C5D957-F24E-4C5F-8D62-1D43400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801"/>
            <a:stretch/>
          </p:blipFill>
          <p:spPr>
            <a:xfrm>
              <a:off x="31998" y="1098158"/>
              <a:ext cx="1224942" cy="665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6746ED-67D8-4646-AD75-DC6E6FAB7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315" y="1247381"/>
              <a:ext cx="623193" cy="217393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235BED03-D9CB-4B52-B135-7FBE93AF2735}"/>
              </a:ext>
            </a:extLst>
          </p:cNvPr>
          <p:cNvSpPr/>
          <p:nvPr/>
        </p:nvSpPr>
        <p:spPr>
          <a:xfrm>
            <a:off x="71368" y="905925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8A5767C7-34DB-4504-B716-47034BC2DE35}"/>
              </a:ext>
            </a:extLst>
          </p:cNvPr>
          <p:cNvSpPr/>
          <p:nvPr/>
        </p:nvSpPr>
        <p:spPr>
          <a:xfrm>
            <a:off x="1461705" y="1259005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4B6AC20E-484E-4D83-A13B-DBB30781AD57}"/>
              </a:ext>
            </a:extLst>
          </p:cNvPr>
          <p:cNvSpPr/>
          <p:nvPr/>
        </p:nvSpPr>
        <p:spPr>
          <a:xfrm>
            <a:off x="6828323" y="1809703"/>
            <a:ext cx="253672" cy="47963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54ED5B6E-0C7A-4741-ACB1-C9BC3A3D46FC}"/>
              </a:ext>
            </a:extLst>
          </p:cNvPr>
          <p:cNvSpPr/>
          <p:nvPr/>
        </p:nvSpPr>
        <p:spPr>
          <a:xfrm>
            <a:off x="6971394" y="1807391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DFA3B45-50BA-4DC4-BF9B-ECBCA8D84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7948" y="848357"/>
            <a:ext cx="1227419" cy="12274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362BAFD-3A29-4A78-9F40-A6382CFB43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847" y="1144549"/>
            <a:ext cx="635033" cy="63503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B12D816-042B-420B-A60B-42A0C185A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40" y="1607554"/>
            <a:ext cx="854199" cy="85419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FAC1E8E-5F61-4A69-96E5-F7C53F43A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0186" y="1752280"/>
            <a:ext cx="635033" cy="63503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47D317D-D062-4B3A-960B-E2A67728E001}"/>
              </a:ext>
            </a:extLst>
          </p:cNvPr>
          <p:cNvSpPr txBox="1"/>
          <p:nvPr/>
        </p:nvSpPr>
        <p:spPr>
          <a:xfrm>
            <a:off x="10654453" y="2718829"/>
            <a:ext cx="1665737" cy="106182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1400" b="1">
                <a:solidFill>
                  <a:schemeClr val="tx1"/>
                </a:solidFill>
              </a:rPr>
              <a:t>Security Officers</a:t>
            </a:r>
          </a:p>
          <a:p>
            <a:pPr marL="0" indent="0" algn="ctr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Confirm/enter the badge validity dates 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- </a:t>
            </a:r>
          </a:p>
          <a:p>
            <a:pPr marL="0" indent="0" algn="ctr">
              <a:buNone/>
            </a:pPr>
            <a:r>
              <a:rPr lang="en-GB" sz="1400">
                <a:solidFill>
                  <a:schemeClr val="tx1"/>
                </a:solidFill>
              </a:rPr>
              <a:t>Print the badges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CD970E-693B-4DC8-979A-F8B43200F91D}"/>
              </a:ext>
            </a:extLst>
          </p:cNvPr>
          <p:cNvSpPr txBox="1"/>
          <p:nvPr/>
        </p:nvSpPr>
        <p:spPr>
          <a:xfrm>
            <a:off x="3271" y="2173070"/>
            <a:ext cx="1687600" cy="2654573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GB" sz="1400" b="1">
                <a:solidFill>
                  <a:schemeClr val="tx1"/>
                </a:solidFill>
                <a:latin typeface="Calibri"/>
              </a:rPr>
              <a:t>Managers</a:t>
            </a:r>
          </a:p>
          <a:p>
            <a:pPr marL="0" indent="0">
              <a:buNone/>
            </a:pPr>
            <a:r>
              <a:rPr lang="en-GB" sz="1400">
                <a:solidFill>
                  <a:schemeClr val="tx1"/>
                </a:solidFill>
                <a:latin typeface="Calibri"/>
              </a:rPr>
              <a:t>Configuring the landing page and </a:t>
            </a:r>
            <a:endParaRPr lang="en-GB" sz="1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1"/>
                </a:solidFill>
                <a:latin typeface="Calibri"/>
              </a:rPr>
              <a:t>email notification</a:t>
            </a:r>
          </a:p>
          <a:p>
            <a:pPr marL="0" indent="0">
              <a:buNone/>
            </a:pPr>
            <a:r>
              <a:rPr lang="en-GB" sz="1400">
                <a:solidFill>
                  <a:schemeClr val="tx1"/>
                </a:solidFill>
                <a:latin typeface="Calibri"/>
              </a:rPr>
              <a:t>Admin of job titles and assignment type</a:t>
            </a:r>
          </a:p>
          <a:p>
            <a:pPr marL="0" indent="0">
              <a:buNone/>
            </a:pPr>
            <a:r>
              <a:rPr lang="en-GB" sz="1400">
                <a:solidFill>
                  <a:schemeClr val="tx1"/>
                </a:solidFill>
                <a:latin typeface="Calibri"/>
              </a:rPr>
              <a:t>Assign rights to Focal points, Security</a:t>
            </a:r>
          </a:p>
          <a:p>
            <a:pPr marL="0" indent="0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1"/>
                </a:solidFill>
                <a:latin typeface="Calibri"/>
              </a:rPr>
              <a:t>Managers/Security Officers</a:t>
            </a:r>
            <a:endParaRPr lang="en-GB" sz="14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1"/>
                </a:solidFill>
                <a:latin typeface="Calibri"/>
              </a:rPr>
              <a:t>Set up the badge template</a:t>
            </a:r>
          </a:p>
          <a:p>
            <a:pPr marL="0" indent="0">
              <a:buNone/>
            </a:pPr>
            <a:endParaRPr lang="en-GB" sz="1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1"/>
                </a:solidFill>
                <a:latin typeface="Calibri"/>
              </a:rPr>
              <a:t>Focal Points/Managers</a:t>
            </a:r>
          </a:p>
          <a:p>
            <a:pPr marL="0" indent="0">
              <a:buNone/>
            </a:pPr>
            <a:r>
              <a:rPr lang="en-GB" sz="1400">
                <a:solidFill>
                  <a:schemeClr val="tx1"/>
                </a:solidFill>
                <a:latin typeface="Calibri"/>
              </a:rPr>
              <a:t>Send links to final users to trigger accreditations</a:t>
            </a:r>
            <a:endParaRPr lang="en-GB" sz="1400" b="1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71" name="Arrow: Pentagon 70">
            <a:extLst>
              <a:ext uri="{FF2B5EF4-FFF2-40B4-BE49-F238E27FC236}">
                <a16:creationId xmlns:a16="http://schemas.microsoft.com/office/drawing/2014/main" id="{9D26E445-7275-4688-97BC-09F077C0D557}"/>
              </a:ext>
            </a:extLst>
          </p:cNvPr>
          <p:cNvSpPr/>
          <p:nvPr/>
        </p:nvSpPr>
        <p:spPr>
          <a:xfrm>
            <a:off x="1318634" y="1265745"/>
            <a:ext cx="253672" cy="47963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A7D08FC-77D9-4482-8CD4-46907655AFEB}"/>
              </a:ext>
            </a:extLst>
          </p:cNvPr>
          <p:cNvSpPr/>
          <p:nvPr/>
        </p:nvSpPr>
        <p:spPr>
          <a:xfrm>
            <a:off x="71368" y="910621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CF8F85A9-8044-4157-9D1C-3451E4520C63}"/>
              </a:ext>
            </a:extLst>
          </p:cNvPr>
          <p:cNvSpPr/>
          <p:nvPr/>
        </p:nvSpPr>
        <p:spPr>
          <a:xfrm>
            <a:off x="1461705" y="1263701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E7649DCF-64CF-41B3-9F79-DE5D39D25AB5}"/>
              </a:ext>
            </a:extLst>
          </p:cNvPr>
          <p:cNvSpPr/>
          <p:nvPr/>
        </p:nvSpPr>
        <p:spPr>
          <a:xfrm>
            <a:off x="3078177" y="1265745"/>
            <a:ext cx="253672" cy="47963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020EBCD-E8AC-424F-BB0A-D1F3D8F389C1}"/>
              </a:ext>
            </a:extLst>
          </p:cNvPr>
          <p:cNvSpPr/>
          <p:nvPr/>
        </p:nvSpPr>
        <p:spPr>
          <a:xfrm>
            <a:off x="1830911" y="910621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0D44156-FF08-46A9-B059-15C769833C90}"/>
              </a:ext>
            </a:extLst>
          </p:cNvPr>
          <p:cNvSpPr/>
          <p:nvPr/>
        </p:nvSpPr>
        <p:spPr>
          <a:xfrm>
            <a:off x="3221248" y="1263701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C18F8A76-2CB9-4AB7-A207-597FE6A354CA}"/>
              </a:ext>
            </a:extLst>
          </p:cNvPr>
          <p:cNvSpPr/>
          <p:nvPr/>
        </p:nvSpPr>
        <p:spPr>
          <a:xfrm>
            <a:off x="4802949" y="1265745"/>
            <a:ext cx="253672" cy="47963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DFEA5AA-372E-45AB-B30F-DDCEE67B9FEF}"/>
              </a:ext>
            </a:extLst>
          </p:cNvPr>
          <p:cNvSpPr/>
          <p:nvPr/>
        </p:nvSpPr>
        <p:spPr>
          <a:xfrm>
            <a:off x="3555683" y="910621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B8A7E79D-26D9-4596-8DED-716CB744E3E0}"/>
              </a:ext>
            </a:extLst>
          </p:cNvPr>
          <p:cNvSpPr/>
          <p:nvPr/>
        </p:nvSpPr>
        <p:spPr>
          <a:xfrm>
            <a:off x="4946020" y="1263701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AD3A4D-39B9-4B80-84EC-1AD39D572A13}"/>
              </a:ext>
            </a:extLst>
          </p:cNvPr>
          <p:cNvSpPr/>
          <p:nvPr/>
        </p:nvSpPr>
        <p:spPr>
          <a:xfrm>
            <a:off x="5306977" y="910621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E5E6C4C-54BA-432E-B2A8-D509FED43FCE}"/>
              </a:ext>
            </a:extLst>
          </p:cNvPr>
          <p:cNvSpPr/>
          <p:nvPr/>
        </p:nvSpPr>
        <p:spPr>
          <a:xfrm>
            <a:off x="8619043" y="1840478"/>
            <a:ext cx="253672" cy="47963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3E328BD-1461-4971-BFBC-D211A3B8DD4F}"/>
              </a:ext>
            </a:extLst>
          </p:cNvPr>
          <p:cNvSpPr/>
          <p:nvPr/>
        </p:nvSpPr>
        <p:spPr>
          <a:xfrm>
            <a:off x="7371777" y="1485354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Chevron 82">
            <a:extLst>
              <a:ext uri="{FF2B5EF4-FFF2-40B4-BE49-F238E27FC236}">
                <a16:creationId xmlns:a16="http://schemas.microsoft.com/office/drawing/2014/main" id="{A1AF2F58-6CA2-4B7C-8362-12F3809B18B4}"/>
              </a:ext>
            </a:extLst>
          </p:cNvPr>
          <p:cNvSpPr/>
          <p:nvPr/>
        </p:nvSpPr>
        <p:spPr>
          <a:xfrm>
            <a:off x="8762114" y="1838434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Pentagon 83">
            <a:extLst>
              <a:ext uri="{FF2B5EF4-FFF2-40B4-BE49-F238E27FC236}">
                <a16:creationId xmlns:a16="http://schemas.microsoft.com/office/drawing/2014/main" id="{059FF3B9-4D02-4CEC-8725-7DFCB4E175E3}"/>
              </a:ext>
            </a:extLst>
          </p:cNvPr>
          <p:cNvSpPr/>
          <p:nvPr/>
        </p:nvSpPr>
        <p:spPr>
          <a:xfrm>
            <a:off x="10353305" y="1840478"/>
            <a:ext cx="253672" cy="47963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2C43E73-168E-4DCE-9F23-CDF8FDE89E95}"/>
              </a:ext>
            </a:extLst>
          </p:cNvPr>
          <p:cNvSpPr/>
          <p:nvPr/>
        </p:nvSpPr>
        <p:spPr>
          <a:xfrm>
            <a:off x="9106039" y="1485354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row: Chevron 85">
            <a:extLst>
              <a:ext uri="{FF2B5EF4-FFF2-40B4-BE49-F238E27FC236}">
                <a16:creationId xmlns:a16="http://schemas.microsoft.com/office/drawing/2014/main" id="{FCBDD116-D75C-4B42-A78F-4C7DF1111AC2}"/>
              </a:ext>
            </a:extLst>
          </p:cNvPr>
          <p:cNvSpPr/>
          <p:nvPr/>
        </p:nvSpPr>
        <p:spPr>
          <a:xfrm>
            <a:off x="10496376" y="1838434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FE6F1B8-B26C-4209-94CB-ED58CC5E0D8F}"/>
              </a:ext>
            </a:extLst>
          </p:cNvPr>
          <p:cNvSpPr/>
          <p:nvPr/>
        </p:nvSpPr>
        <p:spPr>
          <a:xfrm>
            <a:off x="10877309" y="1485354"/>
            <a:ext cx="1262741" cy="1209675"/>
          </a:xfrm>
          <a:prstGeom prst="ellipse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22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FB2BA6-2F2A-4CC7-8AC9-12FFDE0D041B}"/>
              </a:ext>
            </a:extLst>
          </p:cNvPr>
          <p:cNvSpPr txBox="1">
            <a:spLocks/>
          </p:cNvSpPr>
          <p:nvPr/>
        </p:nvSpPr>
        <p:spPr>
          <a:xfrm>
            <a:off x="254831" y="83233"/>
            <a:ext cx="11989858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Users</a:t>
            </a:r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52AEC1-4F67-4BAE-87D5-BB19318F46AD}"/>
              </a:ext>
            </a:extLst>
          </p:cNvPr>
          <p:cNvSpPr txBox="1">
            <a:spLocks/>
          </p:cNvSpPr>
          <p:nvPr/>
        </p:nvSpPr>
        <p:spPr>
          <a:xfrm>
            <a:off x="617950" y="814376"/>
            <a:ext cx="1957845" cy="3185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spc="3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Managers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06A236-4ABC-4AB4-8631-3258D9813A7D}"/>
              </a:ext>
            </a:extLst>
          </p:cNvPr>
          <p:cNvCxnSpPr>
            <a:cxnSpLocks/>
          </p:cNvCxnSpPr>
          <p:nvPr/>
        </p:nvCxnSpPr>
        <p:spPr>
          <a:xfrm>
            <a:off x="0" y="1317352"/>
            <a:ext cx="320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F79C83-2969-437D-8457-42C37CF31AA3}"/>
              </a:ext>
            </a:extLst>
          </p:cNvPr>
          <p:cNvCxnSpPr>
            <a:cxnSpLocks/>
          </p:cNvCxnSpPr>
          <p:nvPr/>
        </p:nvCxnSpPr>
        <p:spPr>
          <a:xfrm>
            <a:off x="3551507" y="1317352"/>
            <a:ext cx="28105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88A635-BF21-47AE-95F4-89751A711833}"/>
              </a:ext>
            </a:extLst>
          </p:cNvPr>
          <p:cNvCxnSpPr>
            <a:cxnSpLocks/>
          </p:cNvCxnSpPr>
          <p:nvPr/>
        </p:nvCxnSpPr>
        <p:spPr>
          <a:xfrm>
            <a:off x="9933770" y="1317352"/>
            <a:ext cx="21999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3E5C7D-E863-48CF-A969-25285476595E}"/>
              </a:ext>
            </a:extLst>
          </p:cNvPr>
          <p:cNvSpPr txBox="1"/>
          <p:nvPr/>
        </p:nvSpPr>
        <p:spPr>
          <a:xfrm>
            <a:off x="24189" y="3941292"/>
            <a:ext cx="2442434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Moderation -&gt; Approve, Reject, on-hold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1F2347-5C17-457B-916B-8952CD66D9FE}"/>
              </a:ext>
            </a:extLst>
          </p:cNvPr>
          <p:cNvSpPr txBox="1"/>
          <p:nvPr/>
        </p:nvSpPr>
        <p:spPr>
          <a:xfrm>
            <a:off x="42333" y="5043381"/>
            <a:ext cx="2387668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Review the accreditations in bulk from list.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B5C3E3-93B8-4518-A632-A64C4408C06F}"/>
              </a:ext>
            </a:extLst>
          </p:cNvPr>
          <p:cNvCxnSpPr>
            <a:cxnSpLocks/>
          </p:cNvCxnSpPr>
          <p:nvPr/>
        </p:nvCxnSpPr>
        <p:spPr>
          <a:xfrm>
            <a:off x="6925394" y="1317352"/>
            <a:ext cx="25041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BCE352-B088-4BF5-A47F-C970B4D0E2E9}"/>
              </a:ext>
            </a:extLst>
          </p:cNvPr>
          <p:cNvSpPr txBox="1"/>
          <p:nvPr/>
        </p:nvSpPr>
        <p:spPr>
          <a:xfrm>
            <a:off x="24190" y="3343874"/>
            <a:ext cx="2333646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400"/>
              <a:t>Submit initial request, renewals on behalf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BD975F-1DA6-4FAC-A634-6F08C9225C05}"/>
              </a:ext>
            </a:extLst>
          </p:cNvPr>
          <p:cNvSpPr txBox="1"/>
          <p:nvPr/>
        </p:nvSpPr>
        <p:spPr>
          <a:xfrm>
            <a:off x="38323" y="6134412"/>
            <a:ext cx="248476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Print Paper badge or Send to CCURE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21DDC0-9966-4A11-A983-0A204ED4D3E0}"/>
              </a:ext>
            </a:extLst>
          </p:cNvPr>
          <p:cNvSpPr txBox="1"/>
          <p:nvPr/>
        </p:nvSpPr>
        <p:spPr>
          <a:xfrm>
            <a:off x="42331" y="4634911"/>
            <a:ext cx="203245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400"/>
              <a:t>Adjust badge validity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050F4D-A207-4E16-8837-27C60B5597CF}"/>
              </a:ext>
            </a:extLst>
          </p:cNvPr>
          <p:cNvSpPr txBox="1"/>
          <p:nvPr/>
        </p:nvSpPr>
        <p:spPr>
          <a:xfrm>
            <a:off x="36286" y="2754751"/>
            <a:ext cx="2445401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har char="-"/>
            </a:pPr>
            <a:r>
              <a:rPr lang="en-US" sz="1400"/>
              <a:t>Assign/remove rights – focal points, Security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3CCFC8-A2E9-46C6-B432-D91F0AC15D6C}"/>
              </a:ext>
            </a:extLst>
          </p:cNvPr>
          <p:cNvSpPr txBox="1"/>
          <p:nvPr/>
        </p:nvSpPr>
        <p:spPr>
          <a:xfrm>
            <a:off x="44847" y="5679279"/>
            <a:ext cx="249282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View Applicant 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027FD-3A86-AC5E-B1B4-2FDCC58829DB}"/>
              </a:ext>
            </a:extLst>
          </p:cNvPr>
          <p:cNvSpPr txBox="1"/>
          <p:nvPr/>
        </p:nvSpPr>
        <p:spPr>
          <a:xfrm>
            <a:off x="10016409" y="3787769"/>
            <a:ext cx="2028046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85750" indent="-285750">
              <a:buFontTx/>
              <a:buChar char="-"/>
            </a:pPr>
            <a:endParaRPr lang="en-US" sz="1400"/>
          </a:p>
          <a:p>
            <a:pPr marL="285750" indent="-285750">
              <a:buFontTx/>
              <a:buChar char="-"/>
            </a:pPr>
            <a:r>
              <a:rPr lang="en-US" sz="1400"/>
              <a:t>Check-in Applicants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7FA78F-00E9-025A-E430-6CE4FA69F260}"/>
              </a:ext>
            </a:extLst>
          </p:cNvPr>
          <p:cNvSpPr txBox="1">
            <a:spLocks/>
          </p:cNvSpPr>
          <p:nvPr/>
        </p:nvSpPr>
        <p:spPr>
          <a:xfrm>
            <a:off x="3926881" y="814375"/>
            <a:ext cx="1957845" cy="3185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spc="3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Applicants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71ECB9-FDDE-CE7B-0F78-69D72438FAFA}"/>
              </a:ext>
            </a:extLst>
          </p:cNvPr>
          <p:cNvSpPr txBox="1">
            <a:spLocks/>
          </p:cNvSpPr>
          <p:nvPr/>
        </p:nvSpPr>
        <p:spPr>
          <a:xfrm>
            <a:off x="7108947" y="810842"/>
            <a:ext cx="2344892" cy="3185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spc="3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Focal Points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C508E2-B46A-2081-EB47-618CAE8E35A7}"/>
              </a:ext>
            </a:extLst>
          </p:cNvPr>
          <p:cNvSpPr txBox="1">
            <a:spLocks/>
          </p:cNvSpPr>
          <p:nvPr/>
        </p:nvSpPr>
        <p:spPr>
          <a:xfrm>
            <a:off x="10312282" y="590614"/>
            <a:ext cx="2858940" cy="3185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spc="3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Security Officers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04389-2B25-0AA9-AD9E-E46D166AE442}"/>
              </a:ext>
            </a:extLst>
          </p:cNvPr>
          <p:cNvSpPr txBox="1"/>
          <p:nvPr/>
        </p:nvSpPr>
        <p:spPr>
          <a:xfrm>
            <a:off x="3495523" y="4051571"/>
            <a:ext cx="249652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>
                <a:ea typeface="+mj-lt"/>
                <a:cs typeface="+mj-lt"/>
              </a:rPr>
              <a:t>Receive automatic notifications on status updates or renewal reminders</a:t>
            </a:r>
            <a:endParaRPr lang="en-US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D68B1E-635E-934B-14B1-A2332FC2E31B}"/>
              </a:ext>
            </a:extLst>
          </p:cNvPr>
          <p:cNvSpPr txBox="1"/>
          <p:nvPr/>
        </p:nvSpPr>
        <p:spPr>
          <a:xfrm>
            <a:off x="3549952" y="1977111"/>
            <a:ext cx="2333646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Apply for a Temporary or Long-term request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80CBA3-ADE0-CFE3-FB8A-4E9F6598904B}"/>
              </a:ext>
            </a:extLst>
          </p:cNvPr>
          <p:cNvSpPr txBox="1"/>
          <p:nvPr/>
        </p:nvSpPr>
        <p:spPr>
          <a:xfrm>
            <a:off x="3495520" y="3201626"/>
            <a:ext cx="2298547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Check status of their submitted applications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E16D78-4D85-CD73-9F80-DB9482597036}"/>
              </a:ext>
            </a:extLst>
          </p:cNvPr>
          <p:cNvSpPr txBox="1"/>
          <p:nvPr/>
        </p:nvSpPr>
        <p:spPr>
          <a:xfrm>
            <a:off x="3495523" y="5358244"/>
            <a:ext cx="239001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View their submitted requests, apply for renewals or withdraw a request stating a reason (optional).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DB7445-7B49-3C31-B0E4-54B07197E1E4}"/>
              </a:ext>
            </a:extLst>
          </p:cNvPr>
          <p:cNvSpPr txBox="1"/>
          <p:nvPr/>
        </p:nvSpPr>
        <p:spPr>
          <a:xfrm>
            <a:off x="12094" y="1408634"/>
            <a:ext cx="2333646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Configure the Landing Page information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CFC12C-0E9A-D789-0053-6BE1ED554150}"/>
              </a:ext>
            </a:extLst>
          </p:cNvPr>
          <p:cNvSpPr txBox="1"/>
          <p:nvPr/>
        </p:nvSpPr>
        <p:spPr>
          <a:xfrm>
            <a:off x="-2" y="1989205"/>
            <a:ext cx="2333646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Create Email Templates, Common reasons for rejections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945ED8-A3B9-2DFB-70D0-F29D4E572687}"/>
              </a:ext>
            </a:extLst>
          </p:cNvPr>
          <p:cNvSpPr txBox="1"/>
          <p:nvPr/>
        </p:nvSpPr>
        <p:spPr>
          <a:xfrm>
            <a:off x="10014854" y="4634910"/>
            <a:ext cx="203245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400"/>
              <a:t>Adjust badge validity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A390C6-AFAE-D201-1336-F3B4884E93E2}"/>
              </a:ext>
            </a:extLst>
          </p:cNvPr>
          <p:cNvSpPr txBox="1"/>
          <p:nvPr/>
        </p:nvSpPr>
        <p:spPr>
          <a:xfrm>
            <a:off x="10014855" y="5527135"/>
            <a:ext cx="2146101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Print Paper badge or Send to CCURE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705E2A-1FFD-1F37-2D0A-27192D6B95AE}"/>
              </a:ext>
            </a:extLst>
          </p:cNvPr>
          <p:cNvSpPr txBox="1"/>
          <p:nvPr/>
        </p:nvSpPr>
        <p:spPr>
          <a:xfrm>
            <a:off x="6876142" y="1989205"/>
            <a:ext cx="2333646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Apply for a Temporary or Long-term request on behalf</a:t>
            </a:r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7F2EAB-268C-1FD4-4DFF-21B85C8A2F8F}"/>
              </a:ext>
            </a:extLst>
          </p:cNvPr>
          <p:cNvSpPr txBox="1"/>
          <p:nvPr/>
        </p:nvSpPr>
        <p:spPr>
          <a:xfrm>
            <a:off x="6912424" y="3123006"/>
            <a:ext cx="229854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/>
              <a:t>Check status of their submitted applications by group they belong to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3A843A-4EBE-7CAB-5810-54A6A1D4852F}"/>
              </a:ext>
            </a:extLst>
          </p:cNvPr>
          <p:cNvSpPr txBox="1"/>
          <p:nvPr/>
        </p:nvSpPr>
        <p:spPr>
          <a:xfrm>
            <a:off x="6876141" y="4051571"/>
            <a:ext cx="249652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>
                <a:ea typeface="+mj-lt"/>
                <a:cs typeface="+mj-lt"/>
              </a:rPr>
              <a:t>Receive automatic notifications on status updates or renewal reminders on your common group email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812739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/>
        </p:nvSpPr>
        <p:spPr>
          <a:xfrm>
            <a:off x="707962" y="356444"/>
            <a:ext cx="736989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000" b="1" spc="300">
                <a:solidFill>
                  <a:srgbClr val="2F5597"/>
                </a:solidFill>
              </a:defRPr>
            </a:lvl1pPr>
          </a:lstStyle>
          <a:p>
            <a:r>
              <a:t>Demo</a:t>
            </a:r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3" y="1197145"/>
            <a:ext cx="8638454" cy="414125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https://v2-reg-demo.unog.ch/event/416/"/>
          <p:cNvSpPr txBox="1"/>
          <p:nvPr/>
        </p:nvSpPr>
        <p:spPr>
          <a:xfrm>
            <a:off x="748615" y="5699187"/>
            <a:ext cx="4457308" cy="276999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lvl="1">
              <a:defRPr>
                <a:solidFill>
                  <a:srgbClr val="FFFFFF"/>
                </a:solidFill>
              </a:defRPr>
            </a:pPr>
            <a:r>
              <a:rPr u="sng">
                <a:solidFill>
                  <a:schemeClr val="bg1">
                    <a:lumMod val="95000"/>
                  </a:schemeClr>
                </a:solidFill>
                <a:uFill>
                  <a:solidFill>
                    <a:srgbClr val="0563C1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https://v2-reg-demo.unog.ch/event/416/</a:t>
            </a:r>
            <a:endParaRPr lang="en-US" u="sng">
              <a:solidFill>
                <a:schemeClr val="bg1">
                  <a:lumMod val="95000"/>
                </a:schemeClr>
              </a:solidFill>
              <a:uFill>
                <a:solidFill>
                  <a:srgbClr val="0563C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763130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4F8D4-1FB5-4A6B-A5C1-417B1CCC7B53}"/>
</file>

<file path=customXml/itemProps2.xml><?xml version="1.0" encoding="utf-8"?>
<ds:datastoreItem xmlns:ds="http://schemas.openxmlformats.org/officeDocument/2006/customXml" ds:itemID="{CBD960D2-2932-4DF3-B92A-19971D76F1B7}"/>
</file>

<file path=customXml/itemProps3.xml><?xml version="1.0" encoding="utf-8"?>
<ds:datastoreItem xmlns:ds="http://schemas.openxmlformats.org/officeDocument/2006/customXml" ds:itemID="{7BA87C30-82B5-4F67-809C-1DDC7238F390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734</Words>
  <Application>Microsoft Macintosh PowerPoint</Application>
  <PresentationFormat>Widescreen</PresentationFormat>
  <Paragraphs>145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Wingdings</vt:lpstr>
      <vt:lpstr>1_Office Theme</vt:lpstr>
      <vt:lpstr>Access Authorization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Authorization Module</dc:title>
  <cp:lastModifiedBy>Vasant Vohra</cp:lastModifiedBy>
  <cp:revision>1</cp:revision>
  <dcterms:modified xsi:type="dcterms:W3CDTF">2022-08-10T11:13:36Z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</Properties>
</file>