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57" r:id="rId5"/>
    <p:sldId id="945" r:id="rId6"/>
    <p:sldId id="708" r:id="rId7"/>
    <p:sldId id="946" r:id="rId8"/>
  </p:sldIdLst>
  <p:sldSz cx="12192000" cy="6858000"/>
  <p:notesSz cx="7315200" cy="96012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4543" userDrawn="1">
          <p15:clr>
            <a:srgbClr val="A4A3A4"/>
          </p15:clr>
        </p15:guide>
        <p15:guide id="3" pos="6108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5496" userDrawn="1">
          <p15:clr>
            <a:srgbClr val="A4A3A4"/>
          </p15:clr>
        </p15:guide>
        <p15:guide id="6" pos="257" userDrawn="1">
          <p15:clr>
            <a:srgbClr val="A4A3A4"/>
          </p15:clr>
        </p15:guide>
        <p15:guide id="7" pos="6403" userDrawn="1">
          <p15:clr>
            <a:srgbClr val="A4A3A4"/>
          </p15:clr>
        </p15:guide>
        <p15:guide id="8" orient="horz" pos="82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 Manshoven" initials="CM" lastIdx="4" clrIdx="0">
    <p:extLst>
      <p:ext uri="{19B8F6BF-5375-455C-9EA6-DF929625EA0E}">
        <p15:presenceInfo xmlns:p15="http://schemas.microsoft.com/office/powerpoint/2012/main" userId="S::christophe.manshoven@un.org::40a22272-7167-4a9b-bb17-7a19b3c4df65" providerId="AD"/>
      </p:ext>
    </p:extLst>
  </p:cmAuthor>
  <p:cmAuthor id="2" name="Giuseppe Di Bona" initials="GB" lastIdx="1" clrIdx="1">
    <p:extLst>
      <p:ext uri="{19B8F6BF-5375-455C-9EA6-DF929625EA0E}">
        <p15:presenceInfo xmlns:p15="http://schemas.microsoft.com/office/powerpoint/2012/main" userId="S::giuseppe.dibona@un.org::b8699db3-b2f4-4a37-b2a5-14e0c2ecf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6E727B-A762-457B-9243-05E7D8C167DD}" v="753" dt="2022-08-09T08:22:55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78"/>
      </p:cViewPr>
      <p:guideLst>
        <p:guide orient="horz" pos="459"/>
        <p:guide pos="4543"/>
        <p:guide pos="6108"/>
        <p:guide pos="7333"/>
        <p:guide pos="5496"/>
        <p:guide pos="257"/>
        <p:guide pos="6403"/>
        <p:guide orient="horz" pos="82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 Manshoven" userId="40a22272-7167-4a9b-bb17-7a19b3c4df65" providerId="ADAL" clId="{DE6E727B-A762-457B-9243-05E7D8C167DD}"/>
    <pc:docChg chg="custSel addSld delSld modSld sldOrd">
      <pc:chgData name="Christophe Manshoven" userId="40a22272-7167-4a9b-bb17-7a19b3c4df65" providerId="ADAL" clId="{DE6E727B-A762-457B-9243-05E7D8C167DD}" dt="2022-08-17T08:43:15.031" v="863" actId="47"/>
      <pc:docMkLst>
        <pc:docMk/>
      </pc:docMkLst>
      <pc:sldChg chg="modSp mod">
        <pc:chgData name="Christophe Manshoven" userId="40a22272-7167-4a9b-bb17-7a19b3c4df65" providerId="ADAL" clId="{DE6E727B-A762-457B-9243-05E7D8C167DD}" dt="2022-08-09T08:02:38.860" v="22" actId="20577"/>
        <pc:sldMkLst>
          <pc:docMk/>
          <pc:sldMk cId="0" sldId="257"/>
        </pc:sldMkLst>
        <pc:spChg chg="mod">
          <ac:chgData name="Christophe Manshoven" userId="40a22272-7167-4a9b-bb17-7a19b3c4df65" providerId="ADAL" clId="{DE6E727B-A762-457B-9243-05E7D8C167DD}" dt="2022-08-09T08:02:38.860" v="22" actId="20577"/>
          <ac:spMkLst>
            <pc:docMk/>
            <pc:sldMk cId="0" sldId="257"/>
            <ac:spMk id="5" creationId="{54E038A0-2500-2B4E-BF3E-8E51FD668B0B}"/>
          </ac:spMkLst>
        </pc:spChg>
      </pc:sldChg>
      <pc:sldChg chg="modSp mod">
        <pc:chgData name="Christophe Manshoven" userId="40a22272-7167-4a9b-bb17-7a19b3c4df65" providerId="ADAL" clId="{DE6E727B-A762-457B-9243-05E7D8C167DD}" dt="2022-08-09T08:22:15.901" v="810" actId="20577"/>
        <pc:sldMkLst>
          <pc:docMk/>
          <pc:sldMk cId="2065401" sldId="708"/>
        </pc:sldMkLst>
        <pc:spChg chg="mod">
          <ac:chgData name="Christophe Manshoven" userId="40a22272-7167-4a9b-bb17-7a19b3c4df65" providerId="ADAL" clId="{DE6E727B-A762-457B-9243-05E7D8C167DD}" dt="2022-08-09T08:22:15.901" v="810" actId="20577"/>
          <ac:spMkLst>
            <pc:docMk/>
            <pc:sldMk cId="2065401" sldId="708"/>
            <ac:spMk id="5" creationId="{95AFB0E8-BC5D-4B35-B56C-BCBD9986520B}"/>
          </ac:spMkLst>
        </pc:spChg>
      </pc:sldChg>
      <pc:sldChg chg="modSp mod modAnim">
        <pc:chgData name="Christophe Manshoven" userId="40a22272-7167-4a9b-bb17-7a19b3c4df65" providerId="ADAL" clId="{DE6E727B-A762-457B-9243-05E7D8C167DD}" dt="2022-08-10T08:03:58.360" v="862" actId="20577"/>
        <pc:sldMkLst>
          <pc:docMk/>
          <pc:sldMk cId="3513227316" sldId="945"/>
        </pc:sldMkLst>
        <pc:spChg chg="mod">
          <ac:chgData name="Christophe Manshoven" userId="40a22272-7167-4a9b-bb17-7a19b3c4df65" providerId="ADAL" clId="{DE6E727B-A762-457B-9243-05E7D8C167DD}" dt="2022-08-09T08:03:01.689" v="54" actId="20577"/>
          <ac:spMkLst>
            <pc:docMk/>
            <pc:sldMk cId="3513227316" sldId="945"/>
            <ac:spMk id="4" creationId="{6E0FA0FE-2C07-4745-95F3-231426B5C8FE}"/>
          </ac:spMkLst>
        </pc:spChg>
        <pc:spChg chg="mod">
          <ac:chgData name="Christophe Manshoven" userId="40a22272-7167-4a9b-bb17-7a19b3c4df65" providerId="ADAL" clId="{DE6E727B-A762-457B-9243-05E7D8C167DD}" dt="2022-08-10T08:03:58.360" v="862" actId="20577"/>
          <ac:spMkLst>
            <pc:docMk/>
            <pc:sldMk cId="3513227316" sldId="945"/>
            <ac:spMk id="5" creationId="{18828662-38F0-43FD-9BC7-EDAD9E184168}"/>
          </ac:spMkLst>
        </pc:spChg>
      </pc:sldChg>
      <pc:sldChg chg="add">
        <pc:chgData name="Christophe Manshoven" userId="40a22272-7167-4a9b-bb17-7a19b3c4df65" providerId="ADAL" clId="{DE6E727B-A762-457B-9243-05E7D8C167DD}" dt="2022-08-09T08:22:10.072" v="802"/>
        <pc:sldMkLst>
          <pc:docMk/>
          <pc:sldMk cId="1218972415" sldId="946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4159106022" sldId="946"/>
        </pc:sldMkLst>
      </pc:sldChg>
      <pc:sldChg chg="addSp delSp modSp add del mod ord modShow">
        <pc:chgData name="Christophe Manshoven" userId="40a22272-7167-4a9b-bb17-7a19b3c4df65" providerId="ADAL" clId="{DE6E727B-A762-457B-9243-05E7D8C167DD}" dt="2022-08-17T08:43:15.031" v="863" actId="47"/>
        <pc:sldMkLst>
          <pc:docMk/>
          <pc:sldMk cId="826803656" sldId="947"/>
        </pc:sldMkLst>
        <pc:spChg chg="add">
          <ac:chgData name="Christophe Manshoven" userId="40a22272-7167-4a9b-bb17-7a19b3c4df65" providerId="ADAL" clId="{DE6E727B-A762-457B-9243-05E7D8C167DD}" dt="2022-08-09T08:22:44.179" v="813"/>
          <ac:spMkLst>
            <pc:docMk/>
            <pc:sldMk cId="826803656" sldId="947"/>
            <ac:spMk id="2" creationId="{95D45715-67A2-4B96-823A-879E5A11D2A3}"/>
          </ac:spMkLst>
        </pc:spChg>
        <pc:spChg chg="add del mod">
          <ac:chgData name="Christophe Manshoven" userId="40a22272-7167-4a9b-bb17-7a19b3c4df65" providerId="ADAL" clId="{DE6E727B-A762-457B-9243-05E7D8C167DD}" dt="2022-08-09T08:22:55.042" v="820" actId="478"/>
          <ac:spMkLst>
            <pc:docMk/>
            <pc:sldMk cId="826803656" sldId="947"/>
            <ac:spMk id="3" creationId="{65FB1D76-8F26-49C5-B09E-7A1A4169562C}"/>
          </ac:spMkLst>
        </pc:spChg>
        <pc:spChg chg="del mod">
          <ac:chgData name="Christophe Manshoven" userId="40a22272-7167-4a9b-bb17-7a19b3c4df65" providerId="ADAL" clId="{DE6E727B-A762-457B-9243-05E7D8C167DD}" dt="2022-08-09T08:22:50.614" v="818"/>
          <ac:spMkLst>
            <pc:docMk/>
            <pc:sldMk cId="826803656" sldId="947"/>
            <ac:spMk id="5" creationId="{18828662-38F0-43FD-9BC7-EDAD9E184168}"/>
          </ac:spMkLst>
        </pc:spChg>
        <pc:spChg chg="add mod">
          <ac:chgData name="Christophe Manshoven" userId="40a22272-7167-4a9b-bb17-7a19b3c4df65" providerId="ADAL" clId="{DE6E727B-A762-457B-9243-05E7D8C167DD}" dt="2022-08-09T08:23:00.765" v="821" actId="1076"/>
          <ac:spMkLst>
            <pc:docMk/>
            <pc:sldMk cId="826803656" sldId="947"/>
            <ac:spMk id="9" creationId="{7A0D9AF5-7A3D-4C92-9F7A-36E82B9CEF44}"/>
          </ac:spMkLst>
        </pc:spChg>
        <pc:picChg chg="add del">
          <ac:chgData name="Christophe Manshoven" userId="40a22272-7167-4a9b-bb17-7a19b3c4df65" providerId="ADAL" clId="{DE6E727B-A762-457B-9243-05E7D8C167DD}" dt="2022-08-09T08:22:50.610" v="816" actId="478"/>
          <ac:picMkLst>
            <pc:docMk/>
            <pc:sldMk cId="826803656" sldId="947"/>
            <ac:picMk id="10241" creationId="{DB867426-65DE-4861-B232-30C725AF6239}"/>
          </ac:picMkLst>
        </pc:picChg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2485515369" sldId="947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1958546538" sldId="949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2877747489" sldId="950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674455353" sldId="951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675653013" sldId="952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404023081" sldId="953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1836368414" sldId="958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2809085542" sldId="959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1031025262" sldId="960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3798922162" sldId="961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926918971" sldId="962"/>
        </pc:sldMkLst>
      </pc:sldChg>
      <pc:sldChg chg="del">
        <pc:chgData name="Christophe Manshoven" userId="40a22272-7167-4a9b-bb17-7a19b3c4df65" providerId="ADAL" clId="{DE6E727B-A762-457B-9243-05E7D8C167DD}" dt="2022-08-09T08:02:52.377" v="23" actId="47"/>
        <pc:sldMkLst>
          <pc:docMk/>
          <pc:sldMk cId="1208972733" sldId="9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723D8B-BBD9-9B40-9E18-AA1EB0A97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A9B7697-4886-A042-9B56-370503861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556988-EFCA-1E41-9965-FDE2F1CA5439}" type="datetimeFigureOut">
              <a:rPr lang="fr-FR" smtClean="0"/>
              <a:t>17/08/2022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1ED4A-42A2-A24D-849E-55AADF2B493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2AA978-ED75-F64E-8F19-DAA8991A5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6E9A339-FA46-5241-8C11-70A60AA8B9D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23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4A6A9DA-1BB2-4AA4-BA4A-B8C428425A21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6D344B7-3002-4AD0-AE5F-BD1E66CE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07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33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344B7-3002-4AD0-AE5F-BD1E66CEE7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5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20DEA7-9CD0-CD4C-A01F-A8CE0ACDF6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896" y="1224011"/>
            <a:ext cx="5049982" cy="2387600"/>
          </a:xfrm>
          <a:prstGeom prst="rect">
            <a:avLst/>
          </a:prstGeom>
        </p:spPr>
        <p:txBody>
          <a:bodyPr anchor="b"/>
          <a:lstStyle>
            <a:lvl1pPr algn="l">
              <a:defRPr sz="3400" b="1" i="0" cap="all" spc="3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1358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D0C077BD-1E22-F542-9968-8649DC58D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240" y="0"/>
            <a:ext cx="1220724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028B46D-9098-BC40-9FB0-B2ED7572789A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bg1"/>
                </a:solidFill>
                <a:latin typeface="Calibri" panose="020F0502020204030204" pitchFamily="34" charset="0"/>
              </a:rPr>
              <a:t>AGENDA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F4ADB90-CE99-424F-B566-22FC8D3CF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6255" y="1484458"/>
            <a:ext cx="8431687" cy="3771354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sz="1600" b="1" i="0" cap="none" spc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352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14399" y="457200"/>
            <a:ext cx="5405147" cy="102725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>
              <a:defRPr sz="3000" b="1" spc="3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4400" y="2057400"/>
            <a:ext cx="5405148" cy="3657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180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>
            <a:off x="7169726" y="1"/>
            <a:ext cx="5022273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246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C2B459D-59B4-AE41-87CF-63E66E130CF1}"/>
              </a:ext>
            </a:extLst>
          </p:cNvPr>
          <p:cNvSpPr txBox="1">
            <a:spLocks/>
          </p:cNvSpPr>
          <p:nvPr userDrawn="1"/>
        </p:nvSpPr>
        <p:spPr>
          <a:xfrm>
            <a:off x="914400" y="457200"/>
            <a:ext cx="10519576" cy="102725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 kern="1200" spc="300">
                <a:solidFill>
                  <a:srgbClr val="095271"/>
                </a:solidFill>
                <a:latin typeface="PT Sans" panose="020B0503020203020204" pitchFamily="34" charset="77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r>
              <a:rPr lang="en-US" sz="3000" b="1" i="0" baseline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Click to edit Master title style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8D2D0F5-E61D-5749-9A88-8155ECE8001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400" y="1243012"/>
            <a:ext cx="8079188" cy="4371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201793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534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25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B7A90E-53FD-C34A-BA40-F9D40D49CA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79D47DE-48EA-D644-8EF6-BA25684549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6225" y="6070600"/>
            <a:ext cx="1049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1200" b="1" err="1">
                <a:solidFill>
                  <a:srgbClr val="095271"/>
                </a:solidFill>
                <a:latin typeface="PT Sans" panose="020B0503020203020204" pitchFamily="34" charset="77"/>
              </a:rPr>
              <a:t>indico.un.org</a:t>
            </a:r>
            <a:endParaRPr lang="en-US" altLang="en-US" sz="1200" b="1">
              <a:solidFill>
                <a:srgbClr val="095271"/>
              </a:solidFill>
              <a:latin typeface="PT Sans" panose="020B0503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6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3" r:id="rId3"/>
    <p:sldLayoutId id="2147483672" r:id="rId4"/>
    <p:sldLayoutId id="2147483675" r:id="rId5"/>
    <p:sldLayoutId id="2147483676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un.org/event/1001040/kiosk/1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038A0-2500-2B4E-BF3E-8E51FD668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162" y="1223963"/>
            <a:ext cx="10200958" cy="2387600"/>
          </a:xfrm>
        </p:spPr>
        <p:txBody>
          <a:bodyPr lIns="91440" tIns="45720" rIns="91440" bIns="45720" anchor="b"/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PT Sans"/>
              </a:rPr>
              <a:t>Documents and services</a:t>
            </a:r>
            <a:endParaRPr lang="en-US" dirty="0">
              <a:latin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0">
            <a:extLst>
              <a:ext uri="{FF2B5EF4-FFF2-40B4-BE49-F238E27FC236}">
                <a16:creationId xmlns:a16="http://schemas.microsoft.com/office/drawing/2014/main" id="{39984D1F-FBE6-8B40-AE0D-4E62B1E81A00}"/>
              </a:ext>
            </a:extLst>
          </p:cNvPr>
          <p:cNvSpPr txBox="1"/>
          <p:nvPr/>
        </p:nvSpPr>
        <p:spPr>
          <a:xfrm>
            <a:off x="14024919" y="185351"/>
            <a:ext cx="184731" cy="707886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endParaRPr lang="en-GB" sz="4000" b="1" spc="30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0FA0FE-2C07-4745-95F3-231426B5C8FE}"/>
              </a:ext>
            </a:extLst>
          </p:cNvPr>
          <p:cNvSpPr txBox="1">
            <a:spLocks/>
          </p:cNvSpPr>
          <p:nvPr/>
        </p:nvSpPr>
        <p:spPr>
          <a:xfrm>
            <a:off x="278511" y="230455"/>
            <a:ext cx="11808430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lvl="0"/>
            <a:r>
              <a:rPr lang="en-GB" sz="4400" b="1" spc="300" dirty="0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What is Documents and Services</a:t>
            </a:r>
            <a:endParaRPr lang="en-GB" sz="4400" b="1" spc="300" dirty="0">
              <a:solidFill>
                <a:srgbClr val="FF0000"/>
              </a:solidFill>
              <a:ea typeface="+mj-lt"/>
              <a:cs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828662-38F0-43FD-9BC7-EDAD9E184168}"/>
              </a:ext>
            </a:extLst>
          </p:cNvPr>
          <p:cNvSpPr txBox="1"/>
          <p:nvPr/>
        </p:nvSpPr>
        <p:spPr>
          <a:xfrm>
            <a:off x="394074" y="1031262"/>
            <a:ext cx="11175626" cy="59400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Module developed for the DGACM Geneva - Distribution Counters unit to facilitate the delivery of conference documents and other useful information to conference attendees based on requirements from clients and the counters unit. 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Clients include ECE, UNCTAD and OHCHR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Covers Inter-Governmental meetings, usually for which interpretation is required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Includes documents, links to official sites and helpful information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25 meetings so far </a:t>
            </a:r>
            <a:r>
              <a:rPr lang="en-US" sz="2000" b="1">
                <a:solidFill>
                  <a:schemeClr val="accent6"/>
                </a:solidFill>
              </a:rPr>
              <a:t>activated in 2022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/>
                </a:solidFill>
              </a:rPr>
              <a:t>Example : </a:t>
            </a:r>
            <a:br>
              <a:rPr lang="en-US" sz="2000" b="1" dirty="0">
                <a:solidFill>
                  <a:schemeClr val="accent6"/>
                </a:solidFill>
              </a:rPr>
            </a:br>
            <a:r>
              <a:rPr lang="en-US" sz="2000" b="1" dirty="0">
                <a:solidFill>
                  <a:schemeClr val="accent6"/>
                </a:solidFill>
                <a:hlinkClick r:id="rId3"/>
              </a:rPr>
              <a:t>https://indico.un.org/event/1001040/kiosk/1/</a:t>
            </a:r>
            <a:r>
              <a:rPr lang="en-US" sz="2000" b="1" dirty="0">
                <a:solidFill>
                  <a:schemeClr val="accent6"/>
                </a:solidFill>
              </a:rPr>
              <a:t>  - </a:t>
            </a:r>
            <a:r>
              <a:rPr lang="en-US" dirty="0"/>
              <a:t>Group of Experts on the Operationalization of </a:t>
            </a:r>
            <a:r>
              <a:rPr lang="en-US" dirty="0" err="1"/>
              <a:t>eCMR</a:t>
            </a:r>
            <a:r>
              <a:rPr lang="en-US" dirty="0"/>
              <a:t> </a:t>
            </a:r>
            <a:r>
              <a:rPr lang="en-US" sz="2000" dirty="0"/>
              <a:t>(ECE)</a:t>
            </a: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accent6"/>
              </a:solidFill>
            </a:endParaRPr>
          </a:p>
          <a:p>
            <a:pPr algn="l"/>
            <a:endParaRPr lang="en-US" sz="4000" b="1" spc="3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322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0E8-BC5D-4B35-B56C-BCBD99865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2065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AFB0E8-BC5D-4B35-B56C-BCBD99865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sz="6000"/>
              <a:t>THANK YOU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218972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0.0.2408"/>
  <p:tag name="SLIDO_PRESENTATION_ID" val="00000000-0000-0000-0000-000000000000"/>
  <p:tag name="SLIDO_EVENT_SECTION_UUID" val="26b3345c-b3f0-4d9a-9f9b-57743235bcf8"/>
  <p:tag name="SLIDO_EVENT_UUID" val="c2a3dcdd-f8e9-4f07-afd4-5851510552a3"/>
</p:tagLst>
</file>

<file path=ppt/theme/theme1.xml><?xml version="1.0" encoding="utf-8"?>
<a:theme xmlns:a="http://schemas.openxmlformats.org/drawingml/2006/main" name="1_Office Theme">
  <a:themeElements>
    <a:clrScheme name="Personnalisé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/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7435B14-3D13-6E4B-BEFC-E0309F45F94B}" vid="{5F166325-41AA-E543-90E3-4968BD0EE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195B9495523448EAA8C2805A437E4" ma:contentTypeVersion="12" ma:contentTypeDescription="Create a new document." ma:contentTypeScope="" ma:versionID="6ad0d741bc28210c4cf0e231331257c8">
  <xsd:schema xmlns:xsd="http://www.w3.org/2001/XMLSchema" xmlns:xs="http://www.w3.org/2001/XMLSchema" xmlns:p="http://schemas.microsoft.com/office/2006/metadata/properties" xmlns:ns2="081dbcec-f8f8-470e-9cf1-ff758009fc79" xmlns:ns3="b22eec61-2d44-43c5-b594-c27c970b8cd8" targetNamespace="http://schemas.microsoft.com/office/2006/metadata/properties" ma:root="true" ma:fieldsID="10b24c00f8997bd5d8b9028406fd7fdf" ns2:_="" ns3:_="">
    <xsd:import namespace="081dbcec-f8f8-470e-9cf1-ff758009fc79"/>
    <xsd:import namespace="b22eec61-2d44-43c5-b594-c27c970b8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dbcec-f8f8-470e-9cf1-ff758009fc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eec61-2d44-43c5-b594-c27c970b8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0F4488-42CC-4A83-B053-DAFE7DFA7A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121FC5-3668-4CFD-8533-1AECBE1D7D1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8cfbf084-ad3a-46e0-b363-31680f31578c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333398c-7e7e-40ff-96ad-b22bfc0f291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662399B-B531-4499-B308-B1BB4366B2A6}"/>
</file>

<file path=docProps/app.xml><?xml version="1.0" encoding="utf-8"?>
<Properties xmlns="http://schemas.openxmlformats.org/officeDocument/2006/extended-properties" xmlns:vt="http://schemas.openxmlformats.org/officeDocument/2006/docPropsVTypes">
  <Template>{C55B7E96-9B49-064C-B723-EAFABA20CB6D}tf10001060</Template>
  <TotalTime>95</TotalTime>
  <Words>112</Words>
  <Application>Microsoft Office PowerPoint</Application>
  <PresentationFormat>Widescreen</PresentationFormat>
  <Paragraphs>19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PT Sans</vt:lpstr>
      <vt:lpstr>1_Office Theme</vt:lpstr>
      <vt:lpstr>Documents and services</vt:lpstr>
      <vt:lpstr>PowerPoint Presentation</vt:lpstr>
      <vt:lpstr>Demo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STECKHAN</dc:creator>
  <cp:lastModifiedBy>Christophe Manshoven</cp:lastModifiedBy>
  <cp:revision>15</cp:revision>
  <dcterms:created xsi:type="dcterms:W3CDTF">2020-04-08T14:43:03Z</dcterms:created>
  <dcterms:modified xsi:type="dcterms:W3CDTF">2022-08-17T08:43:21Z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0x010100549195B9495523448EAA8C2805A437E4</vt:lpwstr>
  </property>
  <property fmtid="{D5CDD505-2E9C-101B-9397-08002B2CF9AE}" pid="3" name="SlidoAppVersion">
    <vt:lpwstr>1.0.0.2408</vt:lpwstr>
  </property>
</Properties>
</file>